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5D3487-D81A-45E2-A395-73DEBE59F0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FC5289-C142-412C-A27E-D3E24DE7F5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758D5-6F9E-498B-B57C-114E75D391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3ECD02-A315-452E-A977-228C740634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2575BF-B126-44DF-879A-C8BC0252F1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486F24-F865-4C3F-91D2-1B47EC5AA1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5BFE21-EED2-447F-873B-7D41C884B8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3D5449-85B7-4018-9E1E-96DF62B27F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A76C7C-ABE7-4D77-B31B-F89FBA4E2C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124DD4-5458-488C-A1BD-A85043C6C2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B903E7-F505-4AF4-B2F5-4D73401668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EB8B7D-033A-406B-9893-795B8CF21D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949179-D3A3-4CE8-BC95-01D6F1318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3E43FC-3764-4812-8F5A-87F2C5D538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9B8F4D-66D2-41B4-A5ED-BE850598B0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C551DE-F04F-4A8D-AC47-7C6FA82A30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6AD4B0-555D-40CA-97D6-A4FD023CEA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B85BF-5196-4F17-A97A-3E8C127050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053B0E-DCEF-4C73-A6B9-584D488159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8C31B9-3EE3-4141-8F8A-767C12B10A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C8395D-2112-4749-927E-0C7574C441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B3AB1A-BC04-4C4D-B39C-EE6E78340C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4F75DA-9A7E-46EE-9256-90021D1CC5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2D5F54-998F-4A8A-913A-833CA44ECA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CD71E6-C4C3-4766-B549-4A3122C13E6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Footer Placeholder 4"/>
          <p:cNvSpPr/>
          <p:nvPr/>
        </p:nvSpPr>
        <p:spPr>
          <a:xfrm>
            <a:off x="4038480" y="2080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8F1397-669C-4019-9B63-73578D0EC311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7" name="Footer Placeholder 4"/>
          <p:cNvSpPr/>
          <p:nvPr/>
        </p:nvSpPr>
        <p:spPr>
          <a:xfrm>
            <a:off x="4038480" y="-172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aa9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76360" y="39600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Virtual Internship Task-2</a:t>
            </a:r>
            <a:br>
              <a:rPr sz="5400"/>
            </a:b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5400" spc="-1" strike="noStrike">
                <a:solidFill>
                  <a:srgbClr val="1e6a39"/>
                </a:solidFill>
                <a:latin typeface="Calibri"/>
              </a:rPr>
              <a:t>Booking Prediction</a:t>
            </a:r>
            <a:br>
              <a:rPr sz="5400"/>
            </a:b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                                               by </a:t>
            </a:r>
            <a:br>
              <a:rPr sz="2000"/>
            </a:br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                             Gottipalli Sri Vishnu Satwik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260000" y="-1440000"/>
            <a:ext cx="10571400" cy="594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aa9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380000" y="1980000"/>
            <a:ext cx="91800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100" spc="-1" strike="noStrike">
                <a:solidFill>
                  <a:srgbClr val="224b12"/>
                </a:solidFill>
                <a:latin typeface="Calibri"/>
              </a:rPr>
              <a:t>We can see that on weekends</a:t>
            </a:r>
            <a:br>
              <a:rPr sz="2100"/>
            </a:br>
            <a:r>
              <a:rPr b="0" lang="en-US" sz="2100" spc="-1" strike="noStrike">
                <a:solidFill>
                  <a:srgbClr val="224b12"/>
                </a:solidFill>
                <a:latin typeface="Calibri"/>
              </a:rPr>
              <a:t>the average number of are more.</a:t>
            </a:r>
            <a:endParaRPr b="0" lang="en-US" sz="2100" spc="-1" strike="noStrike">
              <a:solidFill>
                <a:srgbClr val="224b12"/>
              </a:solid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80000" y="720000"/>
            <a:ext cx="6739200" cy="533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aa9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020000" y="245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We can see that weekends have fewer</a:t>
            </a:r>
            <a:br>
              <a:rPr sz="2000"/>
            </a:br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flights than weekdays, so we need to </a:t>
            </a:r>
            <a:br>
              <a:rPr sz="2000"/>
            </a:br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consider adding flight schedules on </a:t>
            </a:r>
            <a:br>
              <a:rPr sz="2000"/>
            </a:br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weekends, but to be effective we need </a:t>
            </a:r>
            <a:br>
              <a:rPr sz="2000"/>
            </a:br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to see what routes have schedules on </a:t>
            </a:r>
            <a:br>
              <a:rPr sz="2000"/>
            </a:br>
            <a:r>
              <a:rPr b="0" lang="en-US" sz="2000" spc="-1" strike="noStrike">
                <a:solidFill>
                  <a:srgbClr val="55308d"/>
                </a:solidFill>
                <a:latin typeface="Calibri"/>
              </a:rPr>
              <a:t>weekends with the most passengers.</a:t>
            </a:r>
            <a:endParaRPr b="0" lang="en-US" sz="2000" spc="-1" strike="noStrike">
              <a:solidFill>
                <a:srgbClr val="55308d"/>
              </a:solid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80000" y="778320"/>
            <a:ext cx="6568920" cy="498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aa9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0"/>
            <a:ext cx="1152000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10d0c"/>
                </a:solidFill>
                <a:latin typeface="Calibri"/>
              </a:rPr>
              <a:t>Predictive model to understand factors that influence buying behaviors</a:t>
            </a:r>
            <a:endParaRPr b="0" lang="en-US" sz="2400" spc="-1" strike="noStrike">
              <a:solidFill>
                <a:srgbClr val="f10d0c"/>
              </a:solidFill>
              <a:latin typeface="Calib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000" y="1145160"/>
            <a:ext cx="6480000" cy="515484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7200000" y="1449360"/>
            <a:ext cx="4261680" cy="251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55308d"/>
                </a:solidFill>
                <a:latin typeface="Mylius Modern"/>
              </a:rPr>
              <a:t>We have trained the data set with Random forest classifier model :</a:t>
            </a:r>
            <a:endParaRPr b="0" lang="en-IN" sz="2000" spc="-1" strike="noStrike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b5574"/>
                </a:solidFill>
                <a:latin typeface="Mylius Modern"/>
              </a:rPr>
              <a:t>  </a:t>
            </a:r>
            <a:r>
              <a:rPr b="1" lang="en-US" sz="2400" spc="-1" strike="noStrike">
                <a:solidFill>
                  <a:srgbClr val="0b5574"/>
                </a:solidFill>
                <a:latin typeface="Mylius Modern"/>
              </a:rPr>
              <a:t>   </a:t>
            </a:r>
            <a:r>
              <a:rPr b="1" lang="en-US" sz="2400" spc="-1" strike="noStrike">
                <a:solidFill>
                  <a:srgbClr val="0b5574"/>
                </a:solidFill>
                <a:latin typeface="Mylius Modern"/>
              </a:rPr>
              <a:t>ACCURACY: 84.73% </a:t>
            </a:r>
            <a:endParaRPr b="0" lang="en-IN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7164000" y="3812040"/>
            <a:ext cx="4896000" cy="194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1. Route</a:t>
            </a:r>
            <a:endParaRPr b="0" lang="en-IN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2. Booking origin</a:t>
            </a:r>
            <a:endParaRPr b="0" lang="en-IN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3. Flight duration</a:t>
            </a:r>
            <a:endParaRPr b="0" lang="en-IN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4. Wants_extra_baggage</a:t>
            </a:r>
            <a:endParaRPr b="0" lang="en-IN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5. Length_of_stay</a:t>
            </a:r>
            <a:endParaRPr b="0" lang="en-IN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Are the Top 5 Features which influence </a:t>
            </a:r>
            <a:endParaRPr b="0" lang="en-IN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b5574"/>
                </a:solidFill>
                <a:latin typeface="Mylius Modern"/>
              </a:rPr>
              <a:t>Customer buying behavior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en-IN</dc:language>
  <cp:lastModifiedBy/>
  <dcterms:modified xsi:type="dcterms:W3CDTF">2023-06-15T18:55:12Z</dcterms:modified>
  <cp:revision>2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