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935-EF0E-B1FB-2D6A-BF623B23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803B-6FAD-D385-703B-12330CFB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3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</vt:lpstr>
      <vt:lpstr>Cherry Blossom 16x9</vt:lpstr>
      <vt:lpstr>Title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HP</dc:creator>
  <cp:lastModifiedBy>HP</cp:lastModifiedBy>
  <cp:revision>1</cp:revision>
  <dcterms:created xsi:type="dcterms:W3CDTF">2022-06-16T16:15:08Z</dcterms:created>
  <dcterms:modified xsi:type="dcterms:W3CDTF">2022-06-16T16:18:36Z</dcterms:modified>
</cp:coreProperties>
</file>