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3" r:id="rId6"/>
    <p:sldId id="257" r:id="rId7"/>
    <p:sldId id="266" r:id="rId8"/>
    <p:sldId id="272" r:id="rId9"/>
    <p:sldId id="275" r:id="rId10"/>
    <p:sldId id="258" r:id="rId11"/>
    <p:sldId id="260" r:id="rId12"/>
    <p:sldId id="261" r:id="rId13"/>
    <p:sldId id="259" r:id="rId14"/>
    <p:sldId id="274" r:id="rId15"/>
    <p:sldId id="269" r:id="rId16"/>
    <p:sldId id="267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92F27-FD55-13E6-7189-9B6ACF04209F}" v="133" dt="2022-01-18T08:30:28.307"/>
    <p1510:client id="{00F2E081-731A-899E-9F91-F4C55ECE5253}" v="21" dt="2022-01-26T11:38:45.022"/>
    <p1510:client id="{0F86D60A-4EAA-4754-A814-CE54604F0B00}" v="166" dt="2022-01-17T14:52:27.401"/>
    <p1510:client id="{186AFC7E-CD50-0A2B-9C7C-3155AECA1906}" v="2" dt="2022-01-26T17:25:48.139"/>
    <p1510:client id="{2E3D59E0-7A4C-C87D-1653-1A837CC918FB}" v="27" dt="2022-01-26T17:38:16.881"/>
    <p1510:client id="{46806121-BD5F-7476-CBC9-12B1A31B08B5}" v="120" dt="2022-01-22T10:08:58.298"/>
    <p1510:client id="{46A401BE-6D80-9575-68CC-1AF3D94A5089}" v="5" dt="2022-01-27T04:20:29.356"/>
    <p1510:client id="{50B81547-DDEE-CDF1-2B4C-9A0F2B54F9D2}" v="51" dt="2022-01-27T04:07:28.658"/>
    <p1510:client id="{5ACF6F10-757D-1DF6-53EA-5374BC320BC8}" v="43" dt="2022-01-27T04:16:18.793"/>
    <p1510:client id="{622B48F6-C241-4E86-92DC-E113DB7EB680}" v="23" dt="2022-01-26T14:42:11.509"/>
    <p1510:client id="{9A736E52-44ED-4354-1591-45E489CCF2FC}" v="9" dt="2022-01-26T17:55:02.005"/>
    <p1510:client id="{9CDEFE11-59DD-8207-F651-5D3C178FD5A3}" v="54" dt="2022-01-26T11:02:34.559"/>
    <p1510:client id="{AACF77E7-A072-5C77-20D8-ECCC32C813FD}" v="777" dt="2022-01-26T11:13:46.006"/>
    <p1510:client id="{B00FFA21-CDED-AFFD-56C9-1F8F2651C1B0}" v="41" dt="2022-01-26T09:18:05.355"/>
    <p1510:client id="{C36B37F5-3957-CC07-ADB9-64AF1ECCEE18}" v="185" dt="2022-01-25T16:09:55.905"/>
    <p1510:client id="{D5DFB998-035C-B593-B7C3-A3EB557E2CB9}" v="34" dt="2022-01-25T16:41:16.609"/>
    <p1510:client id="{DD098BB5-C6FF-85F4-211E-FF73F28A434C}" v="305" dt="2022-01-26T07:55:52.734"/>
    <p1510:client id="{E358C9BD-1D8C-3117-A680-5A32CE4CC179}" v="66" dt="2022-01-25T16:52:37.752"/>
    <p1510:client id="{E37EA900-52A4-5A7F-A016-342D85D589FF}" v="29" dt="2022-01-26T08:27:52.142"/>
    <p1510:client id="{F10F7452-1F1F-0F55-B35D-6B274479C2BA}" v="41" dt="2022-01-26T11:18:09.035"/>
    <p1510:client id="{F80D407C-8F12-CD50-14CB-33425C3D5929}" v="5" dt="2022-01-26T10:18:51.459"/>
    <p1510:client id="{FD5A10B9-43F2-7DD8-51F5-894672AE4AC7}" v="1" dt="2022-01-25T16:18:26.3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96B53C-70E8-45AE-B345-DBFF2CC34FA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7682927-2CA0-4E4E-BF36-D51E2145D79D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14FB5A93-667E-455A-B556-D887AA801C78}" type="parTrans" cxnId="{A0F41450-CDC7-482F-94FA-BA840CBBCBA0}">
      <dgm:prSet/>
      <dgm:spPr/>
      <dgm:t>
        <a:bodyPr/>
        <a:lstStyle/>
        <a:p>
          <a:endParaRPr lang="en-US"/>
        </a:p>
      </dgm:t>
    </dgm:pt>
    <dgm:pt modelId="{A449C1D5-741A-46E9-B4FD-927847C43FD1}" type="sibTrans" cxnId="{A0F41450-CDC7-482F-94FA-BA840CBBCBA0}">
      <dgm:prSet/>
      <dgm:spPr/>
      <dgm:t>
        <a:bodyPr/>
        <a:lstStyle/>
        <a:p>
          <a:endParaRPr lang="en-US"/>
        </a:p>
      </dgm:t>
    </dgm:pt>
    <dgm:pt modelId="{24B651B1-0A89-43B5-8A7B-FFAF955EB692}">
      <dgm:prSet/>
      <dgm:spPr/>
      <dgm:t>
        <a:bodyPr/>
        <a:lstStyle/>
        <a:p>
          <a:r>
            <a:rPr lang="en-US"/>
            <a:t>Literature Review</a:t>
          </a:r>
        </a:p>
      </dgm:t>
    </dgm:pt>
    <dgm:pt modelId="{432E1ACE-8A7A-40DA-A8D4-3832793A9C9F}" type="parTrans" cxnId="{49183214-51D0-4BF9-9A99-170FA2C0C3D1}">
      <dgm:prSet/>
      <dgm:spPr/>
      <dgm:t>
        <a:bodyPr/>
        <a:lstStyle/>
        <a:p>
          <a:endParaRPr lang="en-US"/>
        </a:p>
      </dgm:t>
    </dgm:pt>
    <dgm:pt modelId="{C41280F9-9AFE-4908-90D8-729DA7A2280E}" type="sibTrans" cxnId="{49183214-51D0-4BF9-9A99-170FA2C0C3D1}">
      <dgm:prSet/>
      <dgm:spPr/>
      <dgm:t>
        <a:bodyPr/>
        <a:lstStyle/>
        <a:p>
          <a:endParaRPr lang="en-US"/>
        </a:p>
      </dgm:t>
    </dgm:pt>
    <dgm:pt modelId="{43DC6BB2-D5C3-43F2-AA99-5E90A9C4F188}">
      <dgm:prSet/>
      <dgm:spPr/>
      <dgm:t>
        <a:bodyPr/>
        <a:lstStyle/>
        <a:p>
          <a:r>
            <a:rPr lang="en-US"/>
            <a:t>Background Study</a:t>
          </a:r>
        </a:p>
      </dgm:t>
    </dgm:pt>
    <dgm:pt modelId="{E9A84AE4-1C55-43F1-8F9E-B6AC00D3BED8}" type="parTrans" cxnId="{61495BDD-1BD6-48D9-A003-B8C6E2F1496E}">
      <dgm:prSet/>
      <dgm:spPr/>
      <dgm:t>
        <a:bodyPr/>
        <a:lstStyle/>
        <a:p>
          <a:endParaRPr lang="en-US"/>
        </a:p>
      </dgm:t>
    </dgm:pt>
    <dgm:pt modelId="{98C0EF28-55C6-4576-842D-E8508AB8F5A5}" type="sibTrans" cxnId="{61495BDD-1BD6-48D9-A003-B8C6E2F1496E}">
      <dgm:prSet/>
      <dgm:spPr/>
      <dgm:t>
        <a:bodyPr/>
        <a:lstStyle/>
        <a:p>
          <a:endParaRPr lang="en-US"/>
        </a:p>
      </dgm:t>
    </dgm:pt>
    <dgm:pt modelId="{5FF79783-B2C1-488F-8855-0DB2D5A67AB0}">
      <dgm:prSet/>
      <dgm:spPr/>
      <dgm:t>
        <a:bodyPr/>
        <a:lstStyle/>
        <a:p>
          <a:r>
            <a:rPr lang="en-US"/>
            <a:t>Method</a:t>
          </a:r>
        </a:p>
      </dgm:t>
    </dgm:pt>
    <dgm:pt modelId="{51658F75-4CCB-40E2-829A-FE95FBFD97B9}" type="parTrans" cxnId="{16380BAE-0B87-4603-8EBE-02EF0A1E27E8}">
      <dgm:prSet/>
      <dgm:spPr/>
      <dgm:t>
        <a:bodyPr/>
        <a:lstStyle/>
        <a:p>
          <a:endParaRPr lang="en-US"/>
        </a:p>
      </dgm:t>
    </dgm:pt>
    <dgm:pt modelId="{0442E4EB-361B-4FA3-9C03-B323249F90C8}" type="sibTrans" cxnId="{16380BAE-0B87-4603-8EBE-02EF0A1E27E8}">
      <dgm:prSet/>
      <dgm:spPr/>
      <dgm:t>
        <a:bodyPr/>
        <a:lstStyle/>
        <a:p>
          <a:endParaRPr lang="en-US"/>
        </a:p>
      </dgm:t>
    </dgm:pt>
    <dgm:pt modelId="{297562AF-C811-48DA-AB2A-6022B156E802}">
      <dgm:prSet/>
      <dgm:spPr/>
      <dgm:t>
        <a:bodyPr/>
        <a:lstStyle/>
        <a:p>
          <a:r>
            <a:rPr lang="en-US"/>
            <a:t>Result</a:t>
          </a:r>
        </a:p>
      </dgm:t>
    </dgm:pt>
    <dgm:pt modelId="{85D761E5-4C24-483C-8225-ADA0063B7D81}" type="parTrans" cxnId="{2B964C29-637B-460F-8E3F-2F185F2C8BE6}">
      <dgm:prSet/>
      <dgm:spPr/>
      <dgm:t>
        <a:bodyPr/>
        <a:lstStyle/>
        <a:p>
          <a:endParaRPr lang="en-US"/>
        </a:p>
      </dgm:t>
    </dgm:pt>
    <dgm:pt modelId="{C179D816-074D-4FEB-A721-199CCF213593}" type="sibTrans" cxnId="{2B964C29-637B-460F-8E3F-2F185F2C8BE6}">
      <dgm:prSet/>
      <dgm:spPr/>
      <dgm:t>
        <a:bodyPr/>
        <a:lstStyle/>
        <a:p>
          <a:endParaRPr lang="en-US"/>
        </a:p>
      </dgm:t>
    </dgm:pt>
    <dgm:pt modelId="{B046E3EF-157F-4BD9-B77F-B1C4CCC3CD82}">
      <dgm:prSet/>
      <dgm:spPr/>
      <dgm:t>
        <a:bodyPr/>
        <a:lstStyle/>
        <a:p>
          <a:r>
            <a:rPr lang="en-US"/>
            <a:t>Conclusion</a:t>
          </a:r>
        </a:p>
      </dgm:t>
    </dgm:pt>
    <dgm:pt modelId="{F1F1D470-F65D-4E51-817F-9E30EA868E88}" type="parTrans" cxnId="{EB19CD0A-8FE1-49EA-B0A1-91AA4D7DC0DA}">
      <dgm:prSet/>
      <dgm:spPr/>
      <dgm:t>
        <a:bodyPr/>
        <a:lstStyle/>
        <a:p>
          <a:endParaRPr lang="en-US"/>
        </a:p>
      </dgm:t>
    </dgm:pt>
    <dgm:pt modelId="{ED2FE604-A107-4067-97E7-574ECD8EE564}" type="sibTrans" cxnId="{EB19CD0A-8FE1-49EA-B0A1-91AA4D7DC0DA}">
      <dgm:prSet/>
      <dgm:spPr/>
      <dgm:t>
        <a:bodyPr/>
        <a:lstStyle/>
        <a:p>
          <a:endParaRPr lang="en-US"/>
        </a:p>
      </dgm:t>
    </dgm:pt>
    <dgm:pt modelId="{1034DC77-DDE5-4CAC-A7F2-357D494D8348}">
      <dgm:prSet/>
      <dgm:spPr/>
      <dgm:t>
        <a:bodyPr/>
        <a:lstStyle/>
        <a:p>
          <a:r>
            <a:rPr lang="en-US"/>
            <a:t>References</a:t>
          </a:r>
        </a:p>
      </dgm:t>
    </dgm:pt>
    <dgm:pt modelId="{D717EF31-C2E2-4624-A23F-59F5ADCD114E}" type="parTrans" cxnId="{891BC4B9-1D87-411F-9E5A-675BAAF3A163}">
      <dgm:prSet/>
      <dgm:spPr/>
      <dgm:t>
        <a:bodyPr/>
        <a:lstStyle/>
        <a:p>
          <a:endParaRPr lang="en-US"/>
        </a:p>
      </dgm:t>
    </dgm:pt>
    <dgm:pt modelId="{CEF0A966-D6DF-4279-897C-4F80ACFAFC0C}" type="sibTrans" cxnId="{891BC4B9-1D87-411F-9E5A-675BAAF3A163}">
      <dgm:prSet/>
      <dgm:spPr/>
      <dgm:t>
        <a:bodyPr/>
        <a:lstStyle/>
        <a:p>
          <a:endParaRPr lang="en-US"/>
        </a:p>
      </dgm:t>
    </dgm:pt>
    <dgm:pt modelId="{F79DBB3A-46C9-47E8-896F-FE8EEB8385A7}" type="pres">
      <dgm:prSet presAssocID="{2796B53C-70E8-45AE-B345-DBFF2CC34FA9}" presName="root" presStyleCnt="0">
        <dgm:presLayoutVars>
          <dgm:dir/>
          <dgm:resizeHandles val="exact"/>
        </dgm:presLayoutVars>
      </dgm:prSet>
      <dgm:spPr/>
    </dgm:pt>
    <dgm:pt modelId="{095F5333-398A-4FA8-96C9-72581F4E5068}" type="pres">
      <dgm:prSet presAssocID="{D7682927-2CA0-4E4E-BF36-D51E2145D79D}" presName="compNode" presStyleCnt="0"/>
      <dgm:spPr/>
    </dgm:pt>
    <dgm:pt modelId="{22EA38B2-D44A-4749-AEAB-04C71755F574}" type="pres">
      <dgm:prSet presAssocID="{D7682927-2CA0-4E4E-BF36-D51E2145D79D}" presName="bgRect" presStyleLbl="bgShp" presStyleIdx="0" presStyleCnt="7"/>
      <dgm:spPr/>
    </dgm:pt>
    <dgm:pt modelId="{BD766037-05C3-4970-A88D-9AF8E5DB7D18}" type="pres">
      <dgm:prSet presAssocID="{D7682927-2CA0-4E4E-BF36-D51E2145D79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A9BD7836-A1EA-4ACE-844C-4BF10928AAEA}" type="pres">
      <dgm:prSet presAssocID="{D7682927-2CA0-4E4E-BF36-D51E2145D79D}" presName="spaceRect" presStyleCnt="0"/>
      <dgm:spPr/>
    </dgm:pt>
    <dgm:pt modelId="{345480F5-D7E7-4127-855D-C49F215D57E9}" type="pres">
      <dgm:prSet presAssocID="{D7682927-2CA0-4E4E-BF36-D51E2145D79D}" presName="parTx" presStyleLbl="revTx" presStyleIdx="0" presStyleCnt="7">
        <dgm:presLayoutVars>
          <dgm:chMax val="0"/>
          <dgm:chPref val="0"/>
        </dgm:presLayoutVars>
      </dgm:prSet>
      <dgm:spPr/>
    </dgm:pt>
    <dgm:pt modelId="{412BBFB5-05FA-41B7-A038-30A72FD75D56}" type="pres">
      <dgm:prSet presAssocID="{A449C1D5-741A-46E9-B4FD-927847C43FD1}" presName="sibTrans" presStyleCnt="0"/>
      <dgm:spPr/>
    </dgm:pt>
    <dgm:pt modelId="{38112DFD-A370-4B89-B1A0-56493FDA9708}" type="pres">
      <dgm:prSet presAssocID="{24B651B1-0A89-43B5-8A7B-FFAF955EB692}" presName="compNode" presStyleCnt="0"/>
      <dgm:spPr/>
    </dgm:pt>
    <dgm:pt modelId="{784FBD9F-0C99-4599-979F-201FB24EDECE}" type="pres">
      <dgm:prSet presAssocID="{24B651B1-0A89-43B5-8A7B-FFAF955EB692}" presName="bgRect" presStyleLbl="bgShp" presStyleIdx="1" presStyleCnt="7"/>
      <dgm:spPr/>
    </dgm:pt>
    <dgm:pt modelId="{CE974FCC-F959-44A0-B05B-85A4C8DF8059}" type="pres">
      <dgm:prSet presAssocID="{24B651B1-0A89-43B5-8A7B-FFAF955EB69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bric Report Library"/>
        </a:ext>
      </dgm:extLst>
    </dgm:pt>
    <dgm:pt modelId="{9DEB77FC-47A9-4E43-B70C-2F9646341CAD}" type="pres">
      <dgm:prSet presAssocID="{24B651B1-0A89-43B5-8A7B-FFAF955EB692}" presName="spaceRect" presStyleCnt="0"/>
      <dgm:spPr/>
    </dgm:pt>
    <dgm:pt modelId="{CC4A7EF9-67CB-46D0-99A0-239525EB88A4}" type="pres">
      <dgm:prSet presAssocID="{24B651B1-0A89-43B5-8A7B-FFAF955EB692}" presName="parTx" presStyleLbl="revTx" presStyleIdx="1" presStyleCnt="7">
        <dgm:presLayoutVars>
          <dgm:chMax val="0"/>
          <dgm:chPref val="0"/>
        </dgm:presLayoutVars>
      </dgm:prSet>
      <dgm:spPr/>
    </dgm:pt>
    <dgm:pt modelId="{839D13E6-8064-4B3C-A635-5D718DBDFFEE}" type="pres">
      <dgm:prSet presAssocID="{C41280F9-9AFE-4908-90D8-729DA7A2280E}" presName="sibTrans" presStyleCnt="0"/>
      <dgm:spPr/>
    </dgm:pt>
    <dgm:pt modelId="{21D729B7-CC32-411D-932A-962B9C5D9059}" type="pres">
      <dgm:prSet presAssocID="{43DC6BB2-D5C3-43F2-AA99-5E90A9C4F188}" presName="compNode" presStyleCnt="0"/>
      <dgm:spPr/>
    </dgm:pt>
    <dgm:pt modelId="{F63C3B04-1B35-41A5-BECD-59FD55374EA9}" type="pres">
      <dgm:prSet presAssocID="{43DC6BB2-D5C3-43F2-AA99-5E90A9C4F188}" presName="bgRect" presStyleLbl="bgShp" presStyleIdx="2" presStyleCnt="7"/>
      <dgm:spPr/>
    </dgm:pt>
    <dgm:pt modelId="{90297F0A-1DEE-4BB1-91FE-B50EE8D4AE22}" type="pres">
      <dgm:prSet presAssocID="{43DC6BB2-D5C3-43F2-AA99-5E90A9C4F18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4777E357-6779-412A-8663-8DE65685A27D}" type="pres">
      <dgm:prSet presAssocID="{43DC6BB2-D5C3-43F2-AA99-5E90A9C4F188}" presName="spaceRect" presStyleCnt="0"/>
      <dgm:spPr/>
    </dgm:pt>
    <dgm:pt modelId="{85B2D3A3-927E-40FE-BDDA-0795435AD187}" type="pres">
      <dgm:prSet presAssocID="{43DC6BB2-D5C3-43F2-AA99-5E90A9C4F188}" presName="parTx" presStyleLbl="revTx" presStyleIdx="2" presStyleCnt="7">
        <dgm:presLayoutVars>
          <dgm:chMax val="0"/>
          <dgm:chPref val="0"/>
        </dgm:presLayoutVars>
      </dgm:prSet>
      <dgm:spPr/>
    </dgm:pt>
    <dgm:pt modelId="{47B731AB-5BD8-4195-860B-581C194CC29A}" type="pres">
      <dgm:prSet presAssocID="{98C0EF28-55C6-4576-842D-E8508AB8F5A5}" presName="sibTrans" presStyleCnt="0"/>
      <dgm:spPr/>
    </dgm:pt>
    <dgm:pt modelId="{97E77300-CE02-4936-8B91-C5C39D5CAE61}" type="pres">
      <dgm:prSet presAssocID="{5FF79783-B2C1-488F-8855-0DB2D5A67AB0}" presName="compNode" presStyleCnt="0"/>
      <dgm:spPr/>
    </dgm:pt>
    <dgm:pt modelId="{AF98CB0B-CB67-4C14-887D-46B7B618AF05}" type="pres">
      <dgm:prSet presAssocID="{5FF79783-B2C1-488F-8855-0DB2D5A67AB0}" presName="bgRect" presStyleLbl="bgShp" presStyleIdx="3" presStyleCnt="7"/>
      <dgm:spPr/>
    </dgm:pt>
    <dgm:pt modelId="{5BE05CF3-7FA9-4CAA-A392-3B5457C4950C}" type="pres">
      <dgm:prSet presAssocID="{5FF79783-B2C1-488F-8855-0DB2D5A67AB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BAB0554-580F-4A39-BE94-8BA761FA25AC}" type="pres">
      <dgm:prSet presAssocID="{5FF79783-B2C1-488F-8855-0DB2D5A67AB0}" presName="spaceRect" presStyleCnt="0"/>
      <dgm:spPr/>
    </dgm:pt>
    <dgm:pt modelId="{DC86FA1B-BA49-451C-A01C-FB1028EA0E70}" type="pres">
      <dgm:prSet presAssocID="{5FF79783-B2C1-488F-8855-0DB2D5A67AB0}" presName="parTx" presStyleLbl="revTx" presStyleIdx="3" presStyleCnt="7">
        <dgm:presLayoutVars>
          <dgm:chMax val="0"/>
          <dgm:chPref val="0"/>
        </dgm:presLayoutVars>
      </dgm:prSet>
      <dgm:spPr/>
    </dgm:pt>
    <dgm:pt modelId="{3A7E36A8-F5DC-4E79-B41C-61459E93A852}" type="pres">
      <dgm:prSet presAssocID="{0442E4EB-361B-4FA3-9C03-B323249F90C8}" presName="sibTrans" presStyleCnt="0"/>
      <dgm:spPr/>
    </dgm:pt>
    <dgm:pt modelId="{2BEA2535-80C5-43BE-90B0-6BC3A124B509}" type="pres">
      <dgm:prSet presAssocID="{297562AF-C811-48DA-AB2A-6022B156E802}" presName="compNode" presStyleCnt="0"/>
      <dgm:spPr/>
    </dgm:pt>
    <dgm:pt modelId="{B0BDD258-18F5-4CCD-B548-EBE45388105D}" type="pres">
      <dgm:prSet presAssocID="{297562AF-C811-48DA-AB2A-6022B156E802}" presName="bgRect" presStyleLbl="bgShp" presStyleIdx="4" presStyleCnt="7"/>
      <dgm:spPr/>
    </dgm:pt>
    <dgm:pt modelId="{0C0A00A8-5B36-471D-BC5E-7728CBE60C72}" type="pres">
      <dgm:prSet presAssocID="{297562AF-C811-48DA-AB2A-6022B156E80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py"/>
        </a:ext>
      </dgm:extLst>
    </dgm:pt>
    <dgm:pt modelId="{8CD38FB3-5F7A-4168-BAAD-311DDEA0AD0F}" type="pres">
      <dgm:prSet presAssocID="{297562AF-C811-48DA-AB2A-6022B156E802}" presName="spaceRect" presStyleCnt="0"/>
      <dgm:spPr/>
    </dgm:pt>
    <dgm:pt modelId="{2E2B8939-B725-4AC6-8162-AF8BA5A6B616}" type="pres">
      <dgm:prSet presAssocID="{297562AF-C811-48DA-AB2A-6022B156E802}" presName="parTx" presStyleLbl="revTx" presStyleIdx="4" presStyleCnt="7">
        <dgm:presLayoutVars>
          <dgm:chMax val="0"/>
          <dgm:chPref val="0"/>
        </dgm:presLayoutVars>
      </dgm:prSet>
      <dgm:spPr/>
    </dgm:pt>
    <dgm:pt modelId="{0ABD2E83-CB41-4C0C-84B2-BE9019B17CD0}" type="pres">
      <dgm:prSet presAssocID="{C179D816-074D-4FEB-A721-199CCF213593}" presName="sibTrans" presStyleCnt="0"/>
      <dgm:spPr/>
    </dgm:pt>
    <dgm:pt modelId="{E78F90F0-F233-42CF-BE0F-2A4D39574F6B}" type="pres">
      <dgm:prSet presAssocID="{B046E3EF-157F-4BD9-B77F-B1C4CCC3CD82}" presName="compNode" presStyleCnt="0"/>
      <dgm:spPr/>
    </dgm:pt>
    <dgm:pt modelId="{08EB2905-7A23-44F3-8003-B4308382DD58}" type="pres">
      <dgm:prSet presAssocID="{B046E3EF-157F-4BD9-B77F-B1C4CCC3CD82}" presName="bgRect" presStyleLbl="bgShp" presStyleIdx="5" presStyleCnt="7"/>
      <dgm:spPr/>
    </dgm:pt>
    <dgm:pt modelId="{499C18EA-FC73-49BE-A07B-6CC4CD809AF9}" type="pres">
      <dgm:prSet presAssocID="{B046E3EF-157F-4BD9-B77F-B1C4CCC3CD8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4752B266-0BF0-4CAE-ADB3-E39957F09449}" type="pres">
      <dgm:prSet presAssocID="{B046E3EF-157F-4BD9-B77F-B1C4CCC3CD82}" presName="spaceRect" presStyleCnt="0"/>
      <dgm:spPr/>
    </dgm:pt>
    <dgm:pt modelId="{2384BE94-FC43-4854-B294-25357D7CACD1}" type="pres">
      <dgm:prSet presAssocID="{B046E3EF-157F-4BD9-B77F-B1C4CCC3CD82}" presName="parTx" presStyleLbl="revTx" presStyleIdx="5" presStyleCnt="7">
        <dgm:presLayoutVars>
          <dgm:chMax val="0"/>
          <dgm:chPref val="0"/>
        </dgm:presLayoutVars>
      </dgm:prSet>
      <dgm:spPr/>
    </dgm:pt>
    <dgm:pt modelId="{751EF812-E25B-4CAF-897E-27701F2C627B}" type="pres">
      <dgm:prSet presAssocID="{ED2FE604-A107-4067-97E7-574ECD8EE564}" presName="sibTrans" presStyleCnt="0"/>
      <dgm:spPr/>
    </dgm:pt>
    <dgm:pt modelId="{1EC2FE21-5272-4CB5-B696-4A8A08E834D0}" type="pres">
      <dgm:prSet presAssocID="{1034DC77-DDE5-4CAC-A7F2-357D494D8348}" presName="compNode" presStyleCnt="0"/>
      <dgm:spPr/>
    </dgm:pt>
    <dgm:pt modelId="{9D7D4DE3-75AA-4052-B08C-6C1269FDBCD1}" type="pres">
      <dgm:prSet presAssocID="{1034DC77-DDE5-4CAC-A7F2-357D494D8348}" presName="bgRect" presStyleLbl="bgShp" presStyleIdx="6" presStyleCnt="7"/>
      <dgm:spPr/>
    </dgm:pt>
    <dgm:pt modelId="{2B4168DE-2793-442D-821C-D9549F1D6786}" type="pres">
      <dgm:prSet presAssocID="{1034DC77-DDE5-4CAC-A7F2-357D494D834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DF97C711-269F-4EFE-957E-B7470358EB56}" type="pres">
      <dgm:prSet presAssocID="{1034DC77-DDE5-4CAC-A7F2-357D494D8348}" presName="spaceRect" presStyleCnt="0"/>
      <dgm:spPr/>
    </dgm:pt>
    <dgm:pt modelId="{83501AD1-0EF2-4818-BADA-3C3C302F8270}" type="pres">
      <dgm:prSet presAssocID="{1034DC77-DDE5-4CAC-A7F2-357D494D834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EB19CD0A-8FE1-49EA-B0A1-91AA4D7DC0DA}" srcId="{2796B53C-70E8-45AE-B345-DBFF2CC34FA9}" destId="{B046E3EF-157F-4BD9-B77F-B1C4CCC3CD82}" srcOrd="5" destOrd="0" parTransId="{F1F1D470-F65D-4E51-817F-9E30EA868E88}" sibTransId="{ED2FE604-A107-4067-97E7-574ECD8EE564}"/>
    <dgm:cxn modelId="{49183214-51D0-4BF9-9A99-170FA2C0C3D1}" srcId="{2796B53C-70E8-45AE-B345-DBFF2CC34FA9}" destId="{24B651B1-0A89-43B5-8A7B-FFAF955EB692}" srcOrd="1" destOrd="0" parTransId="{432E1ACE-8A7A-40DA-A8D4-3832793A9C9F}" sibTransId="{C41280F9-9AFE-4908-90D8-729DA7A2280E}"/>
    <dgm:cxn modelId="{F8660723-2769-4292-9EE2-9493237A6B76}" type="presOf" srcId="{B046E3EF-157F-4BD9-B77F-B1C4CCC3CD82}" destId="{2384BE94-FC43-4854-B294-25357D7CACD1}" srcOrd="0" destOrd="0" presId="urn:microsoft.com/office/officeart/2018/2/layout/IconVerticalSolidList"/>
    <dgm:cxn modelId="{2B964C29-637B-460F-8E3F-2F185F2C8BE6}" srcId="{2796B53C-70E8-45AE-B345-DBFF2CC34FA9}" destId="{297562AF-C811-48DA-AB2A-6022B156E802}" srcOrd="4" destOrd="0" parTransId="{85D761E5-4C24-483C-8225-ADA0063B7D81}" sibTransId="{C179D816-074D-4FEB-A721-199CCF213593}"/>
    <dgm:cxn modelId="{DCD83C30-25F2-4107-846D-243EEC6BF071}" type="presOf" srcId="{43DC6BB2-D5C3-43F2-AA99-5E90A9C4F188}" destId="{85B2D3A3-927E-40FE-BDDA-0795435AD187}" srcOrd="0" destOrd="0" presId="urn:microsoft.com/office/officeart/2018/2/layout/IconVerticalSolidList"/>
    <dgm:cxn modelId="{9FCF8D33-372C-4A6B-8A99-41878D8621B7}" type="presOf" srcId="{1034DC77-DDE5-4CAC-A7F2-357D494D8348}" destId="{83501AD1-0EF2-4818-BADA-3C3C302F8270}" srcOrd="0" destOrd="0" presId="urn:microsoft.com/office/officeart/2018/2/layout/IconVerticalSolidList"/>
    <dgm:cxn modelId="{BDB7BE5D-B642-45EC-A8EB-ECF7D89F4F7C}" type="presOf" srcId="{5FF79783-B2C1-488F-8855-0DB2D5A67AB0}" destId="{DC86FA1B-BA49-451C-A01C-FB1028EA0E70}" srcOrd="0" destOrd="0" presId="urn:microsoft.com/office/officeart/2018/2/layout/IconVerticalSolidList"/>
    <dgm:cxn modelId="{B33B2947-A465-4A20-914E-92B59F3D4CDB}" type="presOf" srcId="{2796B53C-70E8-45AE-B345-DBFF2CC34FA9}" destId="{F79DBB3A-46C9-47E8-896F-FE8EEB8385A7}" srcOrd="0" destOrd="0" presId="urn:microsoft.com/office/officeart/2018/2/layout/IconVerticalSolidList"/>
    <dgm:cxn modelId="{A0F41450-CDC7-482F-94FA-BA840CBBCBA0}" srcId="{2796B53C-70E8-45AE-B345-DBFF2CC34FA9}" destId="{D7682927-2CA0-4E4E-BF36-D51E2145D79D}" srcOrd="0" destOrd="0" parTransId="{14FB5A93-667E-455A-B556-D887AA801C78}" sibTransId="{A449C1D5-741A-46E9-B4FD-927847C43FD1}"/>
    <dgm:cxn modelId="{7B8F7D57-9563-4123-92DA-4F5E0422E5E5}" type="presOf" srcId="{24B651B1-0A89-43B5-8A7B-FFAF955EB692}" destId="{CC4A7EF9-67CB-46D0-99A0-239525EB88A4}" srcOrd="0" destOrd="0" presId="urn:microsoft.com/office/officeart/2018/2/layout/IconVerticalSolidList"/>
    <dgm:cxn modelId="{90A5CEA3-84EF-4FF8-A541-7BC065052AF4}" type="presOf" srcId="{297562AF-C811-48DA-AB2A-6022B156E802}" destId="{2E2B8939-B725-4AC6-8162-AF8BA5A6B616}" srcOrd="0" destOrd="0" presId="urn:microsoft.com/office/officeart/2018/2/layout/IconVerticalSolidList"/>
    <dgm:cxn modelId="{16380BAE-0B87-4603-8EBE-02EF0A1E27E8}" srcId="{2796B53C-70E8-45AE-B345-DBFF2CC34FA9}" destId="{5FF79783-B2C1-488F-8855-0DB2D5A67AB0}" srcOrd="3" destOrd="0" parTransId="{51658F75-4CCB-40E2-829A-FE95FBFD97B9}" sibTransId="{0442E4EB-361B-4FA3-9C03-B323249F90C8}"/>
    <dgm:cxn modelId="{891BC4B9-1D87-411F-9E5A-675BAAF3A163}" srcId="{2796B53C-70E8-45AE-B345-DBFF2CC34FA9}" destId="{1034DC77-DDE5-4CAC-A7F2-357D494D8348}" srcOrd="6" destOrd="0" parTransId="{D717EF31-C2E2-4624-A23F-59F5ADCD114E}" sibTransId="{CEF0A966-D6DF-4279-897C-4F80ACFAFC0C}"/>
    <dgm:cxn modelId="{61495BDD-1BD6-48D9-A003-B8C6E2F1496E}" srcId="{2796B53C-70E8-45AE-B345-DBFF2CC34FA9}" destId="{43DC6BB2-D5C3-43F2-AA99-5E90A9C4F188}" srcOrd="2" destOrd="0" parTransId="{E9A84AE4-1C55-43F1-8F9E-B6AC00D3BED8}" sibTransId="{98C0EF28-55C6-4576-842D-E8508AB8F5A5}"/>
    <dgm:cxn modelId="{50FF21E3-8763-4315-B462-75A1D1B082BE}" type="presOf" srcId="{D7682927-2CA0-4E4E-BF36-D51E2145D79D}" destId="{345480F5-D7E7-4127-855D-C49F215D57E9}" srcOrd="0" destOrd="0" presId="urn:microsoft.com/office/officeart/2018/2/layout/IconVerticalSolidList"/>
    <dgm:cxn modelId="{2725C1E7-5AA3-4AB4-94FA-1BA98D932B6B}" type="presParOf" srcId="{F79DBB3A-46C9-47E8-896F-FE8EEB8385A7}" destId="{095F5333-398A-4FA8-96C9-72581F4E5068}" srcOrd="0" destOrd="0" presId="urn:microsoft.com/office/officeart/2018/2/layout/IconVerticalSolidList"/>
    <dgm:cxn modelId="{09CD8DCB-A13C-4376-86C9-CF266935F0B7}" type="presParOf" srcId="{095F5333-398A-4FA8-96C9-72581F4E5068}" destId="{22EA38B2-D44A-4749-AEAB-04C71755F574}" srcOrd="0" destOrd="0" presId="urn:microsoft.com/office/officeart/2018/2/layout/IconVerticalSolidList"/>
    <dgm:cxn modelId="{3E000FEF-DCF3-44B9-8EE4-ACFE4FF924E2}" type="presParOf" srcId="{095F5333-398A-4FA8-96C9-72581F4E5068}" destId="{BD766037-05C3-4970-A88D-9AF8E5DB7D18}" srcOrd="1" destOrd="0" presId="urn:microsoft.com/office/officeart/2018/2/layout/IconVerticalSolidList"/>
    <dgm:cxn modelId="{5E2DF01F-E974-4291-ADFB-C08909716640}" type="presParOf" srcId="{095F5333-398A-4FA8-96C9-72581F4E5068}" destId="{A9BD7836-A1EA-4ACE-844C-4BF10928AAEA}" srcOrd="2" destOrd="0" presId="urn:microsoft.com/office/officeart/2018/2/layout/IconVerticalSolidList"/>
    <dgm:cxn modelId="{C04F21E2-14FC-416B-84D6-68DA74F30A6B}" type="presParOf" srcId="{095F5333-398A-4FA8-96C9-72581F4E5068}" destId="{345480F5-D7E7-4127-855D-C49F215D57E9}" srcOrd="3" destOrd="0" presId="urn:microsoft.com/office/officeart/2018/2/layout/IconVerticalSolidList"/>
    <dgm:cxn modelId="{51C7E6A4-03C9-4D11-A353-11EEBD09F872}" type="presParOf" srcId="{F79DBB3A-46C9-47E8-896F-FE8EEB8385A7}" destId="{412BBFB5-05FA-41B7-A038-30A72FD75D56}" srcOrd="1" destOrd="0" presId="urn:microsoft.com/office/officeart/2018/2/layout/IconVerticalSolidList"/>
    <dgm:cxn modelId="{4407CA76-C977-4387-9CDC-18A2A3834893}" type="presParOf" srcId="{F79DBB3A-46C9-47E8-896F-FE8EEB8385A7}" destId="{38112DFD-A370-4B89-B1A0-56493FDA9708}" srcOrd="2" destOrd="0" presId="urn:microsoft.com/office/officeart/2018/2/layout/IconVerticalSolidList"/>
    <dgm:cxn modelId="{0AB9095D-3158-42D1-99D4-4420F35B1B38}" type="presParOf" srcId="{38112DFD-A370-4B89-B1A0-56493FDA9708}" destId="{784FBD9F-0C99-4599-979F-201FB24EDECE}" srcOrd="0" destOrd="0" presId="urn:microsoft.com/office/officeart/2018/2/layout/IconVerticalSolidList"/>
    <dgm:cxn modelId="{93DD7D11-138C-4C5D-9660-FC5461DE43DC}" type="presParOf" srcId="{38112DFD-A370-4B89-B1A0-56493FDA9708}" destId="{CE974FCC-F959-44A0-B05B-85A4C8DF8059}" srcOrd="1" destOrd="0" presId="urn:microsoft.com/office/officeart/2018/2/layout/IconVerticalSolidList"/>
    <dgm:cxn modelId="{9E354BCA-90B2-4D9F-978F-3F41A601569F}" type="presParOf" srcId="{38112DFD-A370-4B89-B1A0-56493FDA9708}" destId="{9DEB77FC-47A9-4E43-B70C-2F9646341CAD}" srcOrd="2" destOrd="0" presId="urn:microsoft.com/office/officeart/2018/2/layout/IconVerticalSolidList"/>
    <dgm:cxn modelId="{67547FF3-EDA8-4797-9F34-776CB2698675}" type="presParOf" srcId="{38112DFD-A370-4B89-B1A0-56493FDA9708}" destId="{CC4A7EF9-67CB-46D0-99A0-239525EB88A4}" srcOrd="3" destOrd="0" presId="urn:microsoft.com/office/officeart/2018/2/layout/IconVerticalSolidList"/>
    <dgm:cxn modelId="{7E03C2C4-2640-4603-99F8-0AC6D438B078}" type="presParOf" srcId="{F79DBB3A-46C9-47E8-896F-FE8EEB8385A7}" destId="{839D13E6-8064-4B3C-A635-5D718DBDFFEE}" srcOrd="3" destOrd="0" presId="urn:microsoft.com/office/officeart/2018/2/layout/IconVerticalSolidList"/>
    <dgm:cxn modelId="{C6E9D8BC-8BEB-444A-A00C-1B647798AE8D}" type="presParOf" srcId="{F79DBB3A-46C9-47E8-896F-FE8EEB8385A7}" destId="{21D729B7-CC32-411D-932A-962B9C5D9059}" srcOrd="4" destOrd="0" presId="urn:microsoft.com/office/officeart/2018/2/layout/IconVerticalSolidList"/>
    <dgm:cxn modelId="{E7C05762-14E6-40A1-B24E-D269F6ABA380}" type="presParOf" srcId="{21D729B7-CC32-411D-932A-962B9C5D9059}" destId="{F63C3B04-1B35-41A5-BECD-59FD55374EA9}" srcOrd="0" destOrd="0" presId="urn:microsoft.com/office/officeart/2018/2/layout/IconVerticalSolidList"/>
    <dgm:cxn modelId="{333968D6-88F6-4DE7-B0F8-DC410D9E2CE3}" type="presParOf" srcId="{21D729B7-CC32-411D-932A-962B9C5D9059}" destId="{90297F0A-1DEE-4BB1-91FE-B50EE8D4AE22}" srcOrd="1" destOrd="0" presId="urn:microsoft.com/office/officeart/2018/2/layout/IconVerticalSolidList"/>
    <dgm:cxn modelId="{AF60B334-6386-4A05-A16F-3DECB698F7FE}" type="presParOf" srcId="{21D729B7-CC32-411D-932A-962B9C5D9059}" destId="{4777E357-6779-412A-8663-8DE65685A27D}" srcOrd="2" destOrd="0" presId="urn:microsoft.com/office/officeart/2018/2/layout/IconVerticalSolidList"/>
    <dgm:cxn modelId="{A15778A5-A870-4D0B-9F28-B32E21A01BBF}" type="presParOf" srcId="{21D729B7-CC32-411D-932A-962B9C5D9059}" destId="{85B2D3A3-927E-40FE-BDDA-0795435AD187}" srcOrd="3" destOrd="0" presId="urn:microsoft.com/office/officeart/2018/2/layout/IconVerticalSolidList"/>
    <dgm:cxn modelId="{75D10091-0421-4B70-9A43-849857914030}" type="presParOf" srcId="{F79DBB3A-46C9-47E8-896F-FE8EEB8385A7}" destId="{47B731AB-5BD8-4195-860B-581C194CC29A}" srcOrd="5" destOrd="0" presId="urn:microsoft.com/office/officeart/2018/2/layout/IconVerticalSolidList"/>
    <dgm:cxn modelId="{77827D39-5015-4DD7-8A9F-24D1B1634592}" type="presParOf" srcId="{F79DBB3A-46C9-47E8-896F-FE8EEB8385A7}" destId="{97E77300-CE02-4936-8B91-C5C39D5CAE61}" srcOrd="6" destOrd="0" presId="urn:microsoft.com/office/officeart/2018/2/layout/IconVerticalSolidList"/>
    <dgm:cxn modelId="{0B403114-94F7-4246-975E-40E0D80550F7}" type="presParOf" srcId="{97E77300-CE02-4936-8B91-C5C39D5CAE61}" destId="{AF98CB0B-CB67-4C14-887D-46B7B618AF05}" srcOrd="0" destOrd="0" presId="urn:microsoft.com/office/officeart/2018/2/layout/IconVerticalSolidList"/>
    <dgm:cxn modelId="{FAEB4092-2C0D-4BF8-9868-3D0E1B546ACC}" type="presParOf" srcId="{97E77300-CE02-4936-8B91-C5C39D5CAE61}" destId="{5BE05CF3-7FA9-4CAA-A392-3B5457C4950C}" srcOrd="1" destOrd="0" presId="urn:microsoft.com/office/officeart/2018/2/layout/IconVerticalSolidList"/>
    <dgm:cxn modelId="{E9AE1CB4-4A18-46C5-B94E-3D6ECFE65332}" type="presParOf" srcId="{97E77300-CE02-4936-8B91-C5C39D5CAE61}" destId="{8BAB0554-580F-4A39-BE94-8BA761FA25AC}" srcOrd="2" destOrd="0" presId="urn:microsoft.com/office/officeart/2018/2/layout/IconVerticalSolidList"/>
    <dgm:cxn modelId="{69AF14B3-0D33-42E0-BEF4-5A2200753D45}" type="presParOf" srcId="{97E77300-CE02-4936-8B91-C5C39D5CAE61}" destId="{DC86FA1B-BA49-451C-A01C-FB1028EA0E70}" srcOrd="3" destOrd="0" presId="urn:microsoft.com/office/officeart/2018/2/layout/IconVerticalSolidList"/>
    <dgm:cxn modelId="{C1027B31-76C4-4BE1-A148-76ED22BB1FE4}" type="presParOf" srcId="{F79DBB3A-46C9-47E8-896F-FE8EEB8385A7}" destId="{3A7E36A8-F5DC-4E79-B41C-61459E93A852}" srcOrd="7" destOrd="0" presId="urn:microsoft.com/office/officeart/2018/2/layout/IconVerticalSolidList"/>
    <dgm:cxn modelId="{EAE06DD7-2A82-4CBE-A34D-04C3C334E750}" type="presParOf" srcId="{F79DBB3A-46C9-47E8-896F-FE8EEB8385A7}" destId="{2BEA2535-80C5-43BE-90B0-6BC3A124B509}" srcOrd="8" destOrd="0" presId="urn:microsoft.com/office/officeart/2018/2/layout/IconVerticalSolidList"/>
    <dgm:cxn modelId="{097B112E-39E1-46AC-809D-73E1C1A62C41}" type="presParOf" srcId="{2BEA2535-80C5-43BE-90B0-6BC3A124B509}" destId="{B0BDD258-18F5-4CCD-B548-EBE45388105D}" srcOrd="0" destOrd="0" presId="urn:microsoft.com/office/officeart/2018/2/layout/IconVerticalSolidList"/>
    <dgm:cxn modelId="{8C65148A-D1DD-43B4-AA68-6D66400B96F0}" type="presParOf" srcId="{2BEA2535-80C5-43BE-90B0-6BC3A124B509}" destId="{0C0A00A8-5B36-471D-BC5E-7728CBE60C72}" srcOrd="1" destOrd="0" presId="urn:microsoft.com/office/officeart/2018/2/layout/IconVerticalSolidList"/>
    <dgm:cxn modelId="{A6DFF698-031D-4446-965D-30D010D366AD}" type="presParOf" srcId="{2BEA2535-80C5-43BE-90B0-6BC3A124B509}" destId="{8CD38FB3-5F7A-4168-BAAD-311DDEA0AD0F}" srcOrd="2" destOrd="0" presId="urn:microsoft.com/office/officeart/2018/2/layout/IconVerticalSolidList"/>
    <dgm:cxn modelId="{558B5155-55A5-45F6-BBE0-AE3D7F3F1C2C}" type="presParOf" srcId="{2BEA2535-80C5-43BE-90B0-6BC3A124B509}" destId="{2E2B8939-B725-4AC6-8162-AF8BA5A6B616}" srcOrd="3" destOrd="0" presId="urn:microsoft.com/office/officeart/2018/2/layout/IconVerticalSolidList"/>
    <dgm:cxn modelId="{56A02561-0706-4ED6-AB26-9C8E36067A4E}" type="presParOf" srcId="{F79DBB3A-46C9-47E8-896F-FE8EEB8385A7}" destId="{0ABD2E83-CB41-4C0C-84B2-BE9019B17CD0}" srcOrd="9" destOrd="0" presId="urn:microsoft.com/office/officeart/2018/2/layout/IconVerticalSolidList"/>
    <dgm:cxn modelId="{883E5BB2-BA6A-4856-83E3-7FFC2FBF3BBD}" type="presParOf" srcId="{F79DBB3A-46C9-47E8-896F-FE8EEB8385A7}" destId="{E78F90F0-F233-42CF-BE0F-2A4D39574F6B}" srcOrd="10" destOrd="0" presId="urn:microsoft.com/office/officeart/2018/2/layout/IconVerticalSolidList"/>
    <dgm:cxn modelId="{979703F5-6186-46E4-97B4-ABCDA55C51B8}" type="presParOf" srcId="{E78F90F0-F233-42CF-BE0F-2A4D39574F6B}" destId="{08EB2905-7A23-44F3-8003-B4308382DD58}" srcOrd="0" destOrd="0" presId="urn:microsoft.com/office/officeart/2018/2/layout/IconVerticalSolidList"/>
    <dgm:cxn modelId="{474CD5A1-1B1A-4776-9088-47D89588A6C4}" type="presParOf" srcId="{E78F90F0-F233-42CF-BE0F-2A4D39574F6B}" destId="{499C18EA-FC73-49BE-A07B-6CC4CD809AF9}" srcOrd="1" destOrd="0" presId="urn:microsoft.com/office/officeart/2018/2/layout/IconVerticalSolidList"/>
    <dgm:cxn modelId="{FF353209-D306-4002-916B-8210BA4D7DAD}" type="presParOf" srcId="{E78F90F0-F233-42CF-BE0F-2A4D39574F6B}" destId="{4752B266-0BF0-4CAE-ADB3-E39957F09449}" srcOrd="2" destOrd="0" presId="urn:microsoft.com/office/officeart/2018/2/layout/IconVerticalSolidList"/>
    <dgm:cxn modelId="{E43B0951-B675-4D71-96AD-4480D62BD7DB}" type="presParOf" srcId="{E78F90F0-F233-42CF-BE0F-2A4D39574F6B}" destId="{2384BE94-FC43-4854-B294-25357D7CACD1}" srcOrd="3" destOrd="0" presId="urn:microsoft.com/office/officeart/2018/2/layout/IconVerticalSolidList"/>
    <dgm:cxn modelId="{C06BEBF9-D6E9-4791-B975-C9BABD785D17}" type="presParOf" srcId="{F79DBB3A-46C9-47E8-896F-FE8EEB8385A7}" destId="{751EF812-E25B-4CAF-897E-27701F2C627B}" srcOrd="11" destOrd="0" presId="urn:microsoft.com/office/officeart/2018/2/layout/IconVerticalSolidList"/>
    <dgm:cxn modelId="{1B9593D6-8546-48E8-AC1C-3B489D3077E2}" type="presParOf" srcId="{F79DBB3A-46C9-47E8-896F-FE8EEB8385A7}" destId="{1EC2FE21-5272-4CB5-B696-4A8A08E834D0}" srcOrd="12" destOrd="0" presId="urn:microsoft.com/office/officeart/2018/2/layout/IconVerticalSolidList"/>
    <dgm:cxn modelId="{1B4AA1EF-4834-459D-BD01-D3DE0B2C3FFE}" type="presParOf" srcId="{1EC2FE21-5272-4CB5-B696-4A8A08E834D0}" destId="{9D7D4DE3-75AA-4052-B08C-6C1269FDBCD1}" srcOrd="0" destOrd="0" presId="urn:microsoft.com/office/officeart/2018/2/layout/IconVerticalSolidList"/>
    <dgm:cxn modelId="{31AC5783-61EA-4854-8002-80E12FEBB7AD}" type="presParOf" srcId="{1EC2FE21-5272-4CB5-B696-4A8A08E834D0}" destId="{2B4168DE-2793-442D-821C-D9549F1D6786}" srcOrd="1" destOrd="0" presId="urn:microsoft.com/office/officeart/2018/2/layout/IconVerticalSolidList"/>
    <dgm:cxn modelId="{7C91B1E0-A7D2-4DFE-A30A-0EE8844DD894}" type="presParOf" srcId="{1EC2FE21-5272-4CB5-B696-4A8A08E834D0}" destId="{DF97C711-269F-4EFE-957E-B7470358EB56}" srcOrd="2" destOrd="0" presId="urn:microsoft.com/office/officeart/2018/2/layout/IconVerticalSolidList"/>
    <dgm:cxn modelId="{FF094A02-23F4-4339-A6DF-9100FB8944BD}" type="presParOf" srcId="{1EC2FE21-5272-4CB5-B696-4A8A08E834D0}" destId="{83501AD1-0EF2-4818-BADA-3C3C302F82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470581-C839-4CD8-8C96-96118838347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14AA4-372C-417F-8165-F649B1F566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Hadassah Friedlaender"/>
              <a:cs typeface="Hadassah Friedlaender"/>
            </a:rPr>
            <a:t>Genome assembly</a:t>
          </a:r>
        </a:p>
      </dgm:t>
    </dgm:pt>
    <dgm:pt modelId="{8E044977-2D5C-4695-A175-23022A881E22}" type="parTrans" cxnId="{75D2A645-4CF2-4D93-9E8D-AD5E22FB345C}">
      <dgm:prSet/>
      <dgm:spPr/>
      <dgm:t>
        <a:bodyPr/>
        <a:lstStyle/>
        <a:p>
          <a:endParaRPr lang="en-US"/>
        </a:p>
      </dgm:t>
    </dgm:pt>
    <dgm:pt modelId="{7CC31D37-04D3-41D1-9CE0-BA7012F1DBEC}" type="sibTrans" cxnId="{75D2A645-4CF2-4D93-9E8D-AD5E22FB345C}">
      <dgm:prSet/>
      <dgm:spPr/>
      <dgm:t>
        <a:bodyPr/>
        <a:lstStyle/>
        <a:p>
          <a:endParaRPr lang="en-US"/>
        </a:p>
      </dgm:t>
    </dgm:pt>
    <dgm:pt modelId="{3003CBEC-10BB-483F-9D6F-DB6EEBD899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Hadassah Friedlaender"/>
              <a:cs typeface="Hadassah Friedlaender"/>
            </a:rPr>
            <a:t>Genome sequencing is the technique of determining the sequences of nucleotide bases in an organism's genome. </a:t>
          </a:r>
        </a:p>
      </dgm:t>
    </dgm:pt>
    <dgm:pt modelId="{773866DF-43B8-4B64-8022-1815B429A298}" type="parTrans" cxnId="{F2DDBD27-4742-450C-AF2A-034D7F2D5078}">
      <dgm:prSet/>
      <dgm:spPr/>
      <dgm:t>
        <a:bodyPr/>
        <a:lstStyle/>
        <a:p>
          <a:endParaRPr lang="en-US"/>
        </a:p>
      </dgm:t>
    </dgm:pt>
    <dgm:pt modelId="{312CE2AD-0C1F-476D-AD81-0B32678A42C1}" type="sibTrans" cxnId="{F2DDBD27-4742-450C-AF2A-034D7F2D5078}">
      <dgm:prSet/>
      <dgm:spPr/>
      <dgm:t>
        <a:bodyPr/>
        <a:lstStyle/>
        <a:p>
          <a:endParaRPr lang="en-US"/>
        </a:p>
      </dgm:t>
    </dgm:pt>
    <dgm:pt modelId="{C3B8888C-268D-436B-8C2C-97DC95DC91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Hadassah Friedlaender"/>
              <a:cs typeface="Hadassah Friedlaender"/>
            </a:rPr>
            <a:t>Medical diagnostics, molecular biology, forensic biology, biotechnology, and biological research </a:t>
          </a:r>
        </a:p>
      </dgm:t>
    </dgm:pt>
    <dgm:pt modelId="{C27B4B1B-17F2-4D8C-B16B-24DAF694B2B9}" type="parTrans" cxnId="{48AE4C39-829E-4C77-8AF3-668CB7F22130}">
      <dgm:prSet/>
      <dgm:spPr/>
      <dgm:t>
        <a:bodyPr/>
        <a:lstStyle/>
        <a:p>
          <a:endParaRPr lang="en-US"/>
        </a:p>
      </dgm:t>
    </dgm:pt>
    <dgm:pt modelId="{74015092-0C65-45B8-BF08-0211995510E4}" type="sibTrans" cxnId="{48AE4C39-829E-4C77-8AF3-668CB7F22130}">
      <dgm:prSet/>
      <dgm:spPr/>
      <dgm:t>
        <a:bodyPr/>
        <a:lstStyle/>
        <a:p>
          <a:endParaRPr lang="en-US"/>
        </a:p>
      </dgm:t>
    </dgm:pt>
    <dgm:pt modelId="{13846DA7-525A-4BE8-B0B5-1553DF0C6A3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dirty="0">
              <a:latin typeface="Hadassah Friedlaender"/>
              <a:cs typeface="Hadassah Friedlaender"/>
            </a:rPr>
            <a:t>Biomedical and data scientists, assembling such a vast amount of data is one of the most difficult computing issues.</a:t>
          </a:r>
          <a:r>
            <a:rPr lang="en-US" dirty="0">
              <a:latin typeface="Hadassah Friedlaender"/>
              <a:cs typeface="Hadassah Friedlaender"/>
            </a:rPr>
            <a:t>  </a:t>
          </a:r>
        </a:p>
      </dgm:t>
    </dgm:pt>
    <dgm:pt modelId="{CD86D7BE-679C-4164-9175-A29FFB6BCBD2}" type="parTrans" cxnId="{63884C28-4FBA-431A-BEAB-2982F882C533}">
      <dgm:prSet/>
      <dgm:spPr/>
    </dgm:pt>
    <dgm:pt modelId="{A26055C2-FA40-4100-A0E3-4F64B8757B01}" type="sibTrans" cxnId="{63884C28-4FBA-431A-BEAB-2982F882C533}">
      <dgm:prSet/>
      <dgm:spPr/>
      <dgm:t>
        <a:bodyPr/>
        <a:lstStyle/>
        <a:p>
          <a:endParaRPr lang="en-US"/>
        </a:p>
      </dgm:t>
    </dgm:pt>
    <dgm:pt modelId="{0DA1D628-45F6-488F-B7FB-7848901FC926}" type="pres">
      <dgm:prSet presAssocID="{51470581-C839-4CD8-8C96-961188383472}" presName="root" presStyleCnt="0">
        <dgm:presLayoutVars>
          <dgm:dir/>
          <dgm:resizeHandles val="exact"/>
        </dgm:presLayoutVars>
      </dgm:prSet>
      <dgm:spPr/>
    </dgm:pt>
    <dgm:pt modelId="{BE1D68FB-D004-43F1-89CA-3EEB27FF4F91}" type="pres">
      <dgm:prSet presAssocID="{8F914AA4-372C-417F-8165-F649B1F56630}" presName="compNode" presStyleCnt="0"/>
      <dgm:spPr/>
    </dgm:pt>
    <dgm:pt modelId="{3BC799FF-DA3C-4EEB-9C9D-F87426D1D4CB}" type="pres">
      <dgm:prSet presAssocID="{8F914AA4-372C-417F-8165-F649B1F56630}" presName="bgRect" presStyleLbl="bgShp" presStyleIdx="0" presStyleCnt="4"/>
      <dgm:spPr/>
    </dgm:pt>
    <dgm:pt modelId="{EBEA6E7F-875E-4BD7-8502-2F5753944072}" type="pres">
      <dgm:prSet presAssocID="{8F914AA4-372C-417F-8165-F649B1F5663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1DC0E9C2-B9A2-492E-83F4-D1ADD20A2CEB}" type="pres">
      <dgm:prSet presAssocID="{8F914AA4-372C-417F-8165-F649B1F56630}" presName="spaceRect" presStyleCnt="0"/>
      <dgm:spPr/>
    </dgm:pt>
    <dgm:pt modelId="{D1BE3C97-6398-4A88-AE6E-CE8821B98A1D}" type="pres">
      <dgm:prSet presAssocID="{8F914AA4-372C-417F-8165-F649B1F56630}" presName="parTx" presStyleLbl="revTx" presStyleIdx="0" presStyleCnt="4">
        <dgm:presLayoutVars>
          <dgm:chMax val="0"/>
          <dgm:chPref val="0"/>
        </dgm:presLayoutVars>
      </dgm:prSet>
      <dgm:spPr/>
    </dgm:pt>
    <dgm:pt modelId="{A0C239C9-E512-4E40-8BC1-273EBC636DEA}" type="pres">
      <dgm:prSet presAssocID="{7CC31D37-04D3-41D1-9CE0-BA7012F1DBEC}" presName="sibTrans" presStyleCnt="0"/>
      <dgm:spPr/>
    </dgm:pt>
    <dgm:pt modelId="{8D49CC2A-1816-47F0-8D6A-5FC56F095384}" type="pres">
      <dgm:prSet presAssocID="{3003CBEC-10BB-483F-9D6F-DB6EEBD89948}" presName="compNode" presStyleCnt="0"/>
      <dgm:spPr/>
    </dgm:pt>
    <dgm:pt modelId="{244F0383-6D42-4D6A-9534-4AC77714FC2B}" type="pres">
      <dgm:prSet presAssocID="{3003CBEC-10BB-483F-9D6F-DB6EEBD89948}" presName="bgRect" presStyleLbl="bgShp" presStyleIdx="1" presStyleCnt="4"/>
      <dgm:spPr/>
    </dgm:pt>
    <dgm:pt modelId="{3348C2DE-A1B8-4E9F-8000-253E207D55CE}" type="pres">
      <dgm:prSet presAssocID="{3003CBEC-10BB-483F-9D6F-DB6EEBD899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60DE8A68-BD6E-44E4-8089-270456B2CF97}" type="pres">
      <dgm:prSet presAssocID="{3003CBEC-10BB-483F-9D6F-DB6EEBD89948}" presName="spaceRect" presStyleCnt="0"/>
      <dgm:spPr/>
    </dgm:pt>
    <dgm:pt modelId="{9EDB5574-8811-4898-B26A-1A1606D981E4}" type="pres">
      <dgm:prSet presAssocID="{3003CBEC-10BB-483F-9D6F-DB6EEBD89948}" presName="parTx" presStyleLbl="revTx" presStyleIdx="1" presStyleCnt="4">
        <dgm:presLayoutVars>
          <dgm:chMax val="0"/>
          <dgm:chPref val="0"/>
        </dgm:presLayoutVars>
      </dgm:prSet>
      <dgm:spPr/>
    </dgm:pt>
    <dgm:pt modelId="{9E4BF44D-E240-488E-B903-CED23EBB492E}" type="pres">
      <dgm:prSet presAssocID="{312CE2AD-0C1F-476D-AD81-0B32678A42C1}" presName="sibTrans" presStyleCnt="0"/>
      <dgm:spPr/>
    </dgm:pt>
    <dgm:pt modelId="{364BFC51-68D1-49A5-A7F8-ABF9E72C0FFD}" type="pres">
      <dgm:prSet presAssocID="{13846DA7-525A-4BE8-B0B5-1553DF0C6A3F}" presName="compNode" presStyleCnt="0"/>
      <dgm:spPr/>
    </dgm:pt>
    <dgm:pt modelId="{E2F6FB71-468E-46C5-A9CF-8C07B38CB25A}" type="pres">
      <dgm:prSet presAssocID="{13846DA7-525A-4BE8-B0B5-1553DF0C6A3F}" presName="bgRect" presStyleLbl="bgShp" presStyleIdx="2" presStyleCnt="4"/>
      <dgm:spPr/>
    </dgm:pt>
    <dgm:pt modelId="{5D894473-FBFB-4080-9B73-C3EC657D6D0B}" type="pres">
      <dgm:prSet presAssocID="{13846DA7-525A-4BE8-B0B5-1553DF0C6A3F}" presName="iconRect" presStyleLbl="node1" presStyleIdx="2" presStyleCnt="4"/>
      <dgm:spPr>
        <a:ln>
          <a:noFill/>
        </a:ln>
      </dgm:spPr>
    </dgm:pt>
    <dgm:pt modelId="{CDBCBEB4-702A-46B7-90A2-EDAF40B645AE}" type="pres">
      <dgm:prSet presAssocID="{13846DA7-525A-4BE8-B0B5-1553DF0C6A3F}" presName="spaceRect" presStyleCnt="0"/>
      <dgm:spPr/>
    </dgm:pt>
    <dgm:pt modelId="{0EF7FB12-55A4-49CB-B854-34F3FCD9A1B0}" type="pres">
      <dgm:prSet presAssocID="{13846DA7-525A-4BE8-B0B5-1553DF0C6A3F}" presName="parTx" presStyleLbl="revTx" presStyleIdx="2" presStyleCnt="4">
        <dgm:presLayoutVars>
          <dgm:chMax val="0"/>
          <dgm:chPref val="0"/>
        </dgm:presLayoutVars>
      </dgm:prSet>
      <dgm:spPr/>
    </dgm:pt>
    <dgm:pt modelId="{224D70A6-0AE8-46CD-9F8D-747CEB0750F1}" type="pres">
      <dgm:prSet presAssocID="{A26055C2-FA40-4100-A0E3-4F64B8757B01}" presName="sibTrans" presStyleCnt="0"/>
      <dgm:spPr/>
    </dgm:pt>
    <dgm:pt modelId="{4E246A38-CC1B-40BA-A52D-44082678F256}" type="pres">
      <dgm:prSet presAssocID="{C3B8888C-268D-436B-8C2C-97DC95DC9198}" presName="compNode" presStyleCnt="0"/>
      <dgm:spPr/>
    </dgm:pt>
    <dgm:pt modelId="{B9563A9A-F427-43A9-AC6F-AAB9CFF30199}" type="pres">
      <dgm:prSet presAssocID="{C3B8888C-268D-436B-8C2C-97DC95DC9198}" presName="bgRect" presStyleLbl="bgShp" presStyleIdx="3" presStyleCnt="4"/>
      <dgm:spPr/>
    </dgm:pt>
    <dgm:pt modelId="{3E06F7BD-0DA3-464E-88A1-08B025D644A2}" type="pres">
      <dgm:prSet presAssocID="{C3B8888C-268D-436B-8C2C-97DC95DC9198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7A6C2B34-A6DB-46E9-A36D-5BD60F03D704}" type="pres">
      <dgm:prSet presAssocID="{C3B8888C-268D-436B-8C2C-97DC95DC9198}" presName="spaceRect" presStyleCnt="0"/>
      <dgm:spPr/>
    </dgm:pt>
    <dgm:pt modelId="{48DCD093-7DEF-4F46-A837-149A714D5E3B}" type="pres">
      <dgm:prSet presAssocID="{C3B8888C-268D-436B-8C2C-97DC95DC919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2DDBD27-4742-450C-AF2A-034D7F2D5078}" srcId="{51470581-C839-4CD8-8C96-961188383472}" destId="{3003CBEC-10BB-483F-9D6F-DB6EEBD89948}" srcOrd="1" destOrd="0" parTransId="{773866DF-43B8-4B64-8022-1815B429A298}" sibTransId="{312CE2AD-0C1F-476D-AD81-0B32678A42C1}"/>
    <dgm:cxn modelId="{63884C28-4FBA-431A-BEAB-2982F882C533}" srcId="{51470581-C839-4CD8-8C96-961188383472}" destId="{13846DA7-525A-4BE8-B0B5-1553DF0C6A3F}" srcOrd="2" destOrd="0" parTransId="{CD86D7BE-679C-4164-9175-A29FFB6BCBD2}" sibTransId="{A26055C2-FA40-4100-A0E3-4F64B8757B01}"/>
    <dgm:cxn modelId="{48AE4C39-829E-4C77-8AF3-668CB7F22130}" srcId="{51470581-C839-4CD8-8C96-961188383472}" destId="{C3B8888C-268D-436B-8C2C-97DC95DC9198}" srcOrd="3" destOrd="0" parTransId="{C27B4B1B-17F2-4D8C-B16B-24DAF694B2B9}" sibTransId="{74015092-0C65-45B8-BF08-0211995510E4}"/>
    <dgm:cxn modelId="{75D2A645-4CF2-4D93-9E8D-AD5E22FB345C}" srcId="{51470581-C839-4CD8-8C96-961188383472}" destId="{8F914AA4-372C-417F-8165-F649B1F56630}" srcOrd="0" destOrd="0" parTransId="{8E044977-2D5C-4695-A175-23022A881E22}" sibTransId="{7CC31D37-04D3-41D1-9CE0-BA7012F1DBEC}"/>
    <dgm:cxn modelId="{7A003149-F842-48DB-B8A1-DCEBB89F0B36}" type="presOf" srcId="{C3B8888C-268D-436B-8C2C-97DC95DC9198}" destId="{48DCD093-7DEF-4F46-A837-149A714D5E3B}" srcOrd="0" destOrd="0" presId="urn:microsoft.com/office/officeart/2018/2/layout/IconVerticalSolidList"/>
    <dgm:cxn modelId="{BC36A158-2C44-499E-82F3-77B008041198}" type="presOf" srcId="{8F914AA4-372C-417F-8165-F649B1F56630}" destId="{D1BE3C97-6398-4A88-AE6E-CE8821B98A1D}" srcOrd="0" destOrd="0" presId="urn:microsoft.com/office/officeart/2018/2/layout/IconVerticalSolidList"/>
    <dgm:cxn modelId="{782CC079-D46C-4DA3-942E-B3F7F468A36C}" type="presOf" srcId="{13846DA7-525A-4BE8-B0B5-1553DF0C6A3F}" destId="{0EF7FB12-55A4-49CB-B854-34F3FCD9A1B0}" srcOrd="0" destOrd="0" presId="urn:microsoft.com/office/officeart/2018/2/layout/IconVerticalSolidList"/>
    <dgm:cxn modelId="{738341BE-A0B8-48CB-BE8C-5DC529DE8356}" type="presOf" srcId="{3003CBEC-10BB-483F-9D6F-DB6EEBD89948}" destId="{9EDB5574-8811-4898-B26A-1A1606D981E4}" srcOrd="0" destOrd="0" presId="urn:microsoft.com/office/officeart/2018/2/layout/IconVerticalSolidList"/>
    <dgm:cxn modelId="{B6961DC3-5DED-4BD8-9BE4-E78EB9A687A2}" type="presOf" srcId="{51470581-C839-4CD8-8C96-961188383472}" destId="{0DA1D628-45F6-488F-B7FB-7848901FC926}" srcOrd="0" destOrd="0" presId="urn:microsoft.com/office/officeart/2018/2/layout/IconVerticalSolidList"/>
    <dgm:cxn modelId="{BEA0761D-9A52-45F5-9114-70B56E94258E}" type="presParOf" srcId="{0DA1D628-45F6-488F-B7FB-7848901FC926}" destId="{BE1D68FB-D004-43F1-89CA-3EEB27FF4F91}" srcOrd="0" destOrd="0" presId="urn:microsoft.com/office/officeart/2018/2/layout/IconVerticalSolidList"/>
    <dgm:cxn modelId="{8E74BC45-2240-42E1-BE66-AAFAD132ABFD}" type="presParOf" srcId="{BE1D68FB-D004-43F1-89CA-3EEB27FF4F91}" destId="{3BC799FF-DA3C-4EEB-9C9D-F87426D1D4CB}" srcOrd="0" destOrd="0" presId="urn:microsoft.com/office/officeart/2018/2/layout/IconVerticalSolidList"/>
    <dgm:cxn modelId="{8D815B01-B1FE-4673-9039-ECE71294D72C}" type="presParOf" srcId="{BE1D68FB-D004-43F1-89CA-3EEB27FF4F91}" destId="{EBEA6E7F-875E-4BD7-8502-2F5753944072}" srcOrd="1" destOrd="0" presId="urn:microsoft.com/office/officeart/2018/2/layout/IconVerticalSolidList"/>
    <dgm:cxn modelId="{24745475-FE8F-4A03-AE10-2896F586DA3E}" type="presParOf" srcId="{BE1D68FB-D004-43F1-89CA-3EEB27FF4F91}" destId="{1DC0E9C2-B9A2-492E-83F4-D1ADD20A2CEB}" srcOrd="2" destOrd="0" presId="urn:microsoft.com/office/officeart/2018/2/layout/IconVerticalSolidList"/>
    <dgm:cxn modelId="{60666C31-69E3-473B-8A83-82C63DCE2619}" type="presParOf" srcId="{BE1D68FB-D004-43F1-89CA-3EEB27FF4F91}" destId="{D1BE3C97-6398-4A88-AE6E-CE8821B98A1D}" srcOrd="3" destOrd="0" presId="urn:microsoft.com/office/officeart/2018/2/layout/IconVerticalSolidList"/>
    <dgm:cxn modelId="{6B38CD76-6A03-401A-9F6E-039E0B1D0273}" type="presParOf" srcId="{0DA1D628-45F6-488F-B7FB-7848901FC926}" destId="{A0C239C9-E512-4E40-8BC1-273EBC636DEA}" srcOrd="1" destOrd="0" presId="urn:microsoft.com/office/officeart/2018/2/layout/IconVerticalSolidList"/>
    <dgm:cxn modelId="{B0973C34-3BEB-4E90-9C29-8FD16E0466BA}" type="presParOf" srcId="{0DA1D628-45F6-488F-B7FB-7848901FC926}" destId="{8D49CC2A-1816-47F0-8D6A-5FC56F095384}" srcOrd="2" destOrd="0" presId="urn:microsoft.com/office/officeart/2018/2/layout/IconVerticalSolidList"/>
    <dgm:cxn modelId="{A201EC00-9194-4FFD-B3A6-09041BDC223F}" type="presParOf" srcId="{8D49CC2A-1816-47F0-8D6A-5FC56F095384}" destId="{244F0383-6D42-4D6A-9534-4AC77714FC2B}" srcOrd="0" destOrd="0" presId="urn:microsoft.com/office/officeart/2018/2/layout/IconVerticalSolidList"/>
    <dgm:cxn modelId="{056B264C-5CD2-47DE-BCF3-29E28FEF9267}" type="presParOf" srcId="{8D49CC2A-1816-47F0-8D6A-5FC56F095384}" destId="{3348C2DE-A1B8-4E9F-8000-253E207D55CE}" srcOrd="1" destOrd="0" presId="urn:microsoft.com/office/officeart/2018/2/layout/IconVerticalSolidList"/>
    <dgm:cxn modelId="{0FE50253-D8B5-48A3-8A7A-F516DD344BFD}" type="presParOf" srcId="{8D49CC2A-1816-47F0-8D6A-5FC56F095384}" destId="{60DE8A68-BD6E-44E4-8089-270456B2CF97}" srcOrd="2" destOrd="0" presId="urn:microsoft.com/office/officeart/2018/2/layout/IconVerticalSolidList"/>
    <dgm:cxn modelId="{DEE1984D-3B9B-433C-949C-6569E36794C0}" type="presParOf" srcId="{8D49CC2A-1816-47F0-8D6A-5FC56F095384}" destId="{9EDB5574-8811-4898-B26A-1A1606D981E4}" srcOrd="3" destOrd="0" presId="urn:microsoft.com/office/officeart/2018/2/layout/IconVerticalSolidList"/>
    <dgm:cxn modelId="{01F337FE-48BF-48F7-9BC5-B6795B2F9E5C}" type="presParOf" srcId="{0DA1D628-45F6-488F-B7FB-7848901FC926}" destId="{9E4BF44D-E240-488E-B903-CED23EBB492E}" srcOrd="3" destOrd="0" presId="urn:microsoft.com/office/officeart/2018/2/layout/IconVerticalSolidList"/>
    <dgm:cxn modelId="{D9D67061-6D23-4F6D-B41C-3E27CAD8FDE6}" type="presParOf" srcId="{0DA1D628-45F6-488F-B7FB-7848901FC926}" destId="{364BFC51-68D1-49A5-A7F8-ABF9E72C0FFD}" srcOrd="4" destOrd="0" presId="urn:microsoft.com/office/officeart/2018/2/layout/IconVerticalSolidList"/>
    <dgm:cxn modelId="{5763946C-4061-4234-A92F-746290AC4B1A}" type="presParOf" srcId="{364BFC51-68D1-49A5-A7F8-ABF9E72C0FFD}" destId="{E2F6FB71-468E-46C5-A9CF-8C07B38CB25A}" srcOrd="0" destOrd="0" presId="urn:microsoft.com/office/officeart/2018/2/layout/IconVerticalSolidList"/>
    <dgm:cxn modelId="{6DDA71E4-6EB9-406A-8B14-20140ED6434C}" type="presParOf" srcId="{364BFC51-68D1-49A5-A7F8-ABF9E72C0FFD}" destId="{5D894473-FBFB-4080-9B73-C3EC657D6D0B}" srcOrd="1" destOrd="0" presId="urn:microsoft.com/office/officeart/2018/2/layout/IconVerticalSolidList"/>
    <dgm:cxn modelId="{0ACE86B2-C107-474B-9B34-D4ACAC45484A}" type="presParOf" srcId="{364BFC51-68D1-49A5-A7F8-ABF9E72C0FFD}" destId="{CDBCBEB4-702A-46B7-90A2-EDAF40B645AE}" srcOrd="2" destOrd="0" presId="urn:microsoft.com/office/officeart/2018/2/layout/IconVerticalSolidList"/>
    <dgm:cxn modelId="{007A31FA-0307-4B40-92AC-9DDD2F4B04AB}" type="presParOf" srcId="{364BFC51-68D1-49A5-A7F8-ABF9E72C0FFD}" destId="{0EF7FB12-55A4-49CB-B854-34F3FCD9A1B0}" srcOrd="3" destOrd="0" presId="urn:microsoft.com/office/officeart/2018/2/layout/IconVerticalSolidList"/>
    <dgm:cxn modelId="{2160B17A-3484-4521-8D63-882184F7B8EF}" type="presParOf" srcId="{0DA1D628-45F6-488F-B7FB-7848901FC926}" destId="{224D70A6-0AE8-46CD-9F8D-747CEB0750F1}" srcOrd="5" destOrd="0" presId="urn:microsoft.com/office/officeart/2018/2/layout/IconVerticalSolidList"/>
    <dgm:cxn modelId="{1B2AF228-EE42-42AA-A39C-AB2B47879674}" type="presParOf" srcId="{0DA1D628-45F6-488F-B7FB-7848901FC926}" destId="{4E246A38-CC1B-40BA-A52D-44082678F256}" srcOrd="6" destOrd="0" presId="urn:microsoft.com/office/officeart/2018/2/layout/IconVerticalSolidList"/>
    <dgm:cxn modelId="{C3D981F2-023A-4131-8109-60D165FAA3F7}" type="presParOf" srcId="{4E246A38-CC1B-40BA-A52D-44082678F256}" destId="{B9563A9A-F427-43A9-AC6F-AAB9CFF30199}" srcOrd="0" destOrd="0" presId="urn:microsoft.com/office/officeart/2018/2/layout/IconVerticalSolidList"/>
    <dgm:cxn modelId="{73EFCDB2-62D8-460A-B509-636F446AFB5E}" type="presParOf" srcId="{4E246A38-CC1B-40BA-A52D-44082678F256}" destId="{3E06F7BD-0DA3-464E-88A1-08B025D644A2}" srcOrd="1" destOrd="0" presId="urn:microsoft.com/office/officeart/2018/2/layout/IconVerticalSolidList"/>
    <dgm:cxn modelId="{C3C6E564-F745-45F7-A64F-58B654B97057}" type="presParOf" srcId="{4E246A38-CC1B-40BA-A52D-44082678F256}" destId="{7A6C2B34-A6DB-46E9-A36D-5BD60F03D704}" srcOrd="2" destOrd="0" presId="urn:microsoft.com/office/officeart/2018/2/layout/IconVerticalSolidList"/>
    <dgm:cxn modelId="{2CB16851-960E-4E1E-95D4-61641507706B}" type="presParOf" srcId="{4E246A38-CC1B-40BA-A52D-44082678F256}" destId="{48DCD093-7DEF-4F46-A837-149A714D5E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9E2756-76F9-4AC7-A81A-79DDC4B3714C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996A28-6C73-45CC-A556-A87D8D8CA1CA}">
      <dgm:prSet/>
      <dgm:spPr/>
      <dgm:t>
        <a:bodyPr/>
        <a:lstStyle/>
        <a:p>
          <a:r>
            <a:rPr lang="en-US"/>
            <a:t>Various applications of BFS was discussed, and one of these application was successfully implemented. </a:t>
          </a:r>
        </a:p>
      </dgm:t>
    </dgm:pt>
    <dgm:pt modelId="{CEE2A85F-81F8-44D0-BCC5-3C78BF495088}" type="parTrans" cxnId="{C7F247CD-7AAC-4D77-BC5E-C1ABE7E20057}">
      <dgm:prSet/>
      <dgm:spPr/>
      <dgm:t>
        <a:bodyPr/>
        <a:lstStyle/>
        <a:p>
          <a:endParaRPr lang="en-US"/>
        </a:p>
      </dgm:t>
    </dgm:pt>
    <dgm:pt modelId="{5E550508-C38D-4D24-A103-C9AEFA564A8A}" type="sibTrans" cxnId="{C7F247CD-7AAC-4D77-BC5E-C1ABE7E20057}">
      <dgm:prSet/>
      <dgm:spPr/>
      <dgm:t>
        <a:bodyPr/>
        <a:lstStyle/>
        <a:p>
          <a:endParaRPr lang="en-US"/>
        </a:p>
      </dgm:t>
    </dgm:pt>
    <dgm:pt modelId="{3420DA27-6AFB-4CB7-948A-B989658A1388}">
      <dgm:prSet/>
      <dgm:spPr/>
      <dgm:t>
        <a:bodyPr/>
        <a:lstStyle/>
        <a:p>
          <a:r>
            <a:rPr lang="en-US"/>
            <a:t>It consumes a significant amount of memory. </a:t>
          </a:r>
        </a:p>
      </dgm:t>
    </dgm:pt>
    <dgm:pt modelId="{55FF1911-4C3E-43FE-A287-E1C51496DD4A}" type="parTrans" cxnId="{8F3355C7-111F-43E6-87A8-F19055CFB99B}">
      <dgm:prSet/>
      <dgm:spPr/>
      <dgm:t>
        <a:bodyPr/>
        <a:lstStyle/>
        <a:p>
          <a:endParaRPr lang="en-US"/>
        </a:p>
      </dgm:t>
    </dgm:pt>
    <dgm:pt modelId="{49EA9008-7C8A-46B0-8E3A-528C86691D94}" type="sibTrans" cxnId="{8F3355C7-111F-43E6-87A8-F19055CFB99B}">
      <dgm:prSet/>
      <dgm:spPr/>
      <dgm:t>
        <a:bodyPr/>
        <a:lstStyle/>
        <a:p>
          <a:endParaRPr lang="en-US"/>
        </a:p>
      </dgm:t>
    </dgm:pt>
    <dgm:pt modelId="{8FBA17B8-452C-4CE7-8B26-672D12445A39}">
      <dgm:prSet/>
      <dgm:spPr/>
      <dgm:t>
        <a:bodyPr/>
        <a:lstStyle/>
        <a:p>
          <a:r>
            <a:rPr lang="en-US"/>
            <a:t>It has a greater level of time complexity. </a:t>
          </a:r>
        </a:p>
      </dgm:t>
    </dgm:pt>
    <dgm:pt modelId="{967548DB-9976-477E-A8C8-3BB631A11AC6}" type="parTrans" cxnId="{EE2AFE31-3228-4BFE-868F-07E8EB829945}">
      <dgm:prSet/>
      <dgm:spPr/>
      <dgm:t>
        <a:bodyPr/>
        <a:lstStyle/>
        <a:p>
          <a:endParaRPr lang="en-US"/>
        </a:p>
      </dgm:t>
    </dgm:pt>
    <dgm:pt modelId="{AE403F43-1836-455D-A2AE-75FCB842E093}" type="sibTrans" cxnId="{EE2AFE31-3228-4BFE-868F-07E8EB829945}">
      <dgm:prSet/>
      <dgm:spPr/>
      <dgm:t>
        <a:bodyPr/>
        <a:lstStyle/>
        <a:p>
          <a:endParaRPr lang="en-US"/>
        </a:p>
      </dgm:t>
    </dgm:pt>
    <dgm:pt modelId="{1DC2F73E-6CEA-49AC-9C5A-C37366A88BCB}">
      <dgm:prSet/>
      <dgm:spPr/>
      <dgm:t>
        <a:bodyPr/>
        <a:lstStyle/>
        <a:p>
          <a:r>
            <a:rPr lang="en-US"/>
            <a:t>It always finds a path and is efficient.</a:t>
          </a:r>
        </a:p>
      </dgm:t>
    </dgm:pt>
    <dgm:pt modelId="{9EE81449-8AD5-44C0-8921-185D07838D10}" type="parTrans" cxnId="{3FEF7C8A-30FC-4FB4-8CB8-3ECC18699061}">
      <dgm:prSet/>
      <dgm:spPr/>
      <dgm:t>
        <a:bodyPr/>
        <a:lstStyle/>
        <a:p>
          <a:endParaRPr lang="en-US"/>
        </a:p>
      </dgm:t>
    </dgm:pt>
    <dgm:pt modelId="{8D20DAF8-5391-4A4C-9504-ADDE021D2341}" type="sibTrans" cxnId="{3FEF7C8A-30FC-4FB4-8CB8-3ECC18699061}">
      <dgm:prSet/>
      <dgm:spPr/>
      <dgm:t>
        <a:bodyPr/>
        <a:lstStyle/>
        <a:p>
          <a:endParaRPr lang="en-US"/>
        </a:p>
      </dgm:t>
    </dgm:pt>
    <dgm:pt modelId="{AB30DE95-9C32-4D9E-B76C-6FB4F7905B35}">
      <dgm:prSet/>
      <dgm:spPr/>
      <dgm:t>
        <a:bodyPr/>
        <a:lstStyle/>
        <a:p>
          <a:r>
            <a:rPr lang="en-US"/>
            <a:t>It has long pathways when all paths to a destination have about the same search depth.</a:t>
          </a:r>
        </a:p>
      </dgm:t>
    </dgm:pt>
    <dgm:pt modelId="{B20CB654-C5D6-4036-B083-E42C1E697F57}" type="parTrans" cxnId="{85728601-FE61-4874-8731-C9E6D8E313D5}">
      <dgm:prSet/>
      <dgm:spPr/>
      <dgm:t>
        <a:bodyPr/>
        <a:lstStyle/>
        <a:p>
          <a:endParaRPr lang="en-US"/>
        </a:p>
      </dgm:t>
    </dgm:pt>
    <dgm:pt modelId="{6D29DAA4-E28E-49CF-B5F7-0D6D9957BB94}" type="sibTrans" cxnId="{85728601-FE61-4874-8731-C9E6D8E313D5}">
      <dgm:prSet/>
      <dgm:spPr/>
      <dgm:t>
        <a:bodyPr/>
        <a:lstStyle/>
        <a:p>
          <a:endParaRPr lang="en-US"/>
        </a:p>
      </dgm:t>
    </dgm:pt>
    <dgm:pt modelId="{984EA5AB-13E2-47F0-90D1-1EB195F277EF}" type="pres">
      <dgm:prSet presAssocID="{4D9E2756-76F9-4AC7-A81A-79DDC4B3714C}" presName="linear" presStyleCnt="0">
        <dgm:presLayoutVars>
          <dgm:animLvl val="lvl"/>
          <dgm:resizeHandles val="exact"/>
        </dgm:presLayoutVars>
      </dgm:prSet>
      <dgm:spPr/>
    </dgm:pt>
    <dgm:pt modelId="{50ED80C2-5D70-48CE-92C9-97BBA7851682}" type="pres">
      <dgm:prSet presAssocID="{27996A28-6C73-45CC-A556-A87D8D8CA1C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72942CB-93DD-4472-8B6E-7A331F3CF5AE}" type="pres">
      <dgm:prSet presAssocID="{5E550508-C38D-4D24-A103-C9AEFA564A8A}" presName="spacer" presStyleCnt="0"/>
      <dgm:spPr/>
    </dgm:pt>
    <dgm:pt modelId="{9F3E107B-9C6D-41DC-AB2A-C4115AC00D6E}" type="pres">
      <dgm:prSet presAssocID="{3420DA27-6AFB-4CB7-948A-B989658A138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D608BD3-F861-4BC6-AB6D-51DC7F590FDC}" type="pres">
      <dgm:prSet presAssocID="{49EA9008-7C8A-46B0-8E3A-528C86691D94}" presName="spacer" presStyleCnt="0"/>
      <dgm:spPr/>
    </dgm:pt>
    <dgm:pt modelId="{968461DC-004D-4407-A3F7-4323A7639817}" type="pres">
      <dgm:prSet presAssocID="{8FBA17B8-452C-4CE7-8B26-672D12445A3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EF15AD8-937D-4C16-A666-7029F94AB4ED}" type="pres">
      <dgm:prSet presAssocID="{AE403F43-1836-455D-A2AE-75FCB842E093}" presName="spacer" presStyleCnt="0"/>
      <dgm:spPr/>
    </dgm:pt>
    <dgm:pt modelId="{28E1A28D-2FBC-44F1-8B4A-0D3897D818E7}" type="pres">
      <dgm:prSet presAssocID="{1DC2F73E-6CEA-49AC-9C5A-C37366A88BC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DFFF652-DBD5-4BB0-9C44-13991A249D3D}" type="pres">
      <dgm:prSet presAssocID="{8D20DAF8-5391-4A4C-9504-ADDE021D2341}" presName="spacer" presStyleCnt="0"/>
      <dgm:spPr/>
    </dgm:pt>
    <dgm:pt modelId="{71BD5672-044D-4AEB-9CB8-F6F3D91AC946}" type="pres">
      <dgm:prSet presAssocID="{AB30DE95-9C32-4D9E-B76C-6FB4F7905B3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5728601-FE61-4874-8731-C9E6D8E313D5}" srcId="{4D9E2756-76F9-4AC7-A81A-79DDC4B3714C}" destId="{AB30DE95-9C32-4D9E-B76C-6FB4F7905B35}" srcOrd="4" destOrd="0" parTransId="{B20CB654-C5D6-4036-B083-E42C1E697F57}" sibTransId="{6D29DAA4-E28E-49CF-B5F7-0D6D9957BB94}"/>
    <dgm:cxn modelId="{EE2AFE31-3228-4BFE-868F-07E8EB829945}" srcId="{4D9E2756-76F9-4AC7-A81A-79DDC4B3714C}" destId="{8FBA17B8-452C-4CE7-8B26-672D12445A39}" srcOrd="2" destOrd="0" parTransId="{967548DB-9976-477E-A8C8-3BB631A11AC6}" sibTransId="{AE403F43-1836-455D-A2AE-75FCB842E093}"/>
    <dgm:cxn modelId="{B1F3173E-0C65-49EA-9E63-43AAB7250DBB}" type="presOf" srcId="{1DC2F73E-6CEA-49AC-9C5A-C37366A88BCB}" destId="{28E1A28D-2FBC-44F1-8B4A-0D3897D818E7}" srcOrd="0" destOrd="0" presId="urn:microsoft.com/office/officeart/2005/8/layout/vList2"/>
    <dgm:cxn modelId="{8C23134C-3B41-402B-8A8F-AD72B3770D53}" type="presOf" srcId="{4D9E2756-76F9-4AC7-A81A-79DDC4B3714C}" destId="{984EA5AB-13E2-47F0-90D1-1EB195F277EF}" srcOrd="0" destOrd="0" presId="urn:microsoft.com/office/officeart/2005/8/layout/vList2"/>
    <dgm:cxn modelId="{3FEF7C8A-30FC-4FB4-8CB8-3ECC18699061}" srcId="{4D9E2756-76F9-4AC7-A81A-79DDC4B3714C}" destId="{1DC2F73E-6CEA-49AC-9C5A-C37366A88BCB}" srcOrd="3" destOrd="0" parTransId="{9EE81449-8AD5-44C0-8921-185D07838D10}" sibTransId="{8D20DAF8-5391-4A4C-9504-ADDE021D2341}"/>
    <dgm:cxn modelId="{94BE9D93-2B25-4784-BFDB-A100E8A29CAC}" type="presOf" srcId="{8FBA17B8-452C-4CE7-8B26-672D12445A39}" destId="{968461DC-004D-4407-A3F7-4323A7639817}" srcOrd="0" destOrd="0" presId="urn:microsoft.com/office/officeart/2005/8/layout/vList2"/>
    <dgm:cxn modelId="{6979509A-6D32-4D5B-B9C2-A4BAA21B96DE}" type="presOf" srcId="{AB30DE95-9C32-4D9E-B76C-6FB4F7905B35}" destId="{71BD5672-044D-4AEB-9CB8-F6F3D91AC946}" srcOrd="0" destOrd="0" presId="urn:microsoft.com/office/officeart/2005/8/layout/vList2"/>
    <dgm:cxn modelId="{CE8721A1-23B1-4A55-BA02-59F059B3F13F}" type="presOf" srcId="{27996A28-6C73-45CC-A556-A87D8D8CA1CA}" destId="{50ED80C2-5D70-48CE-92C9-97BBA7851682}" srcOrd="0" destOrd="0" presId="urn:microsoft.com/office/officeart/2005/8/layout/vList2"/>
    <dgm:cxn modelId="{457954B1-A386-4ACD-B47A-6B19A2A30B49}" type="presOf" srcId="{3420DA27-6AFB-4CB7-948A-B989658A1388}" destId="{9F3E107B-9C6D-41DC-AB2A-C4115AC00D6E}" srcOrd="0" destOrd="0" presId="urn:microsoft.com/office/officeart/2005/8/layout/vList2"/>
    <dgm:cxn modelId="{8F3355C7-111F-43E6-87A8-F19055CFB99B}" srcId="{4D9E2756-76F9-4AC7-A81A-79DDC4B3714C}" destId="{3420DA27-6AFB-4CB7-948A-B989658A1388}" srcOrd="1" destOrd="0" parTransId="{55FF1911-4C3E-43FE-A287-E1C51496DD4A}" sibTransId="{49EA9008-7C8A-46B0-8E3A-528C86691D94}"/>
    <dgm:cxn modelId="{C7F247CD-7AAC-4D77-BC5E-C1ABE7E20057}" srcId="{4D9E2756-76F9-4AC7-A81A-79DDC4B3714C}" destId="{27996A28-6C73-45CC-A556-A87D8D8CA1CA}" srcOrd="0" destOrd="0" parTransId="{CEE2A85F-81F8-44D0-BCC5-3C78BF495088}" sibTransId="{5E550508-C38D-4D24-A103-C9AEFA564A8A}"/>
    <dgm:cxn modelId="{B0B40083-2858-4C52-9923-D02D586BC610}" type="presParOf" srcId="{984EA5AB-13E2-47F0-90D1-1EB195F277EF}" destId="{50ED80C2-5D70-48CE-92C9-97BBA7851682}" srcOrd="0" destOrd="0" presId="urn:microsoft.com/office/officeart/2005/8/layout/vList2"/>
    <dgm:cxn modelId="{E6F50A3C-3C2E-47D9-B538-377C79998A40}" type="presParOf" srcId="{984EA5AB-13E2-47F0-90D1-1EB195F277EF}" destId="{C72942CB-93DD-4472-8B6E-7A331F3CF5AE}" srcOrd="1" destOrd="0" presId="urn:microsoft.com/office/officeart/2005/8/layout/vList2"/>
    <dgm:cxn modelId="{99F86155-6217-4555-B221-9FD7034659AB}" type="presParOf" srcId="{984EA5AB-13E2-47F0-90D1-1EB195F277EF}" destId="{9F3E107B-9C6D-41DC-AB2A-C4115AC00D6E}" srcOrd="2" destOrd="0" presId="urn:microsoft.com/office/officeart/2005/8/layout/vList2"/>
    <dgm:cxn modelId="{DFD38813-DDCE-4A44-8EFB-9AE45A2C5D7D}" type="presParOf" srcId="{984EA5AB-13E2-47F0-90D1-1EB195F277EF}" destId="{3D608BD3-F861-4BC6-AB6D-51DC7F590FDC}" srcOrd="3" destOrd="0" presId="urn:microsoft.com/office/officeart/2005/8/layout/vList2"/>
    <dgm:cxn modelId="{624F7BC1-036B-47DE-83CE-500FA0D2603F}" type="presParOf" srcId="{984EA5AB-13E2-47F0-90D1-1EB195F277EF}" destId="{968461DC-004D-4407-A3F7-4323A7639817}" srcOrd="4" destOrd="0" presId="urn:microsoft.com/office/officeart/2005/8/layout/vList2"/>
    <dgm:cxn modelId="{7692AB47-D4EF-4864-8C6C-D05B43EDD268}" type="presParOf" srcId="{984EA5AB-13E2-47F0-90D1-1EB195F277EF}" destId="{DEF15AD8-937D-4C16-A666-7029F94AB4ED}" srcOrd="5" destOrd="0" presId="urn:microsoft.com/office/officeart/2005/8/layout/vList2"/>
    <dgm:cxn modelId="{E1FEC7DE-C45B-47A1-8DB5-01F40C7B4AC0}" type="presParOf" srcId="{984EA5AB-13E2-47F0-90D1-1EB195F277EF}" destId="{28E1A28D-2FBC-44F1-8B4A-0D3897D818E7}" srcOrd="6" destOrd="0" presId="urn:microsoft.com/office/officeart/2005/8/layout/vList2"/>
    <dgm:cxn modelId="{DD74B1E8-3A36-4A01-A04A-54582EF0EE48}" type="presParOf" srcId="{984EA5AB-13E2-47F0-90D1-1EB195F277EF}" destId="{2DFFF652-DBD5-4BB0-9C44-13991A249D3D}" srcOrd="7" destOrd="0" presId="urn:microsoft.com/office/officeart/2005/8/layout/vList2"/>
    <dgm:cxn modelId="{16A9F1EC-8E45-466F-BFD5-379F5DAA03A3}" type="presParOf" srcId="{984EA5AB-13E2-47F0-90D1-1EB195F277EF}" destId="{71BD5672-044D-4AEB-9CB8-F6F3D91AC94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A38B2-D44A-4749-AEAB-04C71755F574}">
      <dsp:nvSpPr>
        <dsp:cNvPr id="0" name=""/>
        <dsp:cNvSpPr/>
      </dsp:nvSpPr>
      <dsp:spPr>
        <a:xfrm>
          <a:off x="0" y="425"/>
          <a:ext cx="6158418" cy="58638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66037-05C3-4970-A88D-9AF8E5DB7D18}">
      <dsp:nvSpPr>
        <dsp:cNvPr id="0" name=""/>
        <dsp:cNvSpPr/>
      </dsp:nvSpPr>
      <dsp:spPr>
        <a:xfrm>
          <a:off x="177381" y="132362"/>
          <a:ext cx="322511" cy="322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480F5-D7E7-4127-855D-C49F215D57E9}">
      <dsp:nvSpPr>
        <dsp:cNvPr id="0" name=""/>
        <dsp:cNvSpPr/>
      </dsp:nvSpPr>
      <dsp:spPr>
        <a:xfrm>
          <a:off x="677274" y="425"/>
          <a:ext cx="5481143" cy="586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59" tIns="62059" rIns="62059" bIns="620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Introduction</a:t>
          </a:r>
        </a:p>
      </dsp:txBody>
      <dsp:txXfrm>
        <a:off x="677274" y="425"/>
        <a:ext cx="5481143" cy="586384"/>
      </dsp:txXfrm>
    </dsp:sp>
    <dsp:sp modelId="{784FBD9F-0C99-4599-979F-201FB24EDECE}">
      <dsp:nvSpPr>
        <dsp:cNvPr id="0" name=""/>
        <dsp:cNvSpPr/>
      </dsp:nvSpPr>
      <dsp:spPr>
        <a:xfrm>
          <a:off x="0" y="733407"/>
          <a:ext cx="6158418" cy="58638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974FCC-F959-44A0-B05B-85A4C8DF8059}">
      <dsp:nvSpPr>
        <dsp:cNvPr id="0" name=""/>
        <dsp:cNvSpPr/>
      </dsp:nvSpPr>
      <dsp:spPr>
        <a:xfrm>
          <a:off x="177381" y="865343"/>
          <a:ext cx="322511" cy="322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A7EF9-67CB-46D0-99A0-239525EB88A4}">
      <dsp:nvSpPr>
        <dsp:cNvPr id="0" name=""/>
        <dsp:cNvSpPr/>
      </dsp:nvSpPr>
      <dsp:spPr>
        <a:xfrm>
          <a:off x="677274" y="733407"/>
          <a:ext cx="5481143" cy="586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59" tIns="62059" rIns="62059" bIns="620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Literature Review</a:t>
          </a:r>
        </a:p>
      </dsp:txBody>
      <dsp:txXfrm>
        <a:off x="677274" y="733407"/>
        <a:ext cx="5481143" cy="586384"/>
      </dsp:txXfrm>
    </dsp:sp>
    <dsp:sp modelId="{F63C3B04-1B35-41A5-BECD-59FD55374EA9}">
      <dsp:nvSpPr>
        <dsp:cNvPr id="0" name=""/>
        <dsp:cNvSpPr/>
      </dsp:nvSpPr>
      <dsp:spPr>
        <a:xfrm>
          <a:off x="0" y="1466388"/>
          <a:ext cx="6158418" cy="58638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97F0A-1DEE-4BB1-91FE-B50EE8D4AE22}">
      <dsp:nvSpPr>
        <dsp:cNvPr id="0" name=""/>
        <dsp:cNvSpPr/>
      </dsp:nvSpPr>
      <dsp:spPr>
        <a:xfrm>
          <a:off x="177381" y="1598324"/>
          <a:ext cx="322511" cy="322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2D3A3-927E-40FE-BDDA-0795435AD187}">
      <dsp:nvSpPr>
        <dsp:cNvPr id="0" name=""/>
        <dsp:cNvSpPr/>
      </dsp:nvSpPr>
      <dsp:spPr>
        <a:xfrm>
          <a:off x="677274" y="1466388"/>
          <a:ext cx="5481143" cy="586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59" tIns="62059" rIns="62059" bIns="620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Background Study</a:t>
          </a:r>
        </a:p>
      </dsp:txBody>
      <dsp:txXfrm>
        <a:off x="677274" y="1466388"/>
        <a:ext cx="5481143" cy="586384"/>
      </dsp:txXfrm>
    </dsp:sp>
    <dsp:sp modelId="{AF98CB0B-CB67-4C14-887D-46B7B618AF05}">
      <dsp:nvSpPr>
        <dsp:cNvPr id="0" name=""/>
        <dsp:cNvSpPr/>
      </dsp:nvSpPr>
      <dsp:spPr>
        <a:xfrm>
          <a:off x="0" y="2199369"/>
          <a:ext cx="6158418" cy="58638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E05CF3-7FA9-4CAA-A392-3B5457C4950C}">
      <dsp:nvSpPr>
        <dsp:cNvPr id="0" name=""/>
        <dsp:cNvSpPr/>
      </dsp:nvSpPr>
      <dsp:spPr>
        <a:xfrm>
          <a:off x="177381" y="2331306"/>
          <a:ext cx="322511" cy="322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6FA1B-BA49-451C-A01C-FB1028EA0E70}">
      <dsp:nvSpPr>
        <dsp:cNvPr id="0" name=""/>
        <dsp:cNvSpPr/>
      </dsp:nvSpPr>
      <dsp:spPr>
        <a:xfrm>
          <a:off x="677274" y="2199369"/>
          <a:ext cx="5481143" cy="586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59" tIns="62059" rIns="62059" bIns="620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Method</a:t>
          </a:r>
        </a:p>
      </dsp:txBody>
      <dsp:txXfrm>
        <a:off x="677274" y="2199369"/>
        <a:ext cx="5481143" cy="586384"/>
      </dsp:txXfrm>
    </dsp:sp>
    <dsp:sp modelId="{B0BDD258-18F5-4CCD-B548-EBE45388105D}">
      <dsp:nvSpPr>
        <dsp:cNvPr id="0" name=""/>
        <dsp:cNvSpPr/>
      </dsp:nvSpPr>
      <dsp:spPr>
        <a:xfrm>
          <a:off x="0" y="2932350"/>
          <a:ext cx="6158418" cy="58638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A00A8-5B36-471D-BC5E-7728CBE60C72}">
      <dsp:nvSpPr>
        <dsp:cNvPr id="0" name=""/>
        <dsp:cNvSpPr/>
      </dsp:nvSpPr>
      <dsp:spPr>
        <a:xfrm>
          <a:off x="177381" y="3064287"/>
          <a:ext cx="322511" cy="3225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B8939-B725-4AC6-8162-AF8BA5A6B616}">
      <dsp:nvSpPr>
        <dsp:cNvPr id="0" name=""/>
        <dsp:cNvSpPr/>
      </dsp:nvSpPr>
      <dsp:spPr>
        <a:xfrm>
          <a:off x="677274" y="2932350"/>
          <a:ext cx="5481143" cy="586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59" tIns="62059" rIns="62059" bIns="620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Result</a:t>
          </a:r>
        </a:p>
      </dsp:txBody>
      <dsp:txXfrm>
        <a:off x="677274" y="2932350"/>
        <a:ext cx="5481143" cy="586384"/>
      </dsp:txXfrm>
    </dsp:sp>
    <dsp:sp modelId="{08EB2905-7A23-44F3-8003-B4308382DD58}">
      <dsp:nvSpPr>
        <dsp:cNvPr id="0" name=""/>
        <dsp:cNvSpPr/>
      </dsp:nvSpPr>
      <dsp:spPr>
        <a:xfrm>
          <a:off x="0" y="3665331"/>
          <a:ext cx="6158418" cy="58638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9C18EA-FC73-49BE-A07B-6CC4CD809AF9}">
      <dsp:nvSpPr>
        <dsp:cNvPr id="0" name=""/>
        <dsp:cNvSpPr/>
      </dsp:nvSpPr>
      <dsp:spPr>
        <a:xfrm>
          <a:off x="177381" y="3797268"/>
          <a:ext cx="322511" cy="32251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4BE94-FC43-4854-B294-25357D7CACD1}">
      <dsp:nvSpPr>
        <dsp:cNvPr id="0" name=""/>
        <dsp:cNvSpPr/>
      </dsp:nvSpPr>
      <dsp:spPr>
        <a:xfrm>
          <a:off x="677274" y="3665331"/>
          <a:ext cx="5481143" cy="586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59" tIns="62059" rIns="62059" bIns="620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Conclusion</a:t>
          </a:r>
        </a:p>
      </dsp:txBody>
      <dsp:txXfrm>
        <a:off x="677274" y="3665331"/>
        <a:ext cx="5481143" cy="586384"/>
      </dsp:txXfrm>
    </dsp:sp>
    <dsp:sp modelId="{9D7D4DE3-75AA-4052-B08C-6C1269FDBCD1}">
      <dsp:nvSpPr>
        <dsp:cNvPr id="0" name=""/>
        <dsp:cNvSpPr/>
      </dsp:nvSpPr>
      <dsp:spPr>
        <a:xfrm>
          <a:off x="0" y="4398313"/>
          <a:ext cx="6158418" cy="58638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168DE-2793-442D-821C-D9549F1D6786}">
      <dsp:nvSpPr>
        <dsp:cNvPr id="0" name=""/>
        <dsp:cNvSpPr/>
      </dsp:nvSpPr>
      <dsp:spPr>
        <a:xfrm>
          <a:off x="177381" y="4530249"/>
          <a:ext cx="322511" cy="32251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01AD1-0EF2-4818-BADA-3C3C302F8270}">
      <dsp:nvSpPr>
        <dsp:cNvPr id="0" name=""/>
        <dsp:cNvSpPr/>
      </dsp:nvSpPr>
      <dsp:spPr>
        <a:xfrm>
          <a:off x="677274" y="4398313"/>
          <a:ext cx="5481143" cy="586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59" tIns="62059" rIns="62059" bIns="620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References</a:t>
          </a:r>
        </a:p>
      </dsp:txBody>
      <dsp:txXfrm>
        <a:off x="677274" y="4398313"/>
        <a:ext cx="5481143" cy="586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799FF-DA3C-4EEB-9C9D-F87426D1D4CB}">
      <dsp:nvSpPr>
        <dsp:cNvPr id="0" name=""/>
        <dsp:cNvSpPr/>
      </dsp:nvSpPr>
      <dsp:spPr>
        <a:xfrm>
          <a:off x="0" y="1491"/>
          <a:ext cx="9595063" cy="7559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EA6E7F-875E-4BD7-8502-2F5753944072}">
      <dsp:nvSpPr>
        <dsp:cNvPr id="0" name=""/>
        <dsp:cNvSpPr/>
      </dsp:nvSpPr>
      <dsp:spPr>
        <a:xfrm>
          <a:off x="228665" y="171572"/>
          <a:ext cx="415754" cy="4157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E3C97-6398-4A88-AE6E-CE8821B98A1D}">
      <dsp:nvSpPr>
        <dsp:cNvPr id="0" name=""/>
        <dsp:cNvSpPr/>
      </dsp:nvSpPr>
      <dsp:spPr>
        <a:xfrm>
          <a:off x="873084" y="1491"/>
          <a:ext cx="8721978" cy="755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01" tIns="80001" rIns="80001" bIns="800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Hadassah Friedlaender"/>
              <a:cs typeface="Hadassah Friedlaender"/>
            </a:rPr>
            <a:t>Genome assembly</a:t>
          </a:r>
        </a:p>
      </dsp:txBody>
      <dsp:txXfrm>
        <a:off x="873084" y="1491"/>
        <a:ext cx="8721978" cy="755917"/>
      </dsp:txXfrm>
    </dsp:sp>
    <dsp:sp modelId="{244F0383-6D42-4D6A-9534-4AC77714FC2B}">
      <dsp:nvSpPr>
        <dsp:cNvPr id="0" name=""/>
        <dsp:cNvSpPr/>
      </dsp:nvSpPr>
      <dsp:spPr>
        <a:xfrm>
          <a:off x="0" y="946388"/>
          <a:ext cx="9595063" cy="7559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8C2DE-A1B8-4E9F-8000-253E207D55CE}">
      <dsp:nvSpPr>
        <dsp:cNvPr id="0" name=""/>
        <dsp:cNvSpPr/>
      </dsp:nvSpPr>
      <dsp:spPr>
        <a:xfrm>
          <a:off x="228665" y="1116469"/>
          <a:ext cx="415754" cy="4157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B5574-8811-4898-B26A-1A1606D981E4}">
      <dsp:nvSpPr>
        <dsp:cNvPr id="0" name=""/>
        <dsp:cNvSpPr/>
      </dsp:nvSpPr>
      <dsp:spPr>
        <a:xfrm>
          <a:off x="873084" y="946388"/>
          <a:ext cx="8721978" cy="755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01" tIns="80001" rIns="80001" bIns="800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Hadassah Friedlaender"/>
              <a:cs typeface="Hadassah Friedlaender"/>
            </a:rPr>
            <a:t>Genome sequencing is the technique of determining the sequences of nucleotide bases in an organism's genome. </a:t>
          </a:r>
        </a:p>
      </dsp:txBody>
      <dsp:txXfrm>
        <a:off x="873084" y="946388"/>
        <a:ext cx="8721978" cy="755917"/>
      </dsp:txXfrm>
    </dsp:sp>
    <dsp:sp modelId="{E2F6FB71-468E-46C5-A9CF-8C07B38CB25A}">
      <dsp:nvSpPr>
        <dsp:cNvPr id="0" name=""/>
        <dsp:cNvSpPr/>
      </dsp:nvSpPr>
      <dsp:spPr>
        <a:xfrm>
          <a:off x="0" y="1891285"/>
          <a:ext cx="9595063" cy="7559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94473-FBFB-4080-9B73-C3EC657D6D0B}">
      <dsp:nvSpPr>
        <dsp:cNvPr id="0" name=""/>
        <dsp:cNvSpPr/>
      </dsp:nvSpPr>
      <dsp:spPr>
        <a:xfrm>
          <a:off x="228665" y="2061366"/>
          <a:ext cx="415754" cy="415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7FB12-55A4-49CB-B854-34F3FCD9A1B0}">
      <dsp:nvSpPr>
        <dsp:cNvPr id="0" name=""/>
        <dsp:cNvSpPr/>
      </dsp:nvSpPr>
      <dsp:spPr>
        <a:xfrm>
          <a:off x="873084" y="1891285"/>
          <a:ext cx="8721978" cy="755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01" tIns="80001" rIns="80001" bIns="800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Hadassah Friedlaender"/>
              <a:cs typeface="Hadassah Friedlaender"/>
            </a:rPr>
            <a:t>Biomedical and data scientists, assembling such a vast amount of data is one of the most difficult computing issues.</a:t>
          </a:r>
          <a:r>
            <a:rPr lang="en-US" sz="2000" kern="1200" dirty="0">
              <a:latin typeface="Hadassah Friedlaender"/>
              <a:cs typeface="Hadassah Friedlaender"/>
            </a:rPr>
            <a:t>  </a:t>
          </a:r>
        </a:p>
      </dsp:txBody>
      <dsp:txXfrm>
        <a:off x="873084" y="1891285"/>
        <a:ext cx="8721978" cy="755917"/>
      </dsp:txXfrm>
    </dsp:sp>
    <dsp:sp modelId="{B9563A9A-F427-43A9-AC6F-AAB9CFF30199}">
      <dsp:nvSpPr>
        <dsp:cNvPr id="0" name=""/>
        <dsp:cNvSpPr/>
      </dsp:nvSpPr>
      <dsp:spPr>
        <a:xfrm>
          <a:off x="0" y="2836182"/>
          <a:ext cx="9595063" cy="7559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6F7BD-0DA3-464E-88A1-08B025D644A2}">
      <dsp:nvSpPr>
        <dsp:cNvPr id="0" name=""/>
        <dsp:cNvSpPr/>
      </dsp:nvSpPr>
      <dsp:spPr>
        <a:xfrm>
          <a:off x="228665" y="3006263"/>
          <a:ext cx="415754" cy="4157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CD093-7DEF-4F46-A837-149A714D5E3B}">
      <dsp:nvSpPr>
        <dsp:cNvPr id="0" name=""/>
        <dsp:cNvSpPr/>
      </dsp:nvSpPr>
      <dsp:spPr>
        <a:xfrm>
          <a:off x="873084" y="2836182"/>
          <a:ext cx="8721978" cy="755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01" tIns="80001" rIns="80001" bIns="800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Hadassah Friedlaender"/>
              <a:cs typeface="Hadassah Friedlaender"/>
            </a:rPr>
            <a:t>Medical diagnostics, molecular biology, forensic biology, biotechnology, and biological research </a:t>
          </a:r>
        </a:p>
      </dsp:txBody>
      <dsp:txXfrm>
        <a:off x="873084" y="2836182"/>
        <a:ext cx="8721978" cy="7559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D80C2-5D70-48CE-92C9-97BBA7851682}">
      <dsp:nvSpPr>
        <dsp:cNvPr id="0" name=""/>
        <dsp:cNvSpPr/>
      </dsp:nvSpPr>
      <dsp:spPr>
        <a:xfrm>
          <a:off x="0" y="242291"/>
          <a:ext cx="6158418" cy="8494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Various applications of BFS was discussed, and one of these application was successfully implemented. </a:t>
          </a:r>
        </a:p>
      </dsp:txBody>
      <dsp:txXfrm>
        <a:off x="41465" y="283756"/>
        <a:ext cx="6075488" cy="766490"/>
      </dsp:txXfrm>
    </dsp:sp>
    <dsp:sp modelId="{9F3E107B-9C6D-41DC-AB2A-C4115AC00D6E}">
      <dsp:nvSpPr>
        <dsp:cNvPr id="0" name=""/>
        <dsp:cNvSpPr/>
      </dsp:nvSpPr>
      <dsp:spPr>
        <a:xfrm>
          <a:off x="0" y="1155071"/>
          <a:ext cx="6158418" cy="8494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consumes a significant amount of memory. </a:t>
          </a:r>
        </a:p>
      </dsp:txBody>
      <dsp:txXfrm>
        <a:off x="41465" y="1196536"/>
        <a:ext cx="6075488" cy="766490"/>
      </dsp:txXfrm>
    </dsp:sp>
    <dsp:sp modelId="{968461DC-004D-4407-A3F7-4323A7639817}">
      <dsp:nvSpPr>
        <dsp:cNvPr id="0" name=""/>
        <dsp:cNvSpPr/>
      </dsp:nvSpPr>
      <dsp:spPr>
        <a:xfrm>
          <a:off x="0" y="2067851"/>
          <a:ext cx="6158418" cy="8494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has a greater level of time complexity. </a:t>
          </a:r>
        </a:p>
      </dsp:txBody>
      <dsp:txXfrm>
        <a:off x="41465" y="2109316"/>
        <a:ext cx="6075488" cy="766490"/>
      </dsp:txXfrm>
    </dsp:sp>
    <dsp:sp modelId="{28E1A28D-2FBC-44F1-8B4A-0D3897D818E7}">
      <dsp:nvSpPr>
        <dsp:cNvPr id="0" name=""/>
        <dsp:cNvSpPr/>
      </dsp:nvSpPr>
      <dsp:spPr>
        <a:xfrm>
          <a:off x="0" y="2980632"/>
          <a:ext cx="6158418" cy="8494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always finds a path and is efficient.</a:t>
          </a:r>
        </a:p>
      </dsp:txBody>
      <dsp:txXfrm>
        <a:off x="41465" y="3022097"/>
        <a:ext cx="6075488" cy="766490"/>
      </dsp:txXfrm>
    </dsp:sp>
    <dsp:sp modelId="{71BD5672-044D-4AEB-9CB8-F6F3D91AC946}">
      <dsp:nvSpPr>
        <dsp:cNvPr id="0" name=""/>
        <dsp:cNvSpPr/>
      </dsp:nvSpPr>
      <dsp:spPr>
        <a:xfrm>
          <a:off x="0" y="3893412"/>
          <a:ext cx="6158418" cy="8494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has long pathways when all paths to a destination have about the same search depth.</a:t>
          </a:r>
        </a:p>
      </dsp:txBody>
      <dsp:txXfrm>
        <a:off x="41465" y="3934877"/>
        <a:ext cx="6075488" cy="766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48C7-D769-4D63-A22F-37CCBC595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004" y="1004314"/>
            <a:ext cx="5040863" cy="4394988"/>
          </a:xfrm>
        </p:spPr>
        <p:txBody>
          <a:bodyPr/>
          <a:lstStyle/>
          <a:p>
            <a:r>
              <a:rPr lang="en-US" sz="3200" b="1" i="1" cap="none" dirty="0">
                <a:latin typeface="Times New Roman"/>
                <a:ea typeface="+mj-lt"/>
                <a:cs typeface="+mj-lt"/>
              </a:rPr>
              <a:t>BREADTH FIRST SEARCH IN GRAPH AND ITS APPLICATIONS IN GENOME ASSEMBLY</a:t>
            </a:r>
            <a:endParaRPr lang="en-US" sz="3200" b="1" i="1">
              <a:latin typeface="Times New Roman"/>
              <a:ea typeface="GungsuhChe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CFBF6-FDB1-47C3-9268-1D6E7ADB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4738551"/>
            <a:ext cx="8045373" cy="815348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chemeClr val="accent1"/>
                </a:solidFill>
                <a:latin typeface="Jumble"/>
              </a:rPr>
              <a:t>BATCH A</a:t>
            </a:r>
          </a:p>
          <a:p>
            <a:r>
              <a:rPr lang="en-US" b="0" i="1" dirty="0">
                <a:solidFill>
                  <a:schemeClr val="accent1"/>
                </a:solidFill>
                <a:latin typeface="Jumble"/>
              </a:rPr>
              <a:t>GROUP 3</a:t>
            </a:r>
          </a:p>
        </p:txBody>
      </p:sp>
    </p:spTree>
    <p:extLst>
      <p:ext uri="{BB962C8B-B14F-4D97-AF65-F5344CB8AC3E}">
        <p14:creationId xmlns:p14="http://schemas.microsoft.com/office/powerpoint/2010/main" val="402134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DD66-D767-404E-AE22-5036B96A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00469-105B-4FD9-96F2-B887E23A5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762001"/>
            <a:ext cx="10178322" cy="576052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b="1" dirty="0"/>
              <a:t>INPUT 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SCREEN SHOT OF THE OUTPUT : </a:t>
            </a:r>
          </a:p>
          <a:p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113C956-7816-4FAE-96FD-394DD256B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795" y="5225591"/>
            <a:ext cx="4874243" cy="1157023"/>
          </a:xfrm>
          <a:prstGeom prst="rect">
            <a:avLst/>
          </a:prstGeom>
        </p:spPr>
      </p:pic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70216880-1A01-4619-A176-3B7D1555F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408" y="1406745"/>
            <a:ext cx="3991112" cy="289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05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4544-A364-4D98-AE04-C2622A43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BAB5E-E4D6-48D9-8D16-A6313275D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54039"/>
            <a:ext cx="10178322" cy="3593591"/>
          </a:xfr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400" dirty="0"/>
              <a:t>BFS selects a single node in a graph and then visits all the nodes adjacent to the selected node. </a:t>
            </a:r>
            <a:endParaRPr lang="en-US" sz="2400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dirty="0"/>
              <a:t>The visited and marked data is placed in a queue by BFS.</a:t>
            </a:r>
            <a:endParaRPr lang="en-US" sz="2400"/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dirty="0"/>
              <a:t> A queue works on FIFO basis and performs pop for result.</a:t>
            </a:r>
            <a:endParaRPr lang="en-US" sz="2400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dirty="0"/>
              <a:t>The BFS algorithm can never get caught in an infinite loop.</a:t>
            </a:r>
            <a:endParaRPr lang="en-US" sz="2400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dirty="0"/>
              <a:t>High precision and robust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0255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D37C-983C-494D-98FC-1D5FB1ED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187" y="2225615"/>
            <a:ext cx="4170416" cy="1196671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Conclusion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007B977-477D-456B-B7DE-601AA49C3C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79221"/>
              </p:ext>
            </p:extLst>
          </p:nvPr>
        </p:nvGraphicFramePr>
        <p:xfrm>
          <a:off x="765051" y="920377"/>
          <a:ext cx="6158418" cy="4985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712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6B68-1475-4F3E-A417-7F374348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t"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35E04D-8B66-446E-9AA1-26F3A8DE5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10907"/>
            <a:ext cx="10178322" cy="451374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rgbClr val="7F7F7F"/>
                </a:solidFill>
                <a:ea typeface="+mn-lt"/>
                <a:cs typeface="+mn-lt"/>
              </a:rPr>
              <a:t>Medvedev, Paul, and Michael </a:t>
            </a:r>
            <a:r>
              <a:rPr lang="en-US" dirty="0" err="1">
                <a:solidFill>
                  <a:srgbClr val="7F7F7F"/>
                </a:solidFill>
                <a:ea typeface="+mn-lt"/>
                <a:cs typeface="+mn-lt"/>
              </a:rPr>
              <a:t>Brudno</a:t>
            </a:r>
            <a:r>
              <a:rPr lang="en-US" dirty="0">
                <a:solidFill>
                  <a:srgbClr val="7F7F7F"/>
                </a:solidFill>
                <a:ea typeface="+mn-lt"/>
                <a:cs typeface="+mn-lt"/>
              </a:rPr>
              <a:t>. “Maximum likelihood </a:t>
            </a:r>
            <a:r>
              <a:rPr lang="en-US" dirty="0" err="1">
                <a:solidFill>
                  <a:srgbClr val="7F7F7F"/>
                </a:solidFill>
                <a:ea typeface="+mn-lt"/>
                <a:cs typeface="+mn-lt"/>
              </a:rPr>
              <a:t>genomeassembly</a:t>
            </a:r>
            <a:r>
              <a:rPr lang="en-US" dirty="0">
                <a:solidFill>
                  <a:srgbClr val="7F7F7F"/>
                </a:solidFill>
                <a:ea typeface="+mn-lt"/>
                <a:cs typeface="+mn-lt"/>
              </a:rPr>
              <a:t>.” Journal of computational biology : a journal of com-</a:t>
            </a:r>
            <a:r>
              <a:rPr lang="en-US" dirty="0" err="1">
                <a:solidFill>
                  <a:srgbClr val="7F7F7F"/>
                </a:solidFill>
                <a:ea typeface="+mn-lt"/>
                <a:cs typeface="+mn-lt"/>
              </a:rPr>
              <a:t>putational</a:t>
            </a:r>
            <a:r>
              <a:rPr lang="en-US" dirty="0">
                <a:solidFill>
                  <a:srgbClr val="7F7F7F"/>
                </a:solidFill>
                <a:ea typeface="+mn-lt"/>
                <a:cs typeface="+mn-lt"/>
              </a:rPr>
              <a:t> molecular cell biology vol. 16,8 (2009): 1101-16.doi:10.1089/cmb.2009.0047</a:t>
            </a:r>
            <a:endParaRPr lang="en-US">
              <a:solidFill>
                <a:srgbClr val="7F7F7F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7F7F7F"/>
                </a:solidFill>
                <a:ea typeface="+mn-lt"/>
                <a:cs typeface="+mn-lt"/>
              </a:rPr>
              <a:t> Wenyu Shi, Peifeng Ji, Fangqing Zhao, The combination of direct </a:t>
            </a:r>
            <a:r>
              <a:rPr lang="en-US" err="1">
                <a:solidFill>
                  <a:srgbClr val="7F7F7F"/>
                </a:solidFill>
                <a:ea typeface="+mn-lt"/>
                <a:cs typeface="+mn-lt"/>
              </a:rPr>
              <a:t>andpaired</a:t>
            </a:r>
            <a:r>
              <a:rPr lang="en-US" dirty="0">
                <a:solidFill>
                  <a:srgbClr val="7F7F7F"/>
                </a:solidFill>
                <a:ea typeface="+mn-lt"/>
                <a:cs typeface="+mn-lt"/>
              </a:rPr>
              <a:t> link graphs can boost repetitive genome assembly, Nucleic </a:t>
            </a:r>
            <a:r>
              <a:rPr lang="en-US" err="1">
                <a:solidFill>
                  <a:srgbClr val="7F7F7F"/>
                </a:solidFill>
                <a:ea typeface="+mn-lt"/>
                <a:cs typeface="+mn-lt"/>
              </a:rPr>
              <a:t>AcidsResearch</a:t>
            </a:r>
            <a:r>
              <a:rPr lang="en-US" dirty="0">
                <a:solidFill>
                  <a:srgbClr val="7F7F7F"/>
                </a:solidFill>
                <a:ea typeface="+mn-lt"/>
                <a:cs typeface="+mn-lt"/>
              </a:rPr>
              <a:t>, Volume 45, Issue 6, 7 April 2017, Page e43</a:t>
            </a:r>
            <a:endParaRPr lang="en-US">
              <a:solidFill>
                <a:srgbClr val="7F7F7F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7F7F7F"/>
                </a:solidFill>
                <a:ea typeface="+mn-lt"/>
                <a:cs typeface="+mn-lt"/>
              </a:rPr>
              <a:t>https://www.tutorialspoint.com/applications-of-dfs-and-bfs-in-data-structures#:~:text=Using%20GPS%20navigation%20system%20BFS,maximum%20flow%20in%20a%20network</a:t>
            </a:r>
            <a:endParaRPr lang="en-US">
              <a:solidFill>
                <a:srgbClr val="7F7F7F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7F7F7F"/>
                </a:solidFill>
                <a:ea typeface="+mn-lt"/>
                <a:cs typeface="+mn-lt"/>
              </a:rPr>
              <a:t>https://www.cd-genomics.com/blog/dna-sequencing-definition-methods-and-applications/#:~:text=Homologous%20DNA%20sequences%20from%20different,of%20diseases%20and%20epidemiology%20studies</a:t>
            </a:r>
            <a:endParaRPr lang="en-US">
              <a:solidFill>
                <a:srgbClr val="7F7F7F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7F7F7F"/>
                </a:solidFill>
                <a:ea typeface="+mn-lt"/>
                <a:cs typeface="+mn-lt"/>
              </a:rPr>
              <a:t>https://www.writeexpress.com/recomm06.html</a:t>
            </a:r>
          </a:p>
          <a:p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20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9595-C612-4A79-8019-DFEB41FF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077" y="1751222"/>
            <a:ext cx="5985738" cy="235247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8944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DE0B-84A8-4E25-9585-CA6EF4A2C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828" y="1362973"/>
            <a:ext cx="4112905" cy="4992293"/>
          </a:xfrm>
        </p:spPr>
        <p:txBody>
          <a:bodyPr anchor="b">
            <a:normAutofit/>
          </a:bodyPr>
          <a:lstStyle/>
          <a:p>
            <a:r>
              <a:rPr lang="en-US" sz="4400" dirty="0"/>
              <a:t>Table of contents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775A4CF-7F4C-44EA-B561-16C1E0C125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467361"/>
              </p:ext>
            </p:extLst>
          </p:nvPr>
        </p:nvGraphicFramePr>
        <p:xfrm>
          <a:off x="765051" y="920377"/>
          <a:ext cx="6158418" cy="4985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318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803B-2217-4179-8480-133B31D9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937422"/>
            <a:ext cx="10178322" cy="965318"/>
          </a:xfrm>
        </p:spPr>
        <p:txBody>
          <a:bodyPr anchor="t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A55090-62D3-4FD5-A530-6D82895F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35483"/>
            <a:ext cx="10178322" cy="3593591"/>
          </a:xfr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en-US" sz="2400" b="1" i="1" u="sng" dirty="0"/>
              <a:t>Objective</a:t>
            </a:r>
            <a:endParaRPr lang="en-US" sz="2400" b="1" i="1" u="sng"/>
          </a:p>
          <a:p>
            <a:pPr>
              <a:buFont typeface="Wingdings" panose="020B0604020202020204" pitchFamily="34" charset="0"/>
              <a:buChar char="Ø"/>
            </a:pPr>
            <a:r>
              <a:rPr lang="en-US" dirty="0"/>
              <a:t>Understanding BFS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/>
              <a:t>Its various applications in real world and in genome sequencing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/>
              <a:t>Implementing one of the applications of it in genome assembly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400" b="1" i="1" u="sng" dirty="0"/>
              <a:t>Scope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dirty="0"/>
              <a:t>Implementing the BFS path finding algorithm 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dirty="0"/>
              <a:t>Understanding it's working.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dirty="0"/>
              <a:t>Insight on its advantages and flaws.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615796-CDAD-4213-9487-AB92B6B9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9659" y="-204160"/>
            <a:ext cx="4429208" cy="44315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 dirty="0"/>
              <a:t>Literature Review</a:t>
            </a:r>
            <a:endParaRPr lang="en-US" sz="4800" kern="1200" cap="all" spc="200" baseline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1C2EB8A-9C96-4F7B-BE95-CAFC998C7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2" y="461901"/>
            <a:ext cx="6287814" cy="60490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en-US" sz="2000" dirty="0">
                <a:ea typeface="+mn-lt"/>
                <a:cs typeface="+mn-lt"/>
              </a:rPr>
              <a:t>BFS has multiple advantages; </a:t>
            </a: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Path finding algorithm is based on BFS or DFS</a:t>
            </a: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Finding the shortest path between two nodes </a:t>
            </a:r>
            <a:r>
              <a:rPr lang="en-US" sz="2000" i="1" dirty="0">
                <a:ea typeface="+mn-lt"/>
                <a:cs typeface="+mn-lt"/>
              </a:rPr>
              <a:t>u</a:t>
            </a:r>
            <a:r>
              <a:rPr lang="en-US" sz="2000" dirty="0">
                <a:ea typeface="+mn-lt"/>
                <a:cs typeface="+mn-lt"/>
              </a:rPr>
              <a:t> and </a:t>
            </a:r>
            <a:r>
              <a:rPr lang="en-US" sz="2000" i="1" dirty="0">
                <a:ea typeface="+mn-lt"/>
                <a:cs typeface="+mn-lt"/>
              </a:rPr>
              <a:t>v</a:t>
            </a:r>
            <a:r>
              <a:rPr lang="en-US" sz="2000" dirty="0">
                <a:ea typeface="+mn-lt"/>
                <a:cs typeface="+mn-lt"/>
              </a:rPr>
              <a:t>, with path length measured by number of edges</a:t>
            </a: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BFS is used in Ford-Fulkerson algorithm to find maximum flow in a network.</a:t>
            </a:r>
            <a:endParaRPr lang="en-US" sz="2000" dirty="0">
              <a:solidFill>
                <a:srgbClr val="595959"/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r>
              <a:rPr lang="en-US" sz="2000" u="sng" dirty="0">
                <a:ea typeface="+mn-lt"/>
                <a:cs typeface="+mn-lt"/>
              </a:rPr>
              <a:t>Enabling Graph Appliance for Genome Assembly</a:t>
            </a:r>
            <a:r>
              <a:rPr lang="en-US" sz="2000" dirty="0">
                <a:ea typeface="+mn-lt"/>
                <a:cs typeface="+mn-lt"/>
              </a:rPr>
              <a:t> - Rina Singh , Jeffrey A. Graves , </a:t>
            </a:r>
            <a:r>
              <a:rPr lang="en-US" sz="2000" err="1">
                <a:ea typeface="+mn-lt"/>
                <a:cs typeface="+mn-lt"/>
              </a:rPr>
              <a:t>Sangkeun</a:t>
            </a:r>
            <a:r>
              <a:rPr lang="en-US" sz="2000" dirty="0">
                <a:ea typeface="+mn-lt"/>
                <a:cs typeface="+mn-lt"/>
              </a:rPr>
              <a:t> Lee, Sreenivas R. Sukumar and Mallikarjun Shankar</a:t>
            </a: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r>
              <a:rPr lang="en-US" sz="2000" u="sng" dirty="0">
                <a:ea typeface="+mn-lt"/>
                <a:cs typeface="+mn-lt"/>
              </a:rPr>
              <a:t>Graph</a:t>
            </a:r>
            <a:r>
              <a:rPr lang="en-US" sz="2000" u="sng" dirty="0"/>
              <a:t> Theory – Breadth First Search</a:t>
            </a:r>
            <a:r>
              <a:rPr lang="en-US" sz="2000" dirty="0"/>
              <a:t> – Kelvin Jose</a:t>
            </a:r>
            <a:endParaRPr lang="en-US" sz="2000" u="sng" dirty="0"/>
          </a:p>
          <a:p>
            <a:pPr marL="342900" indent="-342900">
              <a:buFont typeface="Wingdings" panose="020B0604020202020204" pitchFamily="34" charset="0"/>
              <a:buChar char="ü"/>
            </a:pPr>
            <a:endParaRPr lang="en-US" sz="2000" dirty="0"/>
          </a:p>
          <a:p>
            <a:pPr marL="342900" indent="-342900">
              <a:buFont typeface="Wingdings" panose="020B0604020202020204" pitchFamily="34" charset="0"/>
              <a:buChar char="ü"/>
            </a:pPr>
            <a:r>
              <a:rPr lang="en-US" sz="2000" u="sng" dirty="0"/>
              <a:t>Maximum Likelihood Genome Assembly - </a:t>
            </a:r>
            <a:r>
              <a:rPr lang="en-US" sz="2000" dirty="0">
                <a:ea typeface="+mn-lt"/>
                <a:cs typeface="+mn-lt"/>
              </a:rPr>
              <a:t>Paul Medvedev and Michael </a:t>
            </a:r>
            <a:r>
              <a:rPr lang="en-US" sz="2000" err="1">
                <a:ea typeface="+mn-lt"/>
                <a:cs typeface="+mn-lt"/>
              </a:rPr>
              <a:t>Brudno</a:t>
            </a:r>
            <a:endParaRPr lang="en-US" sz="2000" u="sng" err="1"/>
          </a:p>
          <a:p>
            <a:pPr marL="342900" indent="-342900">
              <a:buFont typeface="Wingdings" panose="020B0604020202020204" pitchFamily="34" charset="0"/>
              <a:buChar char="ü"/>
            </a:pPr>
            <a:endParaRPr lang="en-US" sz="2400" dirty="0"/>
          </a:p>
          <a:p>
            <a:pPr marL="342900" indent="-342900">
              <a:buFont typeface="Wingdings" panose="020B0604020202020204" pitchFamily="34" charset="0"/>
              <a:buChar char="ü"/>
            </a:pPr>
            <a:endParaRPr lang="en-US" sz="2400" dirty="0"/>
          </a:p>
          <a:p>
            <a:pPr marL="342900" indent="-342900">
              <a:buFont typeface="Wingdings" panose="020B0604020202020204" pitchFamily="34" charset="0"/>
              <a:buChar char="ü"/>
            </a:pPr>
            <a:endParaRPr lang="en-US" sz="2400" dirty="0"/>
          </a:p>
          <a:p>
            <a:pPr marL="342900" indent="-342900">
              <a:buFont typeface="Wingdings" panose="020B0604020202020204" pitchFamily="34" charset="0"/>
              <a:buChar char="ü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574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6EBB6-667C-4C23-B2EA-B10334C8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003274"/>
            <a:ext cx="10178322" cy="899466"/>
          </a:xfrm>
        </p:spPr>
        <p:txBody>
          <a:bodyPr anchor="t">
            <a:normAutofit/>
          </a:bodyPr>
          <a:lstStyle/>
          <a:p>
            <a:r>
              <a:rPr lang="en-US"/>
              <a:t>BACKGROUND STUDY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BDEB133-B434-471D-ACD0-4964B0B018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077241"/>
              </p:ext>
            </p:extLst>
          </p:nvPr>
        </p:nvGraphicFramePr>
        <p:xfrm>
          <a:off x="1392789" y="2154297"/>
          <a:ext cx="9595063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061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F41E091-4601-481B-909D-BD980F22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196" y="1003274"/>
            <a:ext cx="10027804" cy="984132"/>
          </a:xfrm>
        </p:spPr>
        <p:txBody>
          <a:bodyPr anchor="t">
            <a:normAutofit/>
          </a:bodyPr>
          <a:lstStyle/>
          <a:p>
            <a:r>
              <a:rPr lang="en-US" dirty="0"/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4F1E-8510-4E2F-8496-57C0E4590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603" y="2144890"/>
            <a:ext cx="5215722" cy="3593591"/>
          </a:xfr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en-US" dirty="0"/>
              <a:t>BFS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/>
              <a:t>technique used to explore the edges and vertices of a graph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/>
              <a:t>Time complexity - O(V+E) , where O, V, and E stand for Big O, vertices, and edges, respectively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/>
              <a:t>Traversal - the breadth before the depth.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/>
              <a:t>Various applications </a:t>
            </a:r>
            <a:r>
              <a:rPr lang="en-US"/>
              <a:t>like general application </a:t>
            </a:r>
            <a:r>
              <a:rPr lang="en-US" dirty="0"/>
              <a:t>as well as path finding.</a:t>
            </a:r>
          </a:p>
        </p:txBody>
      </p:sp>
      <p:pic>
        <p:nvPicPr>
          <p:cNvPr id="6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508C025D-FD3F-4A5A-AA8C-4B238F9C3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941" y="2290290"/>
            <a:ext cx="3707741" cy="34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2FE4-3DBF-4E1E-ABB9-B36D9E2D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825" y="1388977"/>
            <a:ext cx="9604471" cy="899466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5E6D4-634F-4D22-B09A-D7DF76438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007" y="2426702"/>
            <a:ext cx="9030619" cy="35935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recursive algorithm for searching all the vertices of a network or tree is called Breadth-First Search. </a:t>
            </a:r>
          </a:p>
          <a:p>
            <a:r>
              <a:rPr lang="en-US" dirty="0">
                <a:ea typeface="+mn-lt"/>
                <a:cs typeface="+mn-lt"/>
              </a:rPr>
              <a:t>The algorithm Breadth-First Search (BFS) is used to traverse graphs or trees.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Traversing a graph entails visiting every node. </a:t>
            </a:r>
          </a:p>
          <a:p>
            <a:r>
              <a:rPr lang="en-US" dirty="0">
                <a:ea typeface="+mn-lt"/>
                <a:cs typeface="+mn-lt"/>
              </a:rPr>
              <a:t>Data structures such as a dictionary and lists can be used to build BFS in Python. </a:t>
            </a:r>
          </a:p>
          <a:p>
            <a:r>
              <a:rPr lang="en-US" dirty="0">
                <a:ea typeface="+mn-lt"/>
                <a:cs typeface="+mn-lt"/>
              </a:rPr>
              <a:t>The breadth-first search in a tree and a graph is nearly same. 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only difference is that the graph might have cycles, allowing us to return to the same node.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9F41-AF8B-43CE-A6E9-D97CF018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752" y="1172607"/>
            <a:ext cx="9830248" cy="1087614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STEPS OF THE ALGORITHM :</a:t>
            </a:r>
            <a:r>
              <a:rPr lang="en-US" dirty="0">
                <a:ea typeface="+mj-lt"/>
                <a:cs typeface="+mj-lt"/>
              </a:rPr>
              <a:t>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2DA4C-41FA-4F92-A11D-8696F2CF2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933" y="2355534"/>
            <a:ext cx="8804842" cy="35935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Put any of the graph's vertices at the end of the queue to begin.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Take the first item in the queue and add it to the list of items that have been visited.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Make a list of the nodes that are next to that vertex. Toss individuals who aren't on the visited list to the back of the line.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Steps two and three should be repeated until the queue is empty.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Because a graph might sometimes have two separate unconnected portions, we can execute the BFS algorithm at each node to ensure that we've visited every vertex.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4EC2-EAED-4E82-BE24-ED9539F4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242" y="1147312"/>
            <a:ext cx="3595322" cy="3267010"/>
          </a:xfrm>
        </p:spPr>
        <p:txBody>
          <a:bodyPr anchor="b">
            <a:normAutofit/>
          </a:bodyPr>
          <a:lstStyle/>
          <a:p>
            <a:r>
              <a:rPr lang="en-US" sz="5400" dirty="0"/>
              <a:t>Pseudo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831E-DCA8-44EF-B49B-31476A34E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u="sng" dirty="0"/>
              <a:t>The pseudocode for BFS in python goes as below:</a:t>
            </a:r>
            <a:r>
              <a:rPr lang="en-US" dirty="0"/>
              <a:t>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      </a:t>
            </a:r>
            <a:r>
              <a:rPr lang="en-US" sz="2800" dirty="0"/>
              <a:t>create a queue Q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       mark v as visited and put v into Q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       while Q is non-empty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               remove the head u of Q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               mark and enqueue all (unvisited) neighbors of u </a:t>
            </a:r>
          </a:p>
        </p:txBody>
      </p:sp>
    </p:spTree>
    <p:extLst>
      <p:ext uri="{BB962C8B-B14F-4D97-AF65-F5344CB8AC3E}">
        <p14:creationId xmlns:p14="http://schemas.microsoft.com/office/powerpoint/2010/main" val="85320416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B3E54F-9BB9-4821-81E3-A4EFEC7BD0AD}">
  <ds:schemaRefs>
    <ds:schemaRef ds:uri="http://purl.org/dc/terms/"/>
    <ds:schemaRef ds:uri="http://purl.org/dc/dcmitype/"/>
    <ds:schemaRef ds:uri="71af3243-3dd4-4a8d-8c0d-dd76da1f02a5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0</TotalTime>
  <Words>226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Badge</vt:lpstr>
      <vt:lpstr>BREADTH FIRST SEARCH IN GRAPH AND ITS APPLICATIONS IN GENOME ASSEMBLY</vt:lpstr>
      <vt:lpstr>Table of contents</vt:lpstr>
      <vt:lpstr>INTRODUCTION</vt:lpstr>
      <vt:lpstr>Literature Review</vt:lpstr>
      <vt:lpstr>BACKGROUND STUDY</vt:lpstr>
      <vt:lpstr>BACKGROUND STUDY</vt:lpstr>
      <vt:lpstr>METHODS</vt:lpstr>
      <vt:lpstr>STEPS OF THE ALGORITHM : </vt:lpstr>
      <vt:lpstr>Pseudo CODE</vt:lpstr>
      <vt:lpstr>RESULT</vt:lpstr>
      <vt:lpstr>Discussion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Breadth First Search in Graph and its Applicationsin Genome Assembly</dc:title>
  <dc:creator/>
  <cp:lastModifiedBy/>
  <cp:revision>697</cp:revision>
  <dcterms:created xsi:type="dcterms:W3CDTF">2022-01-15T06:54:15Z</dcterms:created>
  <dcterms:modified xsi:type="dcterms:W3CDTF">2022-01-27T09:36:53Z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