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60" r:id="rId4"/>
    <p:sldId id="265" r:id="rId5"/>
    <p:sldId id="258" r:id="rId6"/>
    <p:sldId id="266" r:id="rId7"/>
    <p:sldId id="261" r:id="rId8"/>
    <p:sldId id="262" r:id="rId9"/>
    <p:sldId id="267" r:id="rId10"/>
    <p:sldId id="269" r:id="rId11"/>
    <p:sldId id="263"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79F3AC-0AE2-4C10-A455-BABB8673505B}" v="1" dt="2022-01-05T13:13:08.646"/>
    <p1510:client id="{1860DB4E-602F-460A-80EB-24EF74058FC6}" v="1010" dt="2022-01-04T10:04:04.541"/>
    <p1510:client id="{21835F40-C5F8-498C-AFFA-2CE8561400BA}" v="36" dt="2022-01-05T13:15:10.919"/>
    <p1510:client id="{89E00012-C22E-4C8C-9CB2-E22B65BFC87E}" v="18" dt="2022-01-04T11:38:55.529"/>
    <p1510:client id="{8CE8B118-7882-47DB-92A9-D684F820E7CB}" v="11" dt="2022-01-05T13:51:20.419"/>
    <p1510:client id="{A1CCADB6-D00D-4A45-A1E7-51BCD6BC3ED5}" v="224" dt="2022-01-04T06:54:05.411"/>
    <p1510:client id="{AF847296-AB90-4C4F-A6EC-04141F06A8A9}" v="4" dt="2022-01-05T06:40:09.694"/>
    <p1510:client id="{B2CE5C75-6931-4EBE-9D9C-2B9E9F498896}" v="148" dt="2022-01-04T07:52:28.915"/>
    <p1510:client id="{C1C152B1-4EBA-4158-A0D4-8B224331D7EE}" v="330" dt="2022-01-05T13:47:00.987"/>
    <p1510:client id="{CEE75B20-2D08-4DE5-8E0B-C46B1DC9535C}" v="30" dt="2022-01-04T10:15:52.452"/>
    <p1510:client id="{D9DAE9E8-24BC-43C3-B15E-E19771EF03E1}" v="2" dt="2022-01-04T17:28:56.541"/>
    <p1510:client id="{EEAF901F-6FD2-47D6-A92F-EA64765C37AC}" v="61" dt="2022-01-04T10:27:14.1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0" autoAdjust="0"/>
    <p:restoredTop sz="94660"/>
  </p:normalViewPr>
  <p:slideViewPr>
    <p:cSldViewPr snapToGrid="0">
      <p:cViewPr varScale="1">
        <p:scale>
          <a:sx n="88" d="100"/>
          <a:sy n="88" d="100"/>
        </p:scale>
        <p:origin x="26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B2CE5C75-6931-4EBE-9D9C-2B9E9F498896}"/>
    <pc:docChg chg="addSld modSld">
      <pc:chgData name="Guest User" userId="" providerId="Windows Live" clId="Web-{B2CE5C75-6931-4EBE-9D9C-2B9E9F498896}" dt="2022-01-04T07:52:28.915" v="157" actId="1076"/>
      <pc:docMkLst>
        <pc:docMk/>
      </pc:docMkLst>
      <pc:sldChg chg="addSp delSp modSp mod setBg setClrOvrMap">
        <pc:chgData name="Guest User" userId="" providerId="Windows Live" clId="Web-{B2CE5C75-6931-4EBE-9D9C-2B9E9F498896}" dt="2022-01-04T06:48:33.489" v="46"/>
        <pc:sldMkLst>
          <pc:docMk/>
          <pc:sldMk cId="405402641" sldId="256"/>
        </pc:sldMkLst>
        <pc:spChg chg="mod ord">
          <ac:chgData name="Guest User" userId="" providerId="Windows Live" clId="Web-{B2CE5C75-6931-4EBE-9D9C-2B9E9F498896}" dt="2022-01-04T06:48:33.489" v="46"/>
          <ac:spMkLst>
            <pc:docMk/>
            <pc:sldMk cId="405402641" sldId="256"/>
            <ac:spMk id="2" creationId="{633D8ADE-F06A-431E-B830-9D51DE30CE4C}"/>
          </ac:spMkLst>
        </pc:spChg>
        <pc:spChg chg="mod">
          <ac:chgData name="Guest User" userId="" providerId="Windows Live" clId="Web-{B2CE5C75-6931-4EBE-9D9C-2B9E9F498896}" dt="2022-01-04T06:48:33.489" v="46"/>
          <ac:spMkLst>
            <pc:docMk/>
            <pc:sldMk cId="405402641" sldId="256"/>
            <ac:spMk id="3" creationId="{22E41FB7-B2AB-4366-B168-A2C8DFBF5E24}"/>
          </ac:spMkLst>
        </pc:spChg>
        <pc:spChg chg="add del">
          <ac:chgData name="Guest User" userId="" providerId="Windows Live" clId="Web-{B2CE5C75-6931-4EBE-9D9C-2B9E9F498896}" dt="2022-01-04T06:48:33.489" v="46"/>
          <ac:spMkLst>
            <pc:docMk/>
            <pc:sldMk cId="405402641" sldId="256"/>
            <ac:spMk id="18" creationId="{3C195FC1-B568-4C72-9902-34CB35DDD7A1}"/>
          </ac:spMkLst>
        </pc:spChg>
        <pc:spChg chg="add del">
          <ac:chgData name="Guest User" userId="" providerId="Windows Live" clId="Web-{B2CE5C75-6931-4EBE-9D9C-2B9E9F498896}" dt="2022-01-04T06:48:33.489" v="46"/>
          <ac:spMkLst>
            <pc:docMk/>
            <pc:sldMk cId="405402641" sldId="256"/>
            <ac:spMk id="19" creationId="{9179DE42-5613-4B35-A1E6-6CCBAA13C743}"/>
          </ac:spMkLst>
        </pc:spChg>
        <pc:spChg chg="add del">
          <ac:chgData name="Guest User" userId="" providerId="Windows Live" clId="Web-{B2CE5C75-6931-4EBE-9D9C-2B9E9F498896}" dt="2022-01-04T06:48:33.489" v="46"/>
          <ac:spMkLst>
            <pc:docMk/>
            <pc:sldMk cId="405402641" sldId="256"/>
            <ac:spMk id="20" creationId="{EF2BDF77-362C-43F0-8CBB-A969EC2AE0C4}"/>
          </ac:spMkLst>
        </pc:spChg>
        <pc:spChg chg="add del">
          <ac:chgData name="Guest User" userId="" providerId="Windows Live" clId="Web-{B2CE5C75-6931-4EBE-9D9C-2B9E9F498896}" dt="2022-01-04T06:48:33.489" v="46"/>
          <ac:spMkLst>
            <pc:docMk/>
            <pc:sldMk cId="405402641" sldId="256"/>
            <ac:spMk id="22" creationId="{4BE96B01-3929-432D-B8C2-ADBCB74C2EF4}"/>
          </ac:spMkLst>
        </pc:spChg>
        <pc:spChg chg="add del">
          <ac:chgData name="Guest User" userId="" providerId="Windows Live" clId="Web-{B2CE5C75-6931-4EBE-9D9C-2B9E9F498896}" dt="2022-01-04T06:48:33.489" v="46"/>
          <ac:spMkLst>
            <pc:docMk/>
            <pc:sldMk cId="405402641" sldId="256"/>
            <ac:spMk id="24" creationId="{2A6FCDE6-CDE2-4C51-B18E-A95CFB679714}"/>
          </ac:spMkLst>
        </pc:spChg>
        <pc:spChg chg="add del">
          <ac:chgData name="Guest User" userId="" providerId="Windows Live" clId="Web-{B2CE5C75-6931-4EBE-9D9C-2B9E9F498896}" dt="2022-01-04T06:48:33.489" v="46"/>
          <ac:spMkLst>
            <pc:docMk/>
            <pc:sldMk cId="405402641" sldId="256"/>
            <ac:spMk id="25" creationId="{52FB45E9-914E-4471-AC87-E475CD51767D}"/>
          </ac:spMkLst>
        </pc:spChg>
        <pc:spChg chg="add del">
          <ac:chgData name="Guest User" userId="" providerId="Windows Live" clId="Web-{B2CE5C75-6931-4EBE-9D9C-2B9E9F498896}" dt="2022-01-04T06:48:33.489" v="46"/>
          <ac:spMkLst>
            <pc:docMk/>
            <pc:sldMk cId="405402641" sldId="256"/>
            <ac:spMk id="26" creationId="{9D2E8756-2465-473A-BA2A-2DB1D6224745}"/>
          </ac:spMkLst>
        </pc:spChg>
        <pc:spChg chg="add del">
          <ac:chgData name="Guest User" userId="" providerId="Windows Live" clId="Web-{B2CE5C75-6931-4EBE-9D9C-2B9E9F498896}" dt="2022-01-04T06:48:33.489" v="46"/>
          <ac:spMkLst>
            <pc:docMk/>
            <pc:sldMk cId="405402641" sldId="256"/>
            <ac:spMk id="27" creationId="{C310626D-5743-49D4-8F7D-88C4F8F05774}"/>
          </ac:spMkLst>
        </pc:spChg>
        <pc:spChg chg="add">
          <ac:chgData name="Guest User" userId="" providerId="Windows Live" clId="Web-{B2CE5C75-6931-4EBE-9D9C-2B9E9F498896}" dt="2022-01-04T06:48:33.489" v="46"/>
          <ac:spMkLst>
            <pc:docMk/>
            <pc:sldMk cId="405402641" sldId="256"/>
            <ac:spMk id="29" creationId="{9179DE42-5613-4B35-A1E6-6CCBAA13C743}"/>
          </ac:spMkLst>
        </pc:spChg>
        <pc:spChg chg="add del">
          <ac:chgData name="Guest User" userId="" providerId="Windows Live" clId="Web-{B2CE5C75-6931-4EBE-9D9C-2B9E9F498896}" dt="2022-01-04T06:48:33.458" v="45"/>
          <ac:spMkLst>
            <pc:docMk/>
            <pc:sldMk cId="405402641" sldId="256"/>
            <ac:spMk id="32" creationId="{9B8A5A16-7BE9-4AA1-9B5E-00FAFA5C8647}"/>
          </ac:spMkLst>
        </pc:spChg>
        <pc:spChg chg="add">
          <ac:chgData name="Guest User" userId="" providerId="Windows Live" clId="Web-{B2CE5C75-6931-4EBE-9D9C-2B9E9F498896}" dt="2022-01-04T06:48:33.489" v="46"/>
          <ac:spMkLst>
            <pc:docMk/>
            <pc:sldMk cId="405402641" sldId="256"/>
            <ac:spMk id="38" creationId="{52FB45E9-914E-4471-AC87-E475CD51767D}"/>
          </ac:spMkLst>
        </pc:spChg>
        <pc:spChg chg="add">
          <ac:chgData name="Guest User" userId="" providerId="Windows Live" clId="Web-{B2CE5C75-6931-4EBE-9D9C-2B9E9F498896}" dt="2022-01-04T06:48:33.489" v="46"/>
          <ac:spMkLst>
            <pc:docMk/>
            <pc:sldMk cId="405402641" sldId="256"/>
            <ac:spMk id="40" creationId="{C310626D-5743-49D4-8F7D-88C4F8F05774}"/>
          </ac:spMkLst>
        </pc:spChg>
        <pc:spChg chg="add">
          <ac:chgData name="Guest User" userId="" providerId="Windows Live" clId="Web-{B2CE5C75-6931-4EBE-9D9C-2B9E9F498896}" dt="2022-01-04T06:48:33.489" v="46"/>
          <ac:spMkLst>
            <pc:docMk/>
            <pc:sldMk cId="405402641" sldId="256"/>
            <ac:spMk id="42" creationId="{3C195FC1-B568-4C72-9902-34CB35DDD7A1}"/>
          </ac:spMkLst>
        </pc:spChg>
        <pc:spChg chg="add">
          <ac:chgData name="Guest User" userId="" providerId="Windows Live" clId="Web-{B2CE5C75-6931-4EBE-9D9C-2B9E9F498896}" dt="2022-01-04T06:48:33.489" v="46"/>
          <ac:spMkLst>
            <pc:docMk/>
            <pc:sldMk cId="405402641" sldId="256"/>
            <ac:spMk id="44" creationId="{EF2BDF77-362C-43F0-8CBB-A969EC2AE0C4}"/>
          </ac:spMkLst>
        </pc:spChg>
        <pc:spChg chg="add">
          <ac:chgData name="Guest User" userId="" providerId="Windows Live" clId="Web-{B2CE5C75-6931-4EBE-9D9C-2B9E9F498896}" dt="2022-01-04T06:48:33.489" v="46"/>
          <ac:spMkLst>
            <pc:docMk/>
            <pc:sldMk cId="405402641" sldId="256"/>
            <ac:spMk id="46" creationId="{4BE96B01-3929-432D-B8C2-ADBCB74C2EF4}"/>
          </ac:spMkLst>
        </pc:spChg>
        <pc:spChg chg="add">
          <ac:chgData name="Guest User" userId="" providerId="Windows Live" clId="Web-{B2CE5C75-6931-4EBE-9D9C-2B9E9F498896}" dt="2022-01-04T06:48:33.489" v="46"/>
          <ac:spMkLst>
            <pc:docMk/>
            <pc:sldMk cId="405402641" sldId="256"/>
            <ac:spMk id="48" creationId="{2A6FCDE6-CDE2-4C51-B18E-A95CFB679714}"/>
          </ac:spMkLst>
        </pc:spChg>
        <pc:spChg chg="add">
          <ac:chgData name="Guest User" userId="" providerId="Windows Live" clId="Web-{B2CE5C75-6931-4EBE-9D9C-2B9E9F498896}" dt="2022-01-04T06:48:33.489" v="46"/>
          <ac:spMkLst>
            <pc:docMk/>
            <pc:sldMk cId="405402641" sldId="256"/>
            <ac:spMk id="50" creationId="{9D2E8756-2465-473A-BA2A-2DB1D6224745}"/>
          </ac:spMkLst>
        </pc:spChg>
        <pc:grpChg chg="add del">
          <ac:chgData name="Guest User" userId="" providerId="Windows Live" clId="Web-{B2CE5C75-6931-4EBE-9D9C-2B9E9F498896}" dt="2022-01-04T06:48:33.458" v="45"/>
          <ac:grpSpMkLst>
            <pc:docMk/>
            <pc:sldMk cId="405402641" sldId="256"/>
            <ac:grpSpMk id="34" creationId="{C55D27F9-7623-4A6E-89FF-87E6C4E0D908}"/>
          </ac:grpSpMkLst>
        </pc:grpChg>
        <pc:cxnChg chg="add del">
          <ac:chgData name="Guest User" userId="" providerId="Windows Live" clId="Web-{B2CE5C75-6931-4EBE-9D9C-2B9E9F498896}" dt="2022-01-04T06:48:33.489" v="46"/>
          <ac:cxnSpMkLst>
            <pc:docMk/>
            <pc:sldMk cId="405402641" sldId="256"/>
            <ac:cxnSpMk id="21" creationId="{EB898B32-3891-4C3A-8F58-C5969D2E9033}"/>
          </ac:cxnSpMkLst>
        </pc:cxnChg>
        <pc:cxnChg chg="add del">
          <ac:chgData name="Guest User" userId="" providerId="Windows Live" clId="Web-{B2CE5C75-6931-4EBE-9D9C-2B9E9F498896}" dt="2022-01-04T06:48:33.489" v="46"/>
          <ac:cxnSpMkLst>
            <pc:docMk/>
            <pc:sldMk cId="405402641" sldId="256"/>
            <ac:cxnSpMk id="23" creationId="{4AE4806D-B8F9-4679-A68A-9BD21C01A301}"/>
          </ac:cxnSpMkLst>
        </pc:cxnChg>
        <pc:cxnChg chg="add">
          <ac:chgData name="Guest User" userId="" providerId="Windows Live" clId="Web-{B2CE5C75-6931-4EBE-9D9C-2B9E9F498896}" dt="2022-01-04T06:48:33.489" v="46"/>
          <ac:cxnSpMkLst>
            <pc:docMk/>
            <pc:sldMk cId="405402641" sldId="256"/>
            <ac:cxnSpMk id="30" creationId="{EB898B32-3891-4C3A-8F58-C5969D2E9033}"/>
          </ac:cxnSpMkLst>
        </pc:cxnChg>
        <pc:cxnChg chg="add">
          <ac:chgData name="Guest User" userId="" providerId="Windows Live" clId="Web-{B2CE5C75-6931-4EBE-9D9C-2B9E9F498896}" dt="2022-01-04T06:48:33.489" v="46"/>
          <ac:cxnSpMkLst>
            <pc:docMk/>
            <pc:sldMk cId="405402641" sldId="256"/>
            <ac:cxnSpMk id="36" creationId="{4AE4806D-B8F9-4679-A68A-9BD21C01A301}"/>
          </ac:cxnSpMkLst>
        </pc:cxnChg>
      </pc:sldChg>
      <pc:sldChg chg="addSp delSp modSp mod setBg setClrOvrMap">
        <pc:chgData name="Guest User" userId="" providerId="Windows Live" clId="Web-{B2CE5C75-6931-4EBE-9D9C-2B9E9F498896}" dt="2022-01-04T07:51:28.367" v="145" actId="20577"/>
        <pc:sldMkLst>
          <pc:docMk/>
          <pc:sldMk cId="2690748653" sldId="257"/>
        </pc:sldMkLst>
        <pc:spChg chg="mod">
          <ac:chgData name="Guest User" userId="" providerId="Windows Live" clId="Web-{B2CE5C75-6931-4EBE-9D9C-2B9E9F498896}" dt="2022-01-04T07:51:28.367" v="145" actId="20577"/>
          <ac:spMkLst>
            <pc:docMk/>
            <pc:sldMk cId="2690748653" sldId="257"/>
            <ac:spMk id="2" creationId="{38FD4E7F-CF56-4413-99A3-B75F0870DAA6}"/>
          </ac:spMkLst>
        </pc:spChg>
        <pc:spChg chg="mod">
          <ac:chgData name="Guest User" userId="" providerId="Windows Live" clId="Web-{B2CE5C75-6931-4EBE-9D9C-2B9E9F498896}" dt="2022-01-04T07:50:31.913" v="137" actId="1076"/>
          <ac:spMkLst>
            <pc:docMk/>
            <pc:sldMk cId="2690748653" sldId="257"/>
            <ac:spMk id="3" creationId="{F8184744-D4CE-499A-8B4F-440FCE5F58DD}"/>
          </ac:spMkLst>
        </pc:spChg>
        <pc:spChg chg="del">
          <ac:chgData name="Guest User" userId="" providerId="Windows Live" clId="Web-{B2CE5C75-6931-4EBE-9D9C-2B9E9F498896}" dt="2022-01-04T06:33:36.733" v="4"/>
          <ac:spMkLst>
            <pc:docMk/>
            <pc:sldMk cId="2690748653" sldId="257"/>
            <ac:spMk id="8" creationId="{8DF4D7F6-81B5-452A-9CE6-76D81F91D41B}"/>
          </ac:spMkLst>
        </pc:spChg>
        <pc:spChg chg="del">
          <ac:chgData name="Guest User" userId="" providerId="Windows Live" clId="Web-{B2CE5C75-6931-4EBE-9D9C-2B9E9F498896}" dt="2022-01-04T06:33:36.733" v="4"/>
          <ac:spMkLst>
            <pc:docMk/>
            <pc:sldMk cId="2690748653" sldId="257"/>
            <ac:spMk id="10" creationId="{4600514D-20FB-4559-97DC-D1DC39E6C3DE}"/>
          </ac:spMkLst>
        </pc:spChg>
        <pc:spChg chg="del">
          <ac:chgData name="Guest User" userId="" providerId="Windows Live" clId="Web-{B2CE5C75-6931-4EBE-9D9C-2B9E9F498896}" dt="2022-01-04T06:33:36.733" v="4"/>
          <ac:spMkLst>
            <pc:docMk/>
            <pc:sldMk cId="2690748653" sldId="257"/>
            <ac:spMk id="12" creationId="{266F638A-E405-4AC0-B984-72E5813B0DD1}"/>
          </ac:spMkLst>
        </pc:spChg>
        <pc:spChg chg="del">
          <ac:chgData name="Guest User" userId="" providerId="Windows Live" clId="Web-{B2CE5C75-6931-4EBE-9D9C-2B9E9F498896}" dt="2022-01-04T06:33:36.733" v="4"/>
          <ac:spMkLst>
            <pc:docMk/>
            <pc:sldMk cId="2690748653" sldId="257"/>
            <ac:spMk id="18" creationId="{27B538D5-95DB-47ED-9CB4-34AE5BF78E6B}"/>
          </ac:spMkLst>
        </pc:spChg>
        <pc:spChg chg="add del">
          <ac:chgData name="Guest User" userId="" providerId="Windows Live" clId="Web-{B2CE5C75-6931-4EBE-9D9C-2B9E9F498896}" dt="2022-01-04T06:48:40.239" v="47"/>
          <ac:spMkLst>
            <pc:docMk/>
            <pc:sldMk cId="2690748653" sldId="257"/>
            <ac:spMk id="23" creationId="{A65AC7D1-EAA9-48F5-B509-60A7F50BF703}"/>
          </ac:spMkLst>
        </pc:spChg>
        <pc:spChg chg="add del">
          <ac:chgData name="Guest User" userId="" providerId="Windows Live" clId="Web-{B2CE5C75-6931-4EBE-9D9C-2B9E9F498896}" dt="2022-01-04T06:48:40.239" v="47"/>
          <ac:spMkLst>
            <pc:docMk/>
            <pc:sldMk cId="2690748653" sldId="257"/>
            <ac:spMk id="25" creationId="{D6320AF9-619A-4175-865B-5663E1AEF4C5}"/>
          </ac:spMkLst>
        </pc:spChg>
        <pc:spChg chg="add del">
          <ac:chgData name="Guest User" userId="" providerId="Windows Live" clId="Web-{B2CE5C75-6931-4EBE-9D9C-2B9E9F498896}" dt="2022-01-04T06:48:40.239" v="47"/>
          <ac:spMkLst>
            <pc:docMk/>
            <pc:sldMk cId="2690748653" sldId="257"/>
            <ac:spMk id="31" creationId="{7E018740-5C2B-4A41-AC1A-7E68D1EC1954}"/>
          </ac:spMkLst>
        </pc:spChg>
        <pc:spChg chg="add del">
          <ac:chgData name="Guest User" userId="" providerId="Windows Live" clId="Web-{B2CE5C75-6931-4EBE-9D9C-2B9E9F498896}" dt="2022-01-04T06:48:40.239" v="47"/>
          <ac:spMkLst>
            <pc:docMk/>
            <pc:sldMk cId="2690748653" sldId="257"/>
            <ac:spMk id="33" creationId="{166F75A4-C475-4941-8EE2-B80A06A2C1BB}"/>
          </ac:spMkLst>
        </pc:spChg>
        <pc:spChg chg="add del">
          <ac:chgData name="Guest User" userId="" providerId="Windows Live" clId="Web-{B2CE5C75-6931-4EBE-9D9C-2B9E9F498896}" dt="2022-01-04T06:48:40.239" v="47"/>
          <ac:spMkLst>
            <pc:docMk/>
            <pc:sldMk cId="2690748653" sldId="257"/>
            <ac:spMk id="35" creationId="{A032553A-72E8-4B0D-8405-FF9771C9AF05}"/>
          </ac:spMkLst>
        </pc:spChg>
        <pc:spChg chg="add del">
          <ac:chgData name="Guest User" userId="" providerId="Windows Live" clId="Web-{B2CE5C75-6931-4EBE-9D9C-2B9E9F498896}" dt="2022-01-04T06:48:40.239" v="47"/>
          <ac:spMkLst>
            <pc:docMk/>
            <pc:sldMk cId="2690748653" sldId="257"/>
            <ac:spMk id="37" creationId="{765800AC-C3B9-498E-87BC-29FAE4C76B21}"/>
          </ac:spMkLst>
        </pc:spChg>
        <pc:spChg chg="add del">
          <ac:chgData name="Guest User" userId="" providerId="Windows Live" clId="Web-{B2CE5C75-6931-4EBE-9D9C-2B9E9F498896}" dt="2022-01-04T06:48:40.239" v="47"/>
          <ac:spMkLst>
            <pc:docMk/>
            <pc:sldMk cId="2690748653" sldId="257"/>
            <ac:spMk id="39" creationId="{1F9D6ACB-2FF4-49F9-978A-E0D5327FC635}"/>
          </ac:spMkLst>
        </pc:spChg>
        <pc:spChg chg="add del">
          <ac:chgData name="Guest User" userId="" providerId="Windows Live" clId="Web-{B2CE5C75-6931-4EBE-9D9C-2B9E9F498896}" dt="2022-01-04T06:48:40.239" v="47"/>
          <ac:spMkLst>
            <pc:docMk/>
            <pc:sldMk cId="2690748653" sldId="257"/>
            <ac:spMk id="41" creationId="{142BFA2A-77A0-4F60-A32A-685681C84889}"/>
          </ac:spMkLst>
        </pc:spChg>
        <pc:spChg chg="add">
          <ac:chgData name="Guest User" userId="" providerId="Windows Live" clId="Web-{B2CE5C75-6931-4EBE-9D9C-2B9E9F498896}" dt="2022-01-04T06:48:40.239" v="47"/>
          <ac:spMkLst>
            <pc:docMk/>
            <pc:sldMk cId="2690748653" sldId="257"/>
            <ac:spMk id="46" creationId="{603AE127-802C-459A-A612-DB85B67F0DC0}"/>
          </ac:spMkLst>
        </pc:spChg>
        <pc:spChg chg="add">
          <ac:chgData name="Guest User" userId="" providerId="Windows Live" clId="Web-{B2CE5C75-6931-4EBE-9D9C-2B9E9F498896}" dt="2022-01-04T06:48:40.239" v="47"/>
          <ac:spMkLst>
            <pc:docMk/>
            <pc:sldMk cId="2690748653" sldId="257"/>
            <ac:spMk id="48" creationId="{9323D83D-50D6-4040-A58B-FCEA340F886A}"/>
          </ac:spMkLst>
        </pc:spChg>
        <pc:spChg chg="add">
          <ac:chgData name="Guest User" userId="" providerId="Windows Live" clId="Web-{B2CE5C75-6931-4EBE-9D9C-2B9E9F498896}" dt="2022-01-04T06:48:40.239" v="47"/>
          <ac:spMkLst>
            <pc:docMk/>
            <pc:sldMk cId="2690748653" sldId="257"/>
            <ac:spMk id="52" creationId="{F10FD715-4DCE-4779-B634-EC78315EA213}"/>
          </ac:spMkLst>
        </pc:spChg>
        <pc:cxnChg chg="del">
          <ac:chgData name="Guest User" userId="" providerId="Windows Live" clId="Web-{B2CE5C75-6931-4EBE-9D9C-2B9E9F498896}" dt="2022-01-04T06:33:36.733" v="4"/>
          <ac:cxnSpMkLst>
            <pc:docMk/>
            <pc:sldMk cId="2690748653" sldId="257"/>
            <ac:cxnSpMk id="14" creationId="{7D1CBE93-B17D-4509-843C-82287C38032A}"/>
          </ac:cxnSpMkLst>
        </pc:cxnChg>
        <pc:cxnChg chg="del">
          <ac:chgData name="Guest User" userId="" providerId="Windows Live" clId="Web-{B2CE5C75-6931-4EBE-9D9C-2B9E9F498896}" dt="2022-01-04T06:33:36.733" v="4"/>
          <ac:cxnSpMkLst>
            <pc:docMk/>
            <pc:sldMk cId="2690748653" sldId="257"/>
            <ac:cxnSpMk id="16" creationId="{AE6277B4-6A43-48AB-89B2-3442221619CC}"/>
          </ac:cxnSpMkLst>
        </pc:cxnChg>
        <pc:cxnChg chg="add del">
          <ac:chgData name="Guest User" userId="" providerId="Windows Live" clId="Web-{B2CE5C75-6931-4EBE-9D9C-2B9E9F498896}" dt="2022-01-04T06:48:40.239" v="47"/>
          <ac:cxnSpMkLst>
            <pc:docMk/>
            <pc:sldMk cId="2690748653" sldId="257"/>
            <ac:cxnSpMk id="27" creationId="{063B6EC6-D752-4EE7-908B-F8F19E8C7FEA}"/>
          </ac:cxnSpMkLst>
        </pc:cxnChg>
        <pc:cxnChg chg="add del">
          <ac:chgData name="Guest User" userId="" providerId="Windows Live" clId="Web-{B2CE5C75-6931-4EBE-9D9C-2B9E9F498896}" dt="2022-01-04T06:48:40.239" v="47"/>
          <ac:cxnSpMkLst>
            <pc:docMk/>
            <pc:sldMk cId="2690748653" sldId="257"/>
            <ac:cxnSpMk id="29" creationId="{EFECD4E8-AD3E-4228-82A2-9461958EA94D}"/>
          </ac:cxnSpMkLst>
        </pc:cxnChg>
        <pc:cxnChg chg="add">
          <ac:chgData name="Guest User" userId="" providerId="Windows Live" clId="Web-{B2CE5C75-6931-4EBE-9D9C-2B9E9F498896}" dt="2022-01-04T06:48:40.239" v="47"/>
          <ac:cxnSpMkLst>
            <pc:docMk/>
            <pc:sldMk cId="2690748653" sldId="257"/>
            <ac:cxnSpMk id="50" creationId="{1A1FE6BB-DFB2-4080-9B5E-076EF5DDE67B}"/>
          </ac:cxnSpMkLst>
        </pc:cxnChg>
      </pc:sldChg>
      <pc:sldChg chg="addSp delSp modSp mod setBg setClrOvrMap">
        <pc:chgData name="Guest User" userId="" providerId="Windows Live" clId="Web-{B2CE5C75-6931-4EBE-9D9C-2B9E9F498896}" dt="2022-01-04T07:52:28.915" v="157" actId="1076"/>
        <pc:sldMkLst>
          <pc:docMk/>
          <pc:sldMk cId="1083851135" sldId="258"/>
        </pc:sldMkLst>
        <pc:spChg chg="mod">
          <ac:chgData name="Guest User" userId="" providerId="Windows Live" clId="Web-{B2CE5C75-6931-4EBE-9D9C-2B9E9F498896}" dt="2022-01-04T07:52:28.915" v="157" actId="1076"/>
          <ac:spMkLst>
            <pc:docMk/>
            <pc:sldMk cId="1083851135" sldId="258"/>
            <ac:spMk id="2" creationId="{4947FFE5-84E6-403E-BA8D-F03C8BA003F6}"/>
          </ac:spMkLst>
        </pc:spChg>
        <pc:spChg chg="mod">
          <ac:chgData name="Guest User" userId="" providerId="Windows Live" clId="Web-{B2CE5C75-6931-4EBE-9D9C-2B9E9F498896}" dt="2022-01-04T07:52:24.415" v="156" actId="14100"/>
          <ac:spMkLst>
            <pc:docMk/>
            <pc:sldMk cId="1083851135" sldId="258"/>
            <ac:spMk id="3" creationId="{B9C65028-3F59-4052-B7B5-23789CD5EBF5}"/>
          </ac:spMkLst>
        </pc:spChg>
        <pc:spChg chg="del mod">
          <ac:chgData name="Guest User" userId="" providerId="Windows Live" clId="Web-{B2CE5C75-6931-4EBE-9D9C-2B9E9F498896}" dt="2022-01-04T07:33:06.661" v="78"/>
          <ac:spMkLst>
            <pc:docMk/>
            <pc:sldMk cId="1083851135" sldId="258"/>
            <ac:spMk id="4" creationId="{E393860A-3FB1-4C70-BEAD-EF407FCEEA9A}"/>
          </ac:spMkLst>
        </pc:spChg>
        <pc:spChg chg="add del">
          <ac:chgData name="Guest User" userId="" providerId="Windows Live" clId="Web-{B2CE5C75-6931-4EBE-9D9C-2B9E9F498896}" dt="2022-01-04T07:43:42.688" v="95"/>
          <ac:spMkLst>
            <pc:docMk/>
            <pc:sldMk cId="1083851135" sldId="258"/>
            <ac:spMk id="8" creationId="{8DF4D7F6-81B5-452A-9CE6-76D81F91D41B}"/>
          </ac:spMkLst>
        </pc:spChg>
        <pc:spChg chg="add del">
          <ac:chgData name="Guest User" userId="" providerId="Windows Live" clId="Web-{B2CE5C75-6931-4EBE-9D9C-2B9E9F498896}" dt="2022-01-04T07:43:42.688" v="95"/>
          <ac:spMkLst>
            <pc:docMk/>
            <pc:sldMk cId="1083851135" sldId="258"/>
            <ac:spMk id="10" creationId="{4600514D-20FB-4559-97DC-D1DC39E6C3DE}"/>
          </ac:spMkLst>
        </pc:spChg>
        <pc:spChg chg="add del">
          <ac:chgData name="Guest User" userId="" providerId="Windows Live" clId="Web-{B2CE5C75-6931-4EBE-9D9C-2B9E9F498896}" dt="2022-01-04T07:43:42.688" v="95"/>
          <ac:spMkLst>
            <pc:docMk/>
            <pc:sldMk cId="1083851135" sldId="258"/>
            <ac:spMk id="12" creationId="{266F638A-E405-4AC0-B984-72E5813B0DD1}"/>
          </ac:spMkLst>
        </pc:spChg>
        <pc:spChg chg="add del">
          <ac:chgData name="Guest User" userId="" providerId="Windows Live" clId="Web-{B2CE5C75-6931-4EBE-9D9C-2B9E9F498896}" dt="2022-01-04T07:43:42.688" v="95"/>
          <ac:spMkLst>
            <pc:docMk/>
            <pc:sldMk cId="1083851135" sldId="258"/>
            <ac:spMk id="18" creationId="{27B538D5-95DB-47ED-9CB4-34AE5BF78E6B}"/>
          </ac:spMkLst>
        </pc:spChg>
        <pc:spChg chg="add del">
          <ac:chgData name="Guest User" userId="" providerId="Windows Live" clId="Web-{B2CE5C75-6931-4EBE-9D9C-2B9E9F498896}" dt="2022-01-04T07:43:42.625" v="94"/>
          <ac:spMkLst>
            <pc:docMk/>
            <pc:sldMk cId="1083851135" sldId="258"/>
            <ac:spMk id="22" creationId="{3BCB5F6A-9EB0-40B0-9D13-3023E9A20508}"/>
          </ac:spMkLst>
        </pc:spChg>
        <pc:spChg chg="add del">
          <ac:chgData name="Guest User" userId="" providerId="Windows Live" clId="Web-{B2CE5C75-6931-4EBE-9D9C-2B9E9F498896}" dt="2022-01-04T07:43:27.078" v="92"/>
          <ac:spMkLst>
            <pc:docMk/>
            <pc:sldMk cId="1083851135" sldId="258"/>
            <ac:spMk id="28" creationId="{3F088236-D655-4F88-B238-E16762358025}"/>
          </ac:spMkLst>
        </pc:spChg>
        <pc:spChg chg="add del">
          <ac:chgData name="Guest User" userId="" providerId="Windows Live" clId="Web-{B2CE5C75-6931-4EBE-9D9C-2B9E9F498896}" dt="2022-01-04T07:44:46.283" v="122"/>
          <ac:spMkLst>
            <pc:docMk/>
            <pc:sldMk cId="1083851135" sldId="258"/>
            <ac:spMk id="29" creationId="{3F088236-D655-4F88-B238-E16762358025}"/>
          </ac:spMkLst>
        </pc:spChg>
        <pc:spChg chg="add del">
          <ac:chgData name="Guest User" userId="" providerId="Windows Live" clId="Web-{B2CE5C75-6931-4EBE-9D9C-2B9E9F498896}" dt="2022-01-04T07:43:27.078" v="92"/>
          <ac:spMkLst>
            <pc:docMk/>
            <pc:sldMk cId="1083851135" sldId="258"/>
            <ac:spMk id="30" creationId="{3DAC0C92-199E-475C-9390-119A9B027276}"/>
          </ac:spMkLst>
        </pc:spChg>
        <pc:spChg chg="add del">
          <ac:chgData name="Guest User" userId="" providerId="Windows Live" clId="Web-{B2CE5C75-6931-4EBE-9D9C-2B9E9F498896}" dt="2022-01-04T07:44:46.283" v="122"/>
          <ac:spMkLst>
            <pc:docMk/>
            <pc:sldMk cId="1083851135" sldId="258"/>
            <ac:spMk id="31" creationId="{3DAC0C92-199E-475C-9390-119A9B027276}"/>
          </ac:spMkLst>
        </pc:spChg>
        <pc:spChg chg="add del">
          <ac:chgData name="Guest User" userId="" providerId="Windows Live" clId="Web-{B2CE5C75-6931-4EBE-9D9C-2B9E9F498896}" dt="2022-01-04T07:43:27.078" v="92"/>
          <ac:spMkLst>
            <pc:docMk/>
            <pc:sldMk cId="1083851135" sldId="258"/>
            <ac:spMk id="32" creationId="{C4CFB339-0ED8-4FE2-9EF1-6D1375B8499B}"/>
          </ac:spMkLst>
        </pc:spChg>
        <pc:spChg chg="add del">
          <ac:chgData name="Guest User" userId="" providerId="Windows Live" clId="Web-{B2CE5C75-6931-4EBE-9D9C-2B9E9F498896}" dt="2022-01-04T07:44:46.283" v="122"/>
          <ac:spMkLst>
            <pc:docMk/>
            <pc:sldMk cId="1083851135" sldId="258"/>
            <ac:spMk id="33" creationId="{C4CFB339-0ED8-4FE2-9EF1-6D1375B8499B}"/>
          </ac:spMkLst>
        </pc:spChg>
        <pc:spChg chg="add del">
          <ac:chgData name="Guest User" userId="" providerId="Windows Live" clId="Web-{B2CE5C75-6931-4EBE-9D9C-2B9E9F498896}" dt="2022-01-04T07:43:27.078" v="92"/>
          <ac:spMkLst>
            <pc:docMk/>
            <pc:sldMk cId="1083851135" sldId="258"/>
            <ac:spMk id="34" creationId="{31896C80-2069-4431-9C19-83B913734490}"/>
          </ac:spMkLst>
        </pc:spChg>
        <pc:spChg chg="add del">
          <ac:chgData name="Guest User" userId="" providerId="Windows Live" clId="Web-{B2CE5C75-6931-4EBE-9D9C-2B9E9F498896}" dt="2022-01-04T07:44:46.283" v="122"/>
          <ac:spMkLst>
            <pc:docMk/>
            <pc:sldMk cId="1083851135" sldId="258"/>
            <ac:spMk id="35" creationId="{31896C80-2069-4431-9C19-83B913734490}"/>
          </ac:spMkLst>
        </pc:spChg>
        <pc:spChg chg="add del">
          <ac:chgData name="Guest User" userId="" providerId="Windows Live" clId="Web-{B2CE5C75-6931-4EBE-9D9C-2B9E9F498896}" dt="2022-01-04T07:43:27.078" v="92"/>
          <ac:spMkLst>
            <pc:docMk/>
            <pc:sldMk cId="1083851135" sldId="258"/>
            <ac:spMk id="36" creationId="{BF120A21-0841-4823-B0C4-28AEBCEF9B78}"/>
          </ac:spMkLst>
        </pc:spChg>
        <pc:spChg chg="add del">
          <ac:chgData name="Guest User" userId="" providerId="Windows Live" clId="Web-{B2CE5C75-6931-4EBE-9D9C-2B9E9F498896}" dt="2022-01-04T07:44:46.283" v="122"/>
          <ac:spMkLst>
            <pc:docMk/>
            <pc:sldMk cId="1083851135" sldId="258"/>
            <ac:spMk id="37" creationId="{BF120A21-0841-4823-B0C4-28AEBCEF9B78}"/>
          </ac:spMkLst>
        </pc:spChg>
        <pc:spChg chg="add del">
          <ac:chgData name="Guest User" userId="" providerId="Windows Live" clId="Web-{B2CE5C75-6931-4EBE-9D9C-2B9E9F498896}" dt="2022-01-04T07:43:27.078" v="92"/>
          <ac:spMkLst>
            <pc:docMk/>
            <pc:sldMk cId="1083851135" sldId="258"/>
            <ac:spMk id="38" creationId="{DBB05BAE-BBD3-4289-899F-A6851503C6B0}"/>
          </ac:spMkLst>
        </pc:spChg>
        <pc:spChg chg="add del">
          <ac:chgData name="Guest User" userId="" providerId="Windows Live" clId="Web-{B2CE5C75-6931-4EBE-9D9C-2B9E9F498896}" dt="2022-01-04T07:44:46.283" v="122"/>
          <ac:spMkLst>
            <pc:docMk/>
            <pc:sldMk cId="1083851135" sldId="258"/>
            <ac:spMk id="39" creationId="{DBB05BAE-BBD3-4289-899F-A6851503C6B0}"/>
          </ac:spMkLst>
        </pc:spChg>
        <pc:spChg chg="add del">
          <ac:chgData name="Guest User" userId="" providerId="Windows Live" clId="Web-{B2CE5C75-6931-4EBE-9D9C-2B9E9F498896}" dt="2022-01-04T07:43:27.078" v="92"/>
          <ac:spMkLst>
            <pc:docMk/>
            <pc:sldMk cId="1083851135" sldId="258"/>
            <ac:spMk id="40" creationId="{9874D11C-36F5-4BBE-A490-019A54E953B0}"/>
          </ac:spMkLst>
        </pc:spChg>
        <pc:spChg chg="add del">
          <ac:chgData name="Guest User" userId="" providerId="Windows Live" clId="Web-{B2CE5C75-6931-4EBE-9D9C-2B9E9F498896}" dt="2022-01-04T07:44:46.283" v="122"/>
          <ac:spMkLst>
            <pc:docMk/>
            <pc:sldMk cId="1083851135" sldId="258"/>
            <ac:spMk id="41" creationId="{9874D11C-36F5-4BBE-A490-019A54E953B0}"/>
          </ac:spMkLst>
        </pc:spChg>
        <pc:spChg chg="add">
          <ac:chgData name="Guest User" userId="" providerId="Windows Live" clId="Web-{B2CE5C75-6931-4EBE-9D9C-2B9E9F498896}" dt="2022-01-04T07:44:46.283" v="122"/>
          <ac:spMkLst>
            <pc:docMk/>
            <pc:sldMk cId="1083851135" sldId="258"/>
            <ac:spMk id="50" creationId="{3F088236-D655-4F88-B238-E16762358025}"/>
          </ac:spMkLst>
        </pc:spChg>
        <pc:spChg chg="add">
          <ac:chgData name="Guest User" userId="" providerId="Windows Live" clId="Web-{B2CE5C75-6931-4EBE-9D9C-2B9E9F498896}" dt="2022-01-04T07:44:46.283" v="122"/>
          <ac:spMkLst>
            <pc:docMk/>
            <pc:sldMk cId="1083851135" sldId="258"/>
            <ac:spMk id="52" creationId="{3DAC0C92-199E-475C-9390-119A9B027276}"/>
          </ac:spMkLst>
        </pc:spChg>
        <pc:spChg chg="add">
          <ac:chgData name="Guest User" userId="" providerId="Windows Live" clId="Web-{B2CE5C75-6931-4EBE-9D9C-2B9E9F498896}" dt="2022-01-04T07:44:46.283" v="122"/>
          <ac:spMkLst>
            <pc:docMk/>
            <pc:sldMk cId="1083851135" sldId="258"/>
            <ac:spMk id="54" creationId="{C4CFB339-0ED8-4FE2-9EF1-6D1375B8499B}"/>
          </ac:spMkLst>
        </pc:spChg>
        <pc:spChg chg="add">
          <ac:chgData name="Guest User" userId="" providerId="Windows Live" clId="Web-{B2CE5C75-6931-4EBE-9D9C-2B9E9F498896}" dt="2022-01-04T07:44:46.283" v="122"/>
          <ac:spMkLst>
            <pc:docMk/>
            <pc:sldMk cId="1083851135" sldId="258"/>
            <ac:spMk id="56" creationId="{31896C80-2069-4431-9C19-83B913734490}"/>
          </ac:spMkLst>
        </pc:spChg>
        <pc:spChg chg="add">
          <ac:chgData name="Guest User" userId="" providerId="Windows Live" clId="Web-{B2CE5C75-6931-4EBE-9D9C-2B9E9F498896}" dt="2022-01-04T07:44:46.283" v="122"/>
          <ac:spMkLst>
            <pc:docMk/>
            <pc:sldMk cId="1083851135" sldId="258"/>
            <ac:spMk id="58" creationId="{BF120A21-0841-4823-B0C4-28AEBCEF9B78}"/>
          </ac:spMkLst>
        </pc:spChg>
        <pc:spChg chg="add">
          <ac:chgData name="Guest User" userId="" providerId="Windows Live" clId="Web-{B2CE5C75-6931-4EBE-9D9C-2B9E9F498896}" dt="2022-01-04T07:44:46.283" v="122"/>
          <ac:spMkLst>
            <pc:docMk/>
            <pc:sldMk cId="1083851135" sldId="258"/>
            <ac:spMk id="60" creationId="{DBB05BAE-BBD3-4289-899F-A6851503C6B0}"/>
          </ac:spMkLst>
        </pc:spChg>
        <pc:spChg chg="add">
          <ac:chgData name="Guest User" userId="" providerId="Windows Live" clId="Web-{B2CE5C75-6931-4EBE-9D9C-2B9E9F498896}" dt="2022-01-04T07:44:46.283" v="122"/>
          <ac:spMkLst>
            <pc:docMk/>
            <pc:sldMk cId="1083851135" sldId="258"/>
            <ac:spMk id="62" creationId="{9874D11C-36F5-4BBE-A490-019A54E953B0}"/>
          </ac:spMkLst>
        </pc:spChg>
        <pc:picChg chg="add del">
          <ac:chgData name="Guest User" userId="" providerId="Windows Live" clId="Web-{B2CE5C75-6931-4EBE-9D9C-2B9E9F498896}" dt="2022-01-04T07:43:27.078" v="92"/>
          <ac:picMkLst>
            <pc:docMk/>
            <pc:sldMk cId="1083851135" sldId="258"/>
            <ac:picMk id="20" creationId="{C64370BB-7D05-4ED6-8755-EB5CBE873D44}"/>
          </ac:picMkLst>
        </pc:picChg>
        <pc:picChg chg="add del">
          <ac:chgData name="Guest User" userId="" providerId="Windows Live" clId="Web-{B2CE5C75-6931-4EBE-9D9C-2B9E9F498896}" dt="2022-01-04T07:43:42.625" v="94"/>
          <ac:picMkLst>
            <pc:docMk/>
            <pc:sldMk cId="1083851135" sldId="258"/>
            <ac:picMk id="21" creationId="{87B3B911-DA1C-4681-B60C-292A96008D15}"/>
          </ac:picMkLst>
        </pc:picChg>
        <pc:picChg chg="add mod">
          <ac:chgData name="Guest User" userId="" providerId="Windows Live" clId="Web-{B2CE5C75-6931-4EBE-9D9C-2B9E9F498896}" dt="2022-01-04T07:44:46.283" v="122"/>
          <ac:picMkLst>
            <pc:docMk/>
            <pc:sldMk cId="1083851135" sldId="258"/>
            <ac:picMk id="23" creationId="{C64370BB-7D05-4ED6-8755-EB5CBE873D44}"/>
          </ac:picMkLst>
        </pc:picChg>
        <pc:cxnChg chg="add del">
          <ac:chgData name="Guest User" userId="" providerId="Windows Live" clId="Web-{B2CE5C75-6931-4EBE-9D9C-2B9E9F498896}" dt="2022-01-04T07:43:42.688" v="95"/>
          <ac:cxnSpMkLst>
            <pc:docMk/>
            <pc:sldMk cId="1083851135" sldId="258"/>
            <ac:cxnSpMk id="14" creationId="{7D1CBE93-B17D-4509-843C-82287C38032A}"/>
          </ac:cxnSpMkLst>
        </pc:cxnChg>
        <pc:cxnChg chg="add del">
          <ac:chgData name="Guest User" userId="" providerId="Windows Live" clId="Web-{B2CE5C75-6931-4EBE-9D9C-2B9E9F498896}" dt="2022-01-04T07:43:42.688" v="95"/>
          <ac:cxnSpMkLst>
            <pc:docMk/>
            <pc:sldMk cId="1083851135" sldId="258"/>
            <ac:cxnSpMk id="16" creationId="{AE6277B4-6A43-48AB-89B2-3442221619CC}"/>
          </ac:cxnSpMkLst>
        </pc:cxnChg>
        <pc:cxnChg chg="add del">
          <ac:chgData name="Guest User" userId="" providerId="Windows Live" clId="Web-{B2CE5C75-6931-4EBE-9D9C-2B9E9F498896}" dt="2022-01-04T07:43:27.078" v="92"/>
          <ac:cxnSpMkLst>
            <pc:docMk/>
            <pc:sldMk cId="1083851135" sldId="258"/>
            <ac:cxnSpMk id="24" creationId="{64FA5DFF-7FE6-4855-84E6-DFA78EE978BD}"/>
          </ac:cxnSpMkLst>
        </pc:cxnChg>
        <pc:cxnChg chg="add del">
          <ac:chgData name="Guest User" userId="" providerId="Windows Live" clId="Web-{B2CE5C75-6931-4EBE-9D9C-2B9E9F498896}" dt="2022-01-04T07:44:46.283" v="122"/>
          <ac:cxnSpMkLst>
            <pc:docMk/>
            <pc:sldMk cId="1083851135" sldId="258"/>
            <ac:cxnSpMk id="25" creationId="{64FA5DFF-7FE6-4855-84E6-DFA78EE978BD}"/>
          </ac:cxnSpMkLst>
        </pc:cxnChg>
        <pc:cxnChg chg="add del">
          <ac:chgData name="Guest User" userId="" providerId="Windows Live" clId="Web-{B2CE5C75-6931-4EBE-9D9C-2B9E9F498896}" dt="2022-01-04T07:43:27.078" v="92"/>
          <ac:cxnSpMkLst>
            <pc:docMk/>
            <pc:sldMk cId="1083851135" sldId="258"/>
            <ac:cxnSpMk id="26" creationId="{2AFD8CBA-54A3-4363-991B-B9C631BBFA74}"/>
          </ac:cxnSpMkLst>
        </pc:cxnChg>
        <pc:cxnChg chg="add del">
          <ac:chgData name="Guest User" userId="" providerId="Windows Live" clId="Web-{B2CE5C75-6931-4EBE-9D9C-2B9E9F498896}" dt="2022-01-04T07:44:46.283" v="122"/>
          <ac:cxnSpMkLst>
            <pc:docMk/>
            <pc:sldMk cId="1083851135" sldId="258"/>
            <ac:cxnSpMk id="27" creationId="{2AFD8CBA-54A3-4363-991B-B9C631BBFA74}"/>
          </ac:cxnSpMkLst>
        </pc:cxnChg>
        <pc:cxnChg chg="add">
          <ac:chgData name="Guest User" userId="" providerId="Windows Live" clId="Web-{B2CE5C75-6931-4EBE-9D9C-2B9E9F498896}" dt="2022-01-04T07:44:46.283" v="122"/>
          <ac:cxnSpMkLst>
            <pc:docMk/>
            <pc:sldMk cId="1083851135" sldId="258"/>
            <ac:cxnSpMk id="46" creationId="{64FA5DFF-7FE6-4855-84E6-DFA78EE978BD}"/>
          </ac:cxnSpMkLst>
        </pc:cxnChg>
        <pc:cxnChg chg="add">
          <ac:chgData name="Guest User" userId="" providerId="Windows Live" clId="Web-{B2CE5C75-6931-4EBE-9D9C-2B9E9F498896}" dt="2022-01-04T07:44:46.283" v="122"/>
          <ac:cxnSpMkLst>
            <pc:docMk/>
            <pc:sldMk cId="1083851135" sldId="258"/>
            <ac:cxnSpMk id="48" creationId="{2AFD8CBA-54A3-4363-991B-B9C631BBFA74}"/>
          </ac:cxnSpMkLst>
        </pc:cxnChg>
      </pc:sldChg>
      <pc:sldChg chg="addSp delSp modSp mod setBg setClrOvrMap">
        <pc:chgData name="Guest User" userId="" providerId="Windows Live" clId="Web-{B2CE5C75-6931-4EBE-9D9C-2B9E9F498896}" dt="2022-01-04T07:51:42.493" v="147" actId="20577"/>
        <pc:sldMkLst>
          <pc:docMk/>
          <pc:sldMk cId="4059495038" sldId="260"/>
        </pc:sldMkLst>
        <pc:spChg chg="mod">
          <ac:chgData name="Guest User" userId="" providerId="Windows Live" clId="Web-{B2CE5C75-6931-4EBE-9D9C-2B9E9F498896}" dt="2022-01-04T07:51:42.493" v="147" actId="20577"/>
          <ac:spMkLst>
            <pc:docMk/>
            <pc:sldMk cId="4059495038" sldId="260"/>
            <ac:spMk id="2" creationId="{4947FFE5-84E6-403E-BA8D-F03C8BA003F6}"/>
          </ac:spMkLst>
        </pc:spChg>
        <pc:spChg chg="mod">
          <ac:chgData name="Guest User" userId="" providerId="Windows Live" clId="Web-{B2CE5C75-6931-4EBE-9D9C-2B9E9F498896}" dt="2022-01-04T07:49:08.928" v="128" actId="1076"/>
          <ac:spMkLst>
            <pc:docMk/>
            <pc:sldMk cId="4059495038" sldId="260"/>
            <ac:spMk id="3" creationId="{B9C65028-3F59-4052-B7B5-23789CD5EBF5}"/>
          </ac:spMkLst>
        </pc:spChg>
        <pc:spChg chg="del">
          <ac:chgData name="Guest User" userId="" providerId="Windows Live" clId="Web-{B2CE5C75-6931-4EBE-9D9C-2B9E9F498896}" dt="2022-01-04T06:40:37.946" v="31"/>
          <ac:spMkLst>
            <pc:docMk/>
            <pc:sldMk cId="4059495038" sldId="260"/>
            <ac:spMk id="8" creationId="{8DF4D7F6-81B5-452A-9CE6-76D81F91D41B}"/>
          </ac:spMkLst>
        </pc:spChg>
        <pc:spChg chg="del">
          <ac:chgData name="Guest User" userId="" providerId="Windows Live" clId="Web-{B2CE5C75-6931-4EBE-9D9C-2B9E9F498896}" dt="2022-01-04T06:40:37.946" v="31"/>
          <ac:spMkLst>
            <pc:docMk/>
            <pc:sldMk cId="4059495038" sldId="260"/>
            <ac:spMk id="10" creationId="{4600514D-20FB-4559-97DC-D1DC39E6C3DE}"/>
          </ac:spMkLst>
        </pc:spChg>
        <pc:spChg chg="del">
          <ac:chgData name="Guest User" userId="" providerId="Windows Live" clId="Web-{B2CE5C75-6931-4EBE-9D9C-2B9E9F498896}" dt="2022-01-04T06:40:37.946" v="31"/>
          <ac:spMkLst>
            <pc:docMk/>
            <pc:sldMk cId="4059495038" sldId="260"/>
            <ac:spMk id="12" creationId="{266F638A-E405-4AC0-B984-72E5813B0DD1}"/>
          </ac:spMkLst>
        </pc:spChg>
        <pc:spChg chg="del">
          <ac:chgData name="Guest User" userId="" providerId="Windows Live" clId="Web-{B2CE5C75-6931-4EBE-9D9C-2B9E9F498896}" dt="2022-01-04T06:40:37.946" v="31"/>
          <ac:spMkLst>
            <pc:docMk/>
            <pc:sldMk cId="4059495038" sldId="260"/>
            <ac:spMk id="18" creationId="{27B538D5-95DB-47ED-9CB4-34AE5BF78E6B}"/>
          </ac:spMkLst>
        </pc:spChg>
        <pc:spChg chg="add del">
          <ac:chgData name="Guest User" userId="" providerId="Windows Live" clId="Web-{B2CE5C75-6931-4EBE-9D9C-2B9E9F498896}" dt="2022-01-04T06:47:06.440" v="42"/>
          <ac:spMkLst>
            <pc:docMk/>
            <pc:sldMk cId="4059495038" sldId="260"/>
            <ac:spMk id="28" creationId="{3F088236-D655-4F88-B238-E16762358025}"/>
          </ac:spMkLst>
        </pc:spChg>
        <pc:spChg chg="add del">
          <ac:chgData name="Guest User" userId="" providerId="Windows Live" clId="Web-{B2CE5C75-6931-4EBE-9D9C-2B9E9F498896}" dt="2022-01-04T06:47:06.440" v="42"/>
          <ac:spMkLst>
            <pc:docMk/>
            <pc:sldMk cId="4059495038" sldId="260"/>
            <ac:spMk id="30" creationId="{3DAC0C92-199E-475C-9390-119A9B027276}"/>
          </ac:spMkLst>
        </pc:spChg>
        <pc:spChg chg="add del">
          <ac:chgData name="Guest User" userId="" providerId="Windows Live" clId="Web-{B2CE5C75-6931-4EBE-9D9C-2B9E9F498896}" dt="2022-01-04T06:47:06.440" v="42"/>
          <ac:spMkLst>
            <pc:docMk/>
            <pc:sldMk cId="4059495038" sldId="260"/>
            <ac:spMk id="32" creationId="{C4CFB339-0ED8-4FE2-9EF1-6D1375B8499B}"/>
          </ac:spMkLst>
        </pc:spChg>
        <pc:spChg chg="add del">
          <ac:chgData name="Guest User" userId="" providerId="Windows Live" clId="Web-{B2CE5C75-6931-4EBE-9D9C-2B9E9F498896}" dt="2022-01-04T06:47:06.440" v="42"/>
          <ac:spMkLst>
            <pc:docMk/>
            <pc:sldMk cId="4059495038" sldId="260"/>
            <ac:spMk id="34" creationId="{31896C80-2069-4431-9C19-83B913734490}"/>
          </ac:spMkLst>
        </pc:spChg>
        <pc:spChg chg="add del">
          <ac:chgData name="Guest User" userId="" providerId="Windows Live" clId="Web-{B2CE5C75-6931-4EBE-9D9C-2B9E9F498896}" dt="2022-01-04T06:47:06.440" v="42"/>
          <ac:spMkLst>
            <pc:docMk/>
            <pc:sldMk cId="4059495038" sldId="260"/>
            <ac:spMk id="36" creationId="{BF120A21-0841-4823-B0C4-28AEBCEF9B78}"/>
          </ac:spMkLst>
        </pc:spChg>
        <pc:spChg chg="add del">
          <ac:chgData name="Guest User" userId="" providerId="Windows Live" clId="Web-{B2CE5C75-6931-4EBE-9D9C-2B9E9F498896}" dt="2022-01-04T06:47:06.440" v="42"/>
          <ac:spMkLst>
            <pc:docMk/>
            <pc:sldMk cId="4059495038" sldId="260"/>
            <ac:spMk id="38" creationId="{DBB05BAE-BBD3-4289-899F-A6851503C6B0}"/>
          </ac:spMkLst>
        </pc:spChg>
        <pc:spChg chg="add del">
          <ac:chgData name="Guest User" userId="" providerId="Windows Live" clId="Web-{B2CE5C75-6931-4EBE-9D9C-2B9E9F498896}" dt="2022-01-04T06:47:06.440" v="42"/>
          <ac:spMkLst>
            <pc:docMk/>
            <pc:sldMk cId="4059495038" sldId="260"/>
            <ac:spMk id="40" creationId="{9874D11C-36F5-4BBE-A490-019A54E953B0}"/>
          </ac:spMkLst>
        </pc:spChg>
        <pc:spChg chg="add">
          <ac:chgData name="Guest User" userId="" providerId="Windows Live" clId="Web-{B2CE5C75-6931-4EBE-9D9C-2B9E9F498896}" dt="2022-01-04T06:47:06.440" v="42"/>
          <ac:spMkLst>
            <pc:docMk/>
            <pc:sldMk cId="4059495038" sldId="260"/>
            <ac:spMk id="45" creationId="{3BCB5F6A-9EB0-40B0-9D13-3023E9A20508}"/>
          </ac:spMkLst>
        </pc:spChg>
        <pc:picChg chg="add mod ord">
          <ac:chgData name="Guest User" userId="" providerId="Windows Live" clId="Web-{B2CE5C75-6931-4EBE-9D9C-2B9E9F498896}" dt="2022-01-04T06:47:06.440" v="42"/>
          <ac:picMkLst>
            <pc:docMk/>
            <pc:sldMk cId="4059495038" sldId="260"/>
            <ac:picMk id="20" creationId="{E6E036A9-8542-4809-8A09-06A7B268DF9B}"/>
          </ac:picMkLst>
        </pc:picChg>
        <pc:cxnChg chg="del">
          <ac:chgData name="Guest User" userId="" providerId="Windows Live" clId="Web-{B2CE5C75-6931-4EBE-9D9C-2B9E9F498896}" dt="2022-01-04T06:40:37.946" v="31"/>
          <ac:cxnSpMkLst>
            <pc:docMk/>
            <pc:sldMk cId="4059495038" sldId="260"/>
            <ac:cxnSpMk id="14" creationId="{7D1CBE93-B17D-4509-843C-82287C38032A}"/>
          </ac:cxnSpMkLst>
        </pc:cxnChg>
        <pc:cxnChg chg="del">
          <ac:chgData name="Guest User" userId="" providerId="Windows Live" clId="Web-{B2CE5C75-6931-4EBE-9D9C-2B9E9F498896}" dt="2022-01-04T06:40:37.946" v="31"/>
          <ac:cxnSpMkLst>
            <pc:docMk/>
            <pc:sldMk cId="4059495038" sldId="260"/>
            <ac:cxnSpMk id="16" creationId="{AE6277B4-6A43-48AB-89B2-3442221619CC}"/>
          </ac:cxnSpMkLst>
        </pc:cxnChg>
        <pc:cxnChg chg="add del">
          <ac:chgData name="Guest User" userId="" providerId="Windows Live" clId="Web-{B2CE5C75-6931-4EBE-9D9C-2B9E9F498896}" dt="2022-01-04T06:47:06.440" v="42"/>
          <ac:cxnSpMkLst>
            <pc:docMk/>
            <pc:sldMk cId="4059495038" sldId="260"/>
            <ac:cxnSpMk id="24" creationId="{64FA5DFF-7FE6-4855-84E6-DFA78EE978BD}"/>
          </ac:cxnSpMkLst>
        </pc:cxnChg>
        <pc:cxnChg chg="add del">
          <ac:chgData name="Guest User" userId="" providerId="Windows Live" clId="Web-{B2CE5C75-6931-4EBE-9D9C-2B9E9F498896}" dt="2022-01-04T06:47:06.440" v="42"/>
          <ac:cxnSpMkLst>
            <pc:docMk/>
            <pc:sldMk cId="4059495038" sldId="260"/>
            <ac:cxnSpMk id="26" creationId="{2AFD8CBA-54A3-4363-991B-B9C631BBFA74}"/>
          </ac:cxnSpMkLst>
        </pc:cxnChg>
      </pc:sldChg>
      <pc:sldChg chg="addSp modSp new mod setBg">
        <pc:chgData name="Guest User" userId="" providerId="Windows Live" clId="Web-{B2CE5C75-6931-4EBE-9D9C-2B9E9F498896}" dt="2022-01-04T06:54:07.356" v="72" actId="20577"/>
        <pc:sldMkLst>
          <pc:docMk/>
          <pc:sldMk cId="3902922010" sldId="265"/>
        </pc:sldMkLst>
        <pc:spChg chg="mod">
          <ac:chgData name="Guest User" userId="" providerId="Windows Live" clId="Web-{B2CE5C75-6931-4EBE-9D9C-2B9E9F498896}" dt="2022-01-04T06:54:07.356" v="72" actId="20577"/>
          <ac:spMkLst>
            <pc:docMk/>
            <pc:sldMk cId="3902922010" sldId="265"/>
            <ac:spMk id="2" creationId="{5B865627-76BB-4545-9229-AFEA719B1E19}"/>
          </ac:spMkLst>
        </pc:spChg>
        <pc:spChg chg="mod">
          <ac:chgData name="Guest User" userId="" providerId="Windows Live" clId="Web-{B2CE5C75-6931-4EBE-9D9C-2B9E9F498896}" dt="2022-01-04T06:53:55.450" v="69" actId="20577"/>
          <ac:spMkLst>
            <pc:docMk/>
            <pc:sldMk cId="3902922010" sldId="265"/>
            <ac:spMk id="3" creationId="{3A69DDA7-DC5A-4FF1-A256-13856FCDFC8B}"/>
          </ac:spMkLst>
        </pc:spChg>
        <pc:cxnChg chg="add">
          <ac:chgData name="Guest User" userId="" providerId="Windows Live" clId="Web-{B2CE5C75-6931-4EBE-9D9C-2B9E9F498896}" dt="2022-01-04T06:53:50.512" v="68"/>
          <ac:cxnSpMkLst>
            <pc:docMk/>
            <pc:sldMk cId="3902922010" sldId="265"/>
            <ac:cxnSpMk id="8" creationId="{0B5F7E3B-C5F1-40E0-A491-558BAFBC1127}"/>
          </ac:cxnSpMkLst>
        </pc:cxnChg>
      </pc:sldChg>
      <pc:sldChg chg="addSp delSp modSp new mod setBg">
        <pc:chgData name="Guest User" userId="" providerId="Windows Live" clId="Web-{B2CE5C75-6931-4EBE-9D9C-2B9E9F498896}" dt="2022-01-04T07:45:07.064" v="125"/>
        <pc:sldMkLst>
          <pc:docMk/>
          <pc:sldMk cId="645998501" sldId="266"/>
        </pc:sldMkLst>
        <pc:spChg chg="mod">
          <ac:chgData name="Guest User" userId="" providerId="Windows Live" clId="Web-{B2CE5C75-6931-4EBE-9D9C-2B9E9F498896}" dt="2022-01-04T07:45:07.064" v="125"/>
          <ac:spMkLst>
            <pc:docMk/>
            <pc:sldMk cId="645998501" sldId="266"/>
            <ac:spMk id="2" creationId="{3D96D94D-B177-4C81-90FF-C7EA03F94BA0}"/>
          </ac:spMkLst>
        </pc:spChg>
        <pc:spChg chg="del mod">
          <ac:chgData name="Guest User" userId="" providerId="Windows Live" clId="Web-{B2CE5C75-6931-4EBE-9D9C-2B9E9F498896}" dt="2022-01-04T07:45:07.064" v="125"/>
          <ac:spMkLst>
            <pc:docMk/>
            <pc:sldMk cId="645998501" sldId="266"/>
            <ac:spMk id="3" creationId="{3E1167F5-9D52-4650-AC70-F37E344850D5}"/>
          </ac:spMkLst>
        </pc:spChg>
        <pc:spChg chg="add">
          <ac:chgData name="Guest User" userId="" providerId="Windows Live" clId="Web-{B2CE5C75-6931-4EBE-9D9C-2B9E9F498896}" dt="2022-01-04T07:45:07.064" v="125"/>
          <ac:spMkLst>
            <pc:docMk/>
            <pc:sldMk cId="645998501" sldId="266"/>
            <ac:spMk id="9" creationId="{9F4444CE-BC8D-4D61-B303-4C05614E62AB}"/>
          </ac:spMkLst>
        </pc:spChg>
        <pc:spChg chg="add">
          <ac:chgData name="Guest User" userId="" providerId="Windows Live" clId="Web-{B2CE5C75-6931-4EBE-9D9C-2B9E9F498896}" dt="2022-01-04T07:45:07.064" v="125"/>
          <ac:spMkLst>
            <pc:docMk/>
            <pc:sldMk cId="645998501" sldId="266"/>
            <ac:spMk id="11" creationId="{73772B81-181F-48B7-8826-4D9686D15DF5}"/>
          </ac:spMkLst>
        </pc:spChg>
        <pc:spChg chg="add">
          <ac:chgData name="Guest User" userId="" providerId="Windows Live" clId="Web-{B2CE5C75-6931-4EBE-9D9C-2B9E9F498896}" dt="2022-01-04T07:45:07.064" v="125"/>
          <ac:spMkLst>
            <pc:docMk/>
            <pc:sldMk cId="645998501" sldId="266"/>
            <ac:spMk id="13" creationId="{B2205F6E-03C6-4E92-877C-E2482F6599AA}"/>
          </ac:spMkLst>
        </pc:spChg>
        <pc:graphicFrameChg chg="add">
          <ac:chgData name="Guest User" userId="" providerId="Windows Live" clId="Web-{B2CE5C75-6931-4EBE-9D9C-2B9E9F498896}" dt="2022-01-04T07:45:07.064" v="125"/>
          <ac:graphicFrameMkLst>
            <pc:docMk/>
            <pc:sldMk cId="645998501" sldId="266"/>
            <ac:graphicFrameMk id="5" creationId="{8881BC68-7A08-45DD-9B95-022EF3A6291F}"/>
          </ac:graphicFrameMkLst>
        </pc:graphicFrameChg>
      </pc:sldChg>
    </pc:docChg>
  </pc:docChgLst>
  <pc:docChgLst>
    <pc:chgData name="Guest User" providerId="Windows Live" clId="Web-{C1C152B1-4EBA-4158-A0D4-8B224331D7EE}"/>
    <pc:docChg chg="delSld modSld">
      <pc:chgData name="Guest User" userId="" providerId="Windows Live" clId="Web-{C1C152B1-4EBA-4158-A0D4-8B224331D7EE}" dt="2022-01-05T13:47:00.987" v="340" actId="20577"/>
      <pc:docMkLst>
        <pc:docMk/>
      </pc:docMkLst>
      <pc:sldChg chg="delSp">
        <pc:chgData name="Guest User" userId="" providerId="Windows Live" clId="Web-{C1C152B1-4EBA-4158-A0D4-8B224331D7EE}" dt="2022-01-05T13:22:39.991" v="3"/>
        <pc:sldMkLst>
          <pc:docMk/>
          <pc:sldMk cId="405402641" sldId="256"/>
        </pc:sldMkLst>
        <pc:spChg chg="del">
          <ac:chgData name="Guest User" userId="" providerId="Windows Live" clId="Web-{C1C152B1-4EBA-4158-A0D4-8B224331D7EE}" dt="2022-01-05T13:22:39.991" v="3"/>
          <ac:spMkLst>
            <pc:docMk/>
            <pc:sldMk cId="405402641" sldId="256"/>
            <ac:spMk id="4" creationId="{9A221BA7-C49E-4C18-A9F2-3725BB81135C}"/>
          </ac:spMkLst>
        </pc:spChg>
      </pc:sldChg>
      <pc:sldChg chg="delSp modSp">
        <pc:chgData name="Guest User" userId="" providerId="Windows Live" clId="Web-{C1C152B1-4EBA-4158-A0D4-8B224331D7EE}" dt="2022-01-05T13:47:00.987" v="340" actId="20577"/>
        <pc:sldMkLst>
          <pc:docMk/>
          <pc:sldMk cId="1503512801" sldId="261"/>
        </pc:sldMkLst>
        <pc:spChg chg="mod">
          <ac:chgData name="Guest User" userId="" providerId="Windows Live" clId="Web-{C1C152B1-4EBA-4158-A0D4-8B224331D7EE}" dt="2022-01-05T13:47:00.987" v="340" actId="20577"/>
          <ac:spMkLst>
            <pc:docMk/>
            <pc:sldMk cId="1503512801" sldId="261"/>
            <ac:spMk id="3" creationId="{B9C65028-3F59-4052-B7B5-23789CD5EBF5}"/>
          </ac:spMkLst>
        </pc:spChg>
        <pc:spChg chg="del">
          <ac:chgData name="Guest User" userId="" providerId="Windows Live" clId="Web-{C1C152B1-4EBA-4158-A0D4-8B224331D7EE}" dt="2022-01-05T13:35:25.537" v="196"/>
          <ac:spMkLst>
            <pc:docMk/>
            <pc:sldMk cId="1503512801" sldId="261"/>
            <ac:spMk id="4" creationId="{E393860A-3FB1-4C70-BEAD-EF407FCEEA9A}"/>
          </ac:spMkLst>
        </pc:spChg>
      </pc:sldChg>
      <pc:sldChg chg="del">
        <pc:chgData name="Guest User" userId="" providerId="Windows Live" clId="Web-{C1C152B1-4EBA-4158-A0D4-8B224331D7EE}" dt="2022-01-05T13:18:21.439" v="2"/>
        <pc:sldMkLst>
          <pc:docMk/>
          <pc:sldMk cId="520203360" sldId="264"/>
        </pc:sldMkLst>
      </pc:sldChg>
      <pc:sldChg chg="del">
        <pc:chgData name="Guest User" userId="" providerId="Windows Live" clId="Web-{C1C152B1-4EBA-4158-A0D4-8B224331D7EE}" dt="2022-01-05T13:18:17.533" v="1"/>
        <pc:sldMkLst>
          <pc:docMk/>
          <pc:sldMk cId="1507529532" sldId="271"/>
        </pc:sldMkLst>
      </pc:sldChg>
      <pc:sldChg chg="del">
        <pc:chgData name="Guest User" userId="" providerId="Windows Live" clId="Web-{C1C152B1-4EBA-4158-A0D4-8B224331D7EE}" dt="2022-01-05T13:18:14.720" v="0"/>
        <pc:sldMkLst>
          <pc:docMk/>
          <pc:sldMk cId="1882732686" sldId="272"/>
        </pc:sldMkLst>
      </pc:sldChg>
    </pc:docChg>
  </pc:docChgLst>
  <pc:docChgLst>
    <pc:chgData name="Guest User" providerId="Windows Live" clId="Web-{8CE8B118-7882-47DB-92A9-D684F820E7CB}"/>
    <pc:docChg chg="modSld">
      <pc:chgData name="Guest User" userId="" providerId="Windows Live" clId="Web-{8CE8B118-7882-47DB-92A9-D684F820E7CB}" dt="2022-01-05T13:51:20.263" v="9" actId="20577"/>
      <pc:docMkLst>
        <pc:docMk/>
      </pc:docMkLst>
      <pc:sldChg chg="modSp">
        <pc:chgData name="Guest User" userId="" providerId="Windows Live" clId="Web-{8CE8B118-7882-47DB-92A9-D684F820E7CB}" dt="2022-01-05T13:51:20.263" v="9" actId="20577"/>
        <pc:sldMkLst>
          <pc:docMk/>
          <pc:sldMk cId="1503512801" sldId="261"/>
        </pc:sldMkLst>
        <pc:spChg chg="mod">
          <ac:chgData name="Guest User" userId="" providerId="Windows Live" clId="Web-{8CE8B118-7882-47DB-92A9-D684F820E7CB}" dt="2022-01-05T13:51:20.263" v="9" actId="20577"/>
          <ac:spMkLst>
            <pc:docMk/>
            <pc:sldMk cId="1503512801" sldId="261"/>
            <ac:spMk id="3" creationId="{B9C65028-3F59-4052-B7B5-23789CD5EBF5}"/>
          </ac:spMkLst>
        </pc:spChg>
      </pc:sldChg>
    </pc:docChg>
  </pc:docChgLst>
  <pc:docChgLst>
    <pc:chgData name="Guest User" providerId="Windows Live" clId="Web-{A1CCADB6-D00D-4A45-A1E7-51BCD6BC3ED5}"/>
    <pc:docChg chg="addSld delSld modSld sldOrd addMainMaster delMainMaster">
      <pc:chgData name="Guest User" userId="" providerId="Windows Live" clId="Web-{A1CCADB6-D00D-4A45-A1E7-51BCD6BC3ED5}" dt="2022-01-04T06:54:05.411" v="215" actId="1076"/>
      <pc:docMkLst>
        <pc:docMk/>
      </pc:docMkLst>
      <pc:sldChg chg="addSp delSp modSp mod setBg modClrScheme setClrOvrMap delDesignElem chgLayout">
        <pc:chgData name="Guest User" userId="" providerId="Windows Live" clId="Web-{A1CCADB6-D00D-4A45-A1E7-51BCD6BC3ED5}" dt="2022-01-04T06:16:17.923" v="31" actId="20577"/>
        <pc:sldMkLst>
          <pc:docMk/>
          <pc:sldMk cId="405402641" sldId="256"/>
        </pc:sldMkLst>
        <pc:spChg chg="mod ord">
          <ac:chgData name="Guest User" userId="" providerId="Windows Live" clId="Web-{A1CCADB6-D00D-4A45-A1E7-51BCD6BC3ED5}" dt="2022-01-04T06:15:38.313" v="30"/>
          <ac:spMkLst>
            <pc:docMk/>
            <pc:sldMk cId="405402641" sldId="256"/>
            <ac:spMk id="2" creationId="{633D8ADE-F06A-431E-B830-9D51DE30CE4C}"/>
          </ac:spMkLst>
        </pc:spChg>
        <pc:spChg chg="mod ord">
          <ac:chgData name="Guest User" userId="" providerId="Windows Live" clId="Web-{A1CCADB6-D00D-4A45-A1E7-51BCD6BC3ED5}" dt="2022-01-04T06:16:17.923" v="31" actId="20577"/>
          <ac:spMkLst>
            <pc:docMk/>
            <pc:sldMk cId="405402641" sldId="256"/>
            <ac:spMk id="3" creationId="{22E41FB7-B2AB-4366-B168-A2C8DFBF5E24}"/>
          </ac:spMkLst>
        </pc:spChg>
        <pc:spChg chg="add del">
          <ac:chgData name="Guest User" userId="" providerId="Windows Live" clId="Web-{A1CCADB6-D00D-4A45-A1E7-51BCD6BC3ED5}" dt="2022-01-04T06:14:13.155" v="17"/>
          <ac:spMkLst>
            <pc:docMk/>
            <pc:sldMk cId="405402641" sldId="256"/>
            <ac:spMk id="5" creationId="{8EF32ACB-37F7-4E27-BDBC-67A94864F506}"/>
          </ac:spMkLst>
        </pc:spChg>
        <pc:spChg chg="add del">
          <ac:chgData name="Guest User" userId="" providerId="Windows Live" clId="Web-{A1CCADB6-D00D-4A45-A1E7-51BCD6BC3ED5}" dt="2022-01-04T06:14:13.155" v="17"/>
          <ac:spMkLst>
            <pc:docMk/>
            <pc:sldMk cId="405402641" sldId="256"/>
            <ac:spMk id="6" creationId="{DEAF34AB-AE16-45B5-ABC1-801F062234F5}"/>
          </ac:spMkLst>
        </pc:spChg>
        <pc:spChg chg="add del">
          <ac:chgData name="Guest User" userId="" providerId="Windows Live" clId="Web-{A1CCADB6-D00D-4A45-A1E7-51BCD6BC3ED5}" dt="2022-01-04T06:14:13.155" v="17"/>
          <ac:spMkLst>
            <pc:docMk/>
            <pc:sldMk cId="405402641" sldId="256"/>
            <ac:spMk id="8" creationId="{640449D5-DE6C-45AB-811E-29321C591CD6}"/>
          </ac:spMkLst>
        </pc:spChg>
        <pc:spChg chg="add del">
          <ac:chgData name="Guest User" userId="" providerId="Windows Live" clId="Web-{A1CCADB6-D00D-4A45-A1E7-51BCD6BC3ED5}" dt="2022-01-04T06:14:03.545" v="15"/>
          <ac:spMkLst>
            <pc:docMk/>
            <pc:sldMk cId="405402641" sldId="256"/>
            <ac:spMk id="9" creationId="{0E91F5CA-B392-444C-88E3-BF5BAAEBDEB0}"/>
          </ac:spMkLst>
        </pc:spChg>
        <pc:spChg chg="add del">
          <ac:chgData name="Guest User" userId="" providerId="Windows Live" clId="Web-{A1CCADB6-D00D-4A45-A1E7-51BCD6BC3ED5}" dt="2022-01-04T06:14:03.545" v="15"/>
          <ac:spMkLst>
            <pc:docMk/>
            <pc:sldMk cId="405402641" sldId="256"/>
            <ac:spMk id="11" creationId="{9752D771-2D72-4B2C-B816-121D10C38ED0}"/>
          </ac:spMkLst>
        </pc:spChg>
        <pc:spChg chg="add del">
          <ac:chgData name="Guest User" userId="" providerId="Windows Live" clId="Web-{A1CCADB6-D00D-4A45-A1E7-51BCD6BC3ED5}" dt="2022-01-04T06:15:14.359" v="28"/>
          <ac:spMkLst>
            <pc:docMk/>
            <pc:sldMk cId="405402641" sldId="256"/>
            <ac:spMk id="12" creationId="{C3B0A228-9EA3-4009-A82E-9402BBC726A0}"/>
          </ac:spMkLst>
        </pc:spChg>
        <pc:spChg chg="add del">
          <ac:chgData name="Guest User" userId="" providerId="Windows Live" clId="Web-{A1CCADB6-D00D-4A45-A1E7-51BCD6BC3ED5}" dt="2022-01-04T06:14:03.545" v="15"/>
          <ac:spMkLst>
            <pc:docMk/>
            <pc:sldMk cId="405402641" sldId="256"/>
            <ac:spMk id="13" creationId="{58D2EC0A-5E54-424F-BE02-26DFFEBD6F9D}"/>
          </ac:spMkLst>
        </pc:spChg>
        <pc:spChg chg="add del">
          <ac:chgData name="Guest User" userId="" providerId="Windows Live" clId="Web-{A1CCADB6-D00D-4A45-A1E7-51BCD6BC3ED5}" dt="2022-01-04T06:15:14.359" v="28"/>
          <ac:spMkLst>
            <pc:docMk/>
            <pc:sldMk cId="405402641" sldId="256"/>
            <ac:spMk id="14" creationId="{40D5ECB1-AC85-4830-AF8E-3E8C2A1ACEE9}"/>
          </ac:spMkLst>
        </pc:spChg>
        <pc:spChg chg="add del">
          <ac:chgData name="Guest User" userId="" providerId="Windows Live" clId="Web-{A1CCADB6-D00D-4A45-A1E7-51BCD6BC3ED5}" dt="2022-01-04T06:14:03.545" v="15"/>
          <ac:spMkLst>
            <pc:docMk/>
            <pc:sldMk cId="405402641" sldId="256"/>
            <ac:spMk id="15" creationId="{DDCE5572-4319-4D42-813F-C8C69C08CAA8}"/>
          </ac:spMkLst>
        </pc:spChg>
        <pc:spChg chg="add del">
          <ac:chgData name="Guest User" userId="" providerId="Windows Live" clId="Web-{A1CCADB6-D00D-4A45-A1E7-51BCD6BC3ED5}" dt="2022-01-04T06:15:14.359" v="28"/>
          <ac:spMkLst>
            <pc:docMk/>
            <pc:sldMk cId="405402641" sldId="256"/>
            <ac:spMk id="17" creationId="{FD1C9DFA-A617-4257-95D3-CE862A146CBD}"/>
          </ac:spMkLst>
        </pc:spChg>
        <pc:spChg chg="add">
          <ac:chgData name="Guest User" userId="" providerId="Windows Live" clId="Web-{A1CCADB6-D00D-4A45-A1E7-51BCD6BC3ED5}" dt="2022-01-04T06:15:38.313" v="30"/>
          <ac:spMkLst>
            <pc:docMk/>
            <pc:sldMk cId="405402641" sldId="256"/>
            <ac:spMk id="18" creationId="{3C195FC1-B568-4C72-9902-34CB35DDD7A1}"/>
          </ac:spMkLst>
        </pc:spChg>
        <pc:spChg chg="add">
          <ac:chgData name="Guest User" userId="" providerId="Windows Live" clId="Web-{A1CCADB6-D00D-4A45-A1E7-51BCD6BC3ED5}" dt="2022-01-04T06:15:38.313" v="30"/>
          <ac:spMkLst>
            <pc:docMk/>
            <pc:sldMk cId="405402641" sldId="256"/>
            <ac:spMk id="19" creationId="{9179DE42-5613-4B35-A1E6-6CCBAA13C743}"/>
          </ac:spMkLst>
        </pc:spChg>
        <pc:spChg chg="add">
          <ac:chgData name="Guest User" userId="" providerId="Windows Live" clId="Web-{A1CCADB6-D00D-4A45-A1E7-51BCD6BC3ED5}" dt="2022-01-04T06:15:38.313" v="30"/>
          <ac:spMkLst>
            <pc:docMk/>
            <pc:sldMk cId="405402641" sldId="256"/>
            <ac:spMk id="20" creationId="{EF2BDF77-362C-43F0-8CBB-A969EC2AE0C4}"/>
          </ac:spMkLst>
        </pc:spChg>
        <pc:spChg chg="add">
          <ac:chgData name="Guest User" userId="" providerId="Windows Live" clId="Web-{A1CCADB6-D00D-4A45-A1E7-51BCD6BC3ED5}" dt="2022-01-04T06:15:38.313" v="30"/>
          <ac:spMkLst>
            <pc:docMk/>
            <pc:sldMk cId="405402641" sldId="256"/>
            <ac:spMk id="22" creationId="{4BE96B01-3929-432D-B8C2-ADBCB74C2EF4}"/>
          </ac:spMkLst>
        </pc:spChg>
        <pc:spChg chg="add">
          <ac:chgData name="Guest User" userId="" providerId="Windows Live" clId="Web-{A1CCADB6-D00D-4A45-A1E7-51BCD6BC3ED5}" dt="2022-01-04T06:15:38.313" v="30"/>
          <ac:spMkLst>
            <pc:docMk/>
            <pc:sldMk cId="405402641" sldId="256"/>
            <ac:spMk id="24" creationId="{2A6FCDE6-CDE2-4C51-B18E-A95CFB679714}"/>
          </ac:spMkLst>
        </pc:spChg>
        <pc:spChg chg="add">
          <ac:chgData name="Guest User" userId="" providerId="Windows Live" clId="Web-{A1CCADB6-D00D-4A45-A1E7-51BCD6BC3ED5}" dt="2022-01-04T06:15:38.313" v="30"/>
          <ac:spMkLst>
            <pc:docMk/>
            <pc:sldMk cId="405402641" sldId="256"/>
            <ac:spMk id="25" creationId="{52FB45E9-914E-4471-AC87-E475CD51767D}"/>
          </ac:spMkLst>
        </pc:spChg>
        <pc:spChg chg="add">
          <ac:chgData name="Guest User" userId="" providerId="Windows Live" clId="Web-{A1CCADB6-D00D-4A45-A1E7-51BCD6BC3ED5}" dt="2022-01-04T06:15:38.313" v="30"/>
          <ac:spMkLst>
            <pc:docMk/>
            <pc:sldMk cId="405402641" sldId="256"/>
            <ac:spMk id="26" creationId="{9D2E8756-2465-473A-BA2A-2DB1D6224745}"/>
          </ac:spMkLst>
        </pc:spChg>
        <pc:spChg chg="add">
          <ac:chgData name="Guest User" userId="" providerId="Windows Live" clId="Web-{A1CCADB6-D00D-4A45-A1E7-51BCD6BC3ED5}" dt="2022-01-04T06:15:38.313" v="30"/>
          <ac:spMkLst>
            <pc:docMk/>
            <pc:sldMk cId="405402641" sldId="256"/>
            <ac:spMk id="27" creationId="{C310626D-5743-49D4-8F7D-88C4F8F05774}"/>
          </ac:spMkLst>
        </pc:spChg>
        <pc:grpChg chg="add del">
          <ac:chgData name="Guest User" userId="" providerId="Windows Live" clId="Web-{A1CCADB6-D00D-4A45-A1E7-51BCD6BC3ED5}" dt="2022-01-04T06:14:13.155" v="17"/>
          <ac:grpSpMkLst>
            <pc:docMk/>
            <pc:sldMk cId="405402641" sldId="256"/>
            <ac:grpSpMk id="10" creationId="{222480C3-21A7-43F5-9070-D4ACB7435A94}"/>
          </ac:grpSpMkLst>
        </pc:grpChg>
        <pc:picChg chg="add del">
          <ac:chgData name="Guest User" userId="" providerId="Windows Live" clId="Web-{A1CCADB6-D00D-4A45-A1E7-51BCD6BC3ED5}" dt="2022-01-04T06:14:03.545" v="15"/>
          <ac:picMkLst>
            <pc:docMk/>
            <pc:sldMk cId="405402641" sldId="256"/>
            <ac:picMk id="4" creationId="{34139804-B849-4BE8-A12A-F5F9F4547320}"/>
          </ac:picMkLst>
        </pc:picChg>
        <pc:picChg chg="add del">
          <ac:chgData name="Guest User" userId="" providerId="Windows Live" clId="Web-{A1CCADB6-D00D-4A45-A1E7-51BCD6BC3ED5}" dt="2022-01-04T06:14:13.155" v="17"/>
          <ac:picMkLst>
            <pc:docMk/>
            <pc:sldMk cId="405402641" sldId="256"/>
            <ac:picMk id="7" creationId="{3E106300-DA0E-4DAC-8397-12647FED8C47}"/>
          </ac:picMkLst>
        </pc:picChg>
        <pc:picChg chg="add del">
          <ac:chgData name="Guest User" userId="" providerId="Windows Live" clId="Web-{A1CCADB6-D00D-4A45-A1E7-51BCD6BC3ED5}" dt="2022-01-04T06:15:35.219" v="29"/>
          <ac:picMkLst>
            <pc:docMk/>
            <pc:sldMk cId="405402641" sldId="256"/>
            <ac:picMk id="16" creationId="{1C230D5E-21B3-41E7-84C1-04006E0C6FAF}"/>
          </ac:picMkLst>
        </pc:picChg>
        <pc:cxnChg chg="add">
          <ac:chgData name="Guest User" userId="" providerId="Windows Live" clId="Web-{A1CCADB6-D00D-4A45-A1E7-51BCD6BC3ED5}" dt="2022-01-04T06:15:38.313" v="30"/>
          <ac:cxnSpMkLst>
            <pc:docMk/>
            <pc:sldMk cId="405402641" sldId="256"/>
            <ac:cxnSpMk id="21" creationId="{EB898B32-3891-4C3A-8F58-C5969D2E9033}"/>
          </ac:cxnSpMkLst>
        </pc:cxnChg>
        <pc:cxnChg chg="add">
          <ac:chgData name="Guest User" userId="" providerId="Windows Live" clId="Web-{A1CCADB6-D00D-4A45-A1E7-51BCD6BC3ED5}" dt="2022-01-04T06:15:38.313" v="30"/>
          <ac:cxnSpMkLst>
            <pc:docMk/>
            <pc:sldMk cId="405402641" sldId="256"/>
            <ac:cxnSpMk id="23" creationId="{4AE4806D-B8F9-4679-A68A-9BD21C01A301}"/>
          </ac:cxnSpMkLst>
        </pc:cxnChg>
      </pc:sldChg>
      <pc:sldChg chg="addSp modSp new mod setBg modClrScheme chgLayout">
        <pc:chgData name="Guest User" userId="" providerId="Windows Live" clId="Web-{A1CCADB6-D00D-4A45-A1E7-51BCD6BC3ED5}" dt="2022-01-04T06:16:50.346" v="49"/>
        <pc:sldMkLst>
          <pc:docMk/>
          <pc:sldMk cId="2690748653" sldId="257"/>
        </pc:sldMkLst>
        <pc:spChg chg="mod ord">
          <ac:chgData name="Guest User" userId="" providerId="Windows Live" clId="Web-{A1CCADB6-D00D-4A45-A1E7-51BCD6BC3ED5}" dt="2022-01-04T06:16:50.346" v="49"/>
          <ac:spMkLst>
            <pc:docMk/>
            <pc:sldMk cId="2690748653" sldId="257"/>
            <ac:spMk id="2" creationId="{38FD4E7F-CF56-4413-99A3-B75F0870DAA6}"/>
          </ac:spMkLst>
        </pc:spChg>
        <pc:spChg chg="mod ord">
          <ac:chgData name="Guest User" userId="" providerId="Windows Live" clId="Web-{A1CCADB6-D00D-4A45-A1E7-51BCD6BC3ED5}" dt="2022-01-04T06:16:50.346" v="49"/>
          <ac:spMkLst>
            <pc:docMk/>
            <pc:sldMk cId="2690748653" sldId="257"/>
            <ac:spMk id="3" creationId="{F8184744-D4CE-499A-8B4F-440FCE5F58DD}"/>
          </ac:spMkLst>
        </pc:spChg>
        <pc:spChg chg="add">
          <ac:chgData name="Guest User" userId="" providerId="Windows Live" clId="Web-{A1CCADB6-D00D-4A45-A1E7-51BCD6BC3ED5}" dt="2022-01-04T06:16:50.346" v="49"/>
          <ac:spMkLst>
            <pc:docMk/>
            <pc:sldMk cId="2690748653" sldId="257"/>
            <ac:spMk id="8" creationId="{8DF4D7F6-81B5-452A-9CE6-76D81F91D41B}"/>
          </ac:spMkLst>
        </pc:spChg>
        <pc:spChg chg="add">
          <ac:chgData name="Guest User" userId="" providerId="Windows Live" clId="Web-{A1CCADB6-D00D-4A45-A1E7-51BCD6BC3ED5}" dt="2022-01-04T06:16:50.346" v="49"/>
          <ac:spMkLst>
            <pc:docMk/>
            <pc:sldMk cId="2690748653" sldId="257"/>
            <ac:spMk id="10" creationId="{4600514D-20FB-4559-97DC-D1DC39E6C3DE}"/>
          </ac:spMkLst>
        </pc:spChg>
        <pc:spChg chg="add">
          <ac:chgData name="Guest User" userId="" providerId="Windows Live" clId="Web-{A1CCADB6-D00D-4A45-A1E7-51BCD6BC3ED5}" dt="2022-01-04T06:16:50.346" v="49"/>
          <ac:spMkLst>
            <pc:docMk/>
            <pc:sldMk cId="2690748653" sldId="257"/>
            <ac:spMk id="12" creationId="{266F638A-E405-4AC0-B984-72E5813B0DD1}"/>
          </ac:spMkLst>
        </pc:spChg>
        <pc:spChg chg="add">
          <ac:chgData name="Guest User" userId="" providerId="Windows Live" clId="Web-{A1CCADB6-D00D-4A45-A1E7-51BCD6BC3ED5}" dt="2022-01-04T06:16:50.346" v="49"/>
          <ac:spMkLst>
            <pc:docMk/>
            <pc:sldMk cId="2690748653" sldId="257"/>
            <ac:spMk id="18" creationId="{27B538D5-95DB-47ED-9CB4-34AE5BF78E6B}"/>
          </ac:spMkLst>
        </pc:spChg>
        <pc:cxnChg chg="add">
          <ac:chgData name="Guest User" userId="" providerId="Windows Live" clId="Web-{A1CCADB6-D00D-4A45-A1E7-51BCD6BC3ED5}" dt="2022-01-04T06:16:50.346" v="49"/>
          <ac:cxnSpMkLst>
            <pc:docMk/>
            <pc:sldMk cId="2690748653" sldId="257"/>
            <ac:cxnSpMk id="14" creationId="{7D1CBE93-B17D-4509-843C-82287C38032A}"/>
          </ac:cxnSpMkLst>
        </pc:cxnChg>
        <pc:cxnChg chg="add">
          <ac:chgData name="Guest User" userId="" providerId="Windows Live" clId="Web-{A1CCADB6-D00D-4A45-A1E7-51BCD6BC3ED5}" dt="2022-01-04T06:16:50.346" v="49"/>
          <ac:cxnSpMkLst>
            <pc:docMk/>
            <pc:sldMk cId="2690748653" sldId="257"/>
            <ac:cxnSpMk id="16" creationId="{AE6277B4-6A43-48AB-89B2-3442221619CC}"/>
          </ac:cxnSpMkLst>
        </pc:cxnChg>
      </pc:sldChg>
      <pc:sldChg chg="addSp modSp new mod ord setBg">
        <pc:chgData name="Guest User" userId="" providerId="Windows Live" clId="Web-{A1CCADB6-D00D-4A45-A1E7-51BCD6BC3ED5}" dt="2022-01-04T06:17:58.519" v="88" actId="20577"/>
        <pc:sldMkLst>
          <pc:docMk/>
          <pc:sldMk cId="1083851135" sldId="258"/>
        </pc:sldMkLst>
        <pc:spChg chg="mod">
          <ac:chgData name="Guest User" userId="" providerId="Windows Live" clId="Web-{A1CCADB6-D00D-4A45-A1E7-51BCD6BC3ED5}" dt="2022-01-04T06:17:58.519" v="88" actId="20577"/>
          <ac:spMkLst>
            <pc:docMk/>
            <pc:sldMk cId="1083851135" sldId="258"/>
            <ac:spMk id="2" creationId="{4947FFE5-84E6-403E-BA8D-F03C8BA003F6}"/>
          </ac:spMkLst>
        </pc:spChg>
        <pc:spChg chg="mod">
          <ac:chgData name="Guest User" userId="" providerId="Windows Live" clId="Web-{A1CCADB6-D00D-4A45-A1E7-51BCD6BC3ED5}" dt="2022-01-04T06:17:02.815" v="50"/>
          <ac:spMkLst>
            <pc:docMk/>
            <pc:sldMk cId="1083851135" sldId="258"/>
            <ac:spMk id="3" creationId="{B9C65028-3F59-4052-B7B5-23789CD5EBF5}"/>
          </ac:spMkLst>
        </pc:spChg>
        <pc:spChg chg="add">
          <ac:chgData name="Guest User" userId="" providerId="Windows Live" clId="Web-{A1CCADB6-D00D-4A45-A1E7-51BCD6BC3ED5}" dt="2022-01-04T06:17:41.503" v="77"/>
          <ac:spMkLst>
            <pc:docMk/>
            <pc:sldMk cId="1083851135" sldId="258"/>
            <ac:spMk id="4" creationId="{E393860A-3FB1-4C70-BEAD-EF407FCEEA9A}"/>
          </ac:spMkLst>
        </pc:spChg>
        <pc:spChg chg="add">
          <ac:chgData name="Guest User" userId="" providerId="Windows Live" clId="Web-{A1CCADB6-D00D-4A45-A1E7-51BCD6BC3ED5}" dt="2022-01-04T06:17:02.815" v="50"/>
          <ac:spMkLst>
            <pc:docMk/>
            <pc:sldMk cId="1083851135" sldId="258"/>
            <ac:spMk id="8" creationId="{8DF4D7F6-81B5-452A-9CE6-76D81F91D41B}"/>
          </ac:spMkLst>
        </pc:spChg>
        <pc:spChg chg="add">
          <ac:chgData name="Guest User" userId="" providerId="Windows Live" clId="Web-{A1CCADB6-D00D-4A45-A1E7-51BCD6BC3ED5}" dt="2022-01-04T06:17:02.815" v="50"/>
          <ac:spMkLst>
            <pc:docMk/>
            <pc:sldMk cId="1083851135" sldId="258"/>
            <ac:spMk id="10" creationId="{4600514D-20FB-4559-97DC-D1DC39E6C3DE}"/>
          </ac:spMkLst>
        </pc:spChg>
        <pc:spChg chg="add">
          <ac:chgData name="Guest User" userId="" providerId="Windows Live" clId="Web-{A1CCADB6-D00D-4A45-A1E7-51BCD6BC3ED5}" dt="2022-01-04T06:17:02.815" v="50"/>
          <ac:spMkLst>
            <pc:docMk/>
            <pc:sldMk cId="1083851135" sldId="258"/>
            <ac:spMk id="12" creationId="{266F638A-E405-4AC0-B984-72E5813B0DD1}"/>
          </ac:spMkLst>
        </pc:spChg>
        <pc:spChg chg="add">
          <ac:chgData name="Guest User" userId="" providerId="Windows Live" clId="Web-{A1CCADB6-D00D-4A45-A1E7-51BCD6BC3ED5}" dt="2022-01-04T06:17:02.815" v="50"/>
          <ac:spMkLst>
            <pc:docMk/>
            <pc:sldMk cId="1083851135" sldId="258"/>
            <ac:spMk id="18" creationId="{27B538D5-95DB-47ED-9CB4-34AE5BF78E6B}"/>
          </ac:spMkLst>
        </pc:spChg>
        <pc:cxnChg chg="add">
          <ac:chgData name="Guest User" userId="" providerId="Windows Live" clId="Web-{A1CCADB6-D00D-4A45-A1E7-51BCD6BC3ED5}" dt="2022-01-04T06:17:02.815" v="50"/>
          <ac:cxnSpMkLst>
            <pc:docMk/>
            <pc:sldMk cId="1083851135" sldId="258"/>
            <ac:cxnSpMk id="14" creationId="{7D1CBE93-B17D-4509-843C-82287C38032A}"/>
          </ac:cxnSpMkLst>
        </pc:cxnChg>
        <pc:cxnChg chg="add">
          <ac:chgData name="Guest User" userId="" providerId="Windows Live" clId="Web-{A1CCADB6-D00D-4A45-A1E7-51BCD6BC3ED5}" dt="2022-01-04T06:17:02.815" v="50"/>
          <ac:cxnSpMkLst>
            <pc:docMk/>
            <pc:sldMk cId="1083851135" sldId="258"/>
            <ac:cxnSpMk id="16" creationId="{AE6277B4-6A43-48AB-89B2-3442221619CC}"/>
          </ac:cxnSpMkLst>
        </pc:cxnChg>
      </pc:sldChg>
      <pc:sldChg chg="modSp new del">
        <pc:chgData name="Guest User" userId="" providerId="Windows Live" clId="Web-{A1CCADB6-D00D-4A45-A1E7-51BCD6BC3ED5}" dt="2022-01-04T06:17:39.268" v="76"/>
        <pc:sldMkLst>
          <pc:docMk/>
          <pc:sldMk cId="3856262707" sldId="259"/>
        </pc:sldMkLst>
        <pc:spChg chg="mod">
          <ac:chgData name="Guest User" userId="" providerId="Windows Live" clId="Web-{A1CCADB6-D00D-4A45-A1E7-51BCD6BC3ED5}" dt="2022-01-04T06:17:33.159" v="74" actId="20577"/>
          <ac:spMkLst>
            <pc:docMk/>
            <pc:sldMk cId="3856262707" sldId="259"/>
            <ac:spMk id="2" creationId="{3C80C6ED-0825-4D6F-9AC4-58FA46C1002D}"/>
          </ac:spMkLst>
        </pc:spChg>
      </pc:sldChg>
      <pc:sldChg chg="addSp delSp modSp add mod replId setBg setClrOvrMap">
        <pc:chgData name="Guest User" userId="" providerId="Windows Live" clId="Web-{A1CCADB6-D00D-4A45-A1E7-51BCD6BC3ED5}" dt="2022-01-04T06:47:51.215" v="198"/>
        <pc:sldMkLst>
          <pc:docMk/>
          <pc:sldMk cId="4059495038" sldId="260"/>
        </pc:sldMkLst>
        <pc:spChg chg="mod">
          <ac:chgData name="Guest User" userId="" providerId="Windows Live" clId="Web-{A1CCADB6-D00D-4A45-A1E7-51BCD6BC3ED5}" dt="2022-01-04T06:47:51.215" v="198"/>
          <ac:spMkLst>
            <pc:docMk/>
            <pc:sldMk cId="4059495038" sldId="260"/>
            <ac:spMk id="2" creationId="{4947FFE5-84E6-403E-BA8D-F03C8BA003F6}"/>
          </ac:spMkLst>
        </pc:spChg>
        <pc:spChg chg="mod">
          <ac:chgData name="Guest User" userId="" providerId="Windows Live" clId="Web-{A1CCADB6-D00D-4A45-A1E7-51BCD6BC3ED5}" dt="2022-01-04T06:47:51.215" v="198"/>
          <ac:spMkLst>
            <pc:docMk/>
            <pc:sldMk cId="4059495038" sldId="260"/>
            <ac:spMk id="3" creationId="{B9C65028-3F59-4052-B7B5-23789CD5EBF5}"/>
          </ac:spMkLst>
        </pc:spChg>
        <pc:spChg chg="del">
          <ac:chgData name="Guest User" userId="" providerId="Windows Live" clId="Web-{A1CCADB6-D00D-4A45-A1E7-51BCD6BC3ED5}" dt="2022-01-04T06:47:51.215" v="198"/>
          <ac:spMkLst>
            <pc:docMk/>
            <pc:sldMk cId="4059495038" sldId="260"/>
            <ac:spMk id="45" creationId="{3BCB5F6A-9EB0-40B0-9D13-3023E9A20508}"/>
          </ac:spMkLst>
        </pc:spChg>
        <pc:spChg chg="add">
          <ac:chgData name="Guest User" userId="" providerId="Windows Live" clId="Web-{A1CCADB6-D00D-4A45-A1E7-51BCD6BC3ED5}" dt="2022-01-04T06:47:51.215" v="198"/>
          <ac:spMkLst>
            <pc:docMk/>
            <pc:sldMk cId="4059495038" sldId="260"/>
            <ac:spMk id="50" creationId="{DD6B6433-CCD9-42F6-83C5-76BCAA8FEE69}"/>
          </ac:spMkLst>
        </pc:spChg>
        <pc:spChg chg="add">
          <ac:chgData name="Guest User" userId="" providerId="Windows Live" clId="Web-{A1CCADB6-D00D-4A45-A1E7-51BCD6BC3ED5}" dt="2022-01-04T06:47:51.215" v="198"/>
          <ac:spMkLst>
            <pc:docMk/>
            <pc:sldMk cId="4059495038" sldId="260"/>
            <ac:spMk id="52" creationId="{442B55CB-F27D-4C06-89E5-4EC99A519CBE}"/>
          </ac:spMkLst>
        </pc:spChg>
        <pc:spChg chg="add">
          <ac:chgData name="Guest User" userId="" providerId="Windows Live" clId="Web-{A1CCADB6-D00D-4A45-A1E7-51BCD6BC3ED5}" dt="2022-01-04T06:47:51.215" v="198"/>
          <ac:spMkLst>
            <pc:docMk/>
            <pc:sldMk cId="4059495038" sldId="260"/>
            <ac:spMk id="58" creationId="{70669A81-0E9B-4B42-AFEA-8F672C6CFBA7}"/>
          </ac:spMkLst>
        </pc:spChg>
        <pc:spChg chg="add">
          <ac:chgData name="Guest User" userId="" providerId="Windows Live" clId="Web-{A1CCADB6-D00D-4A45-A1E7-51BCD6BC3ED5}" dt="2022-01-04T06:47:51.215" v="198"/>
          <ac:spMkLst>
            <pc:docMk/>
            <pc:sldMk cId="4059495038" sldId="260"/>
            <ac:spMk id="60" creationId="{8C93E0C6-CF08-4771-B5A9-6018CB3AED59}"/>
          </ac:spMkLst>
        </pc:spChg>
        <pc:spChg chg="add">
          <ac:chgData name="Guest User" userId="" providerId="Windows Live" clId="Web-{A1CCADB6-D00D-4A45-A1E7-51BCD6BC3ED5}" dt="2022-01-04T06:47:51.215" v="198"/>
          <ac:spMkLst>
            <pc:docMk/>
            <pc:sldMk cId="4059495038" sldId="260"/>
            <ac:spMk id="62" creationId="{A011F1B8-62C5-4D08-A621-EAD05C7D6905}"/>
          </ac:spMkLst>
        </pc:spChg>
        <pc:spChg chg="add">
          <ac:chgData name="Guest User" userId="" providerId="Windows Live" clId="Web-{A1CCADB6-D00D-4A45-A1E7-51BCD6BC3ED5}" dt="2022-01-04T06:47:51.215" v="198"/>
          <ac:spMkLst>
            <pc:docMk/>
            <pc:sldMk cId="4059495038" sldId="260"/>
            <ac:spMk id="64" creationId="{C6A6AECB-428C-4CB4-B65A-359F08B6D8F8}"/>
          </ac:spMkLst>
        </pc:spChg>
        <pc:spChg chg="add">
          <ac:chgData name="Guest User" userId="" providerId="Windows Live" clId="Web-{A1CCADB6-D00D-4A45-A1E7-51BCD6BC3ED5}" dt="2022-01-04T06:47:51.215" v="198"/>
          <ac:spMkLst>
            <pc:docMk/>
            <pc:sldMk cId="4059495038" sldId="260"/>
            <ac:spMk id="66" creationId="{28D1A6ED-2AB6-46A3-A315-485B8BF936D8}"/>
          </ac:spMkLst>
        </pc:spChg>
        <pc:spChg chg="add">
          <ac:chgData name="Guest User" userId="" providerId="Windows Live" clId="Web-{A1CCADB6-D00D-4A45-A1E7-51BCD6BC3ED5}" dt="2022-01-04T06:47:51.215" v="198"/>
          <ac:spMkLst>
            <pc:docMk/>
            <pc:sldMk cId="4059495038" sldId="260"/>
            <ac:spMk id="68" creationId="{B61CE46B-8525-46A8-AB7B-DCBCC1B65F9A}"/>
          </ac:spMkLst>
        </pc:spChg>
        <pc:spChg chg="add">
          <ac:chgData name="Guest User" userId="" providerId="Windows Live" clId="Web-{A1CCADB6-D00D-4A45-A1E7-51BCD6BC3ED5}" dt="2022-01-04T06:47:51.215" v="198"/>
          <ac:spMkLst>
            <pc:docMk/>
            <pc:sldMk cId="4059495038" sldId="260"/>
            <ac:spMk id="70" creationId="{4412B991-9935-45FB-A17E-8F30DD832561}"/>
          </ac:spMkLst>
        </pc:spChg>
        <pc:picChg chg="mod ord">
          <ac:chgData name="Guest User" userId="" providerId="Windows Live" clId="Web-{A1CCADB6-D00D-4A45-A1E7-51BCD6BC3ED5}" dt="2022-01-04T06:47:51.215" v="198"/>
          <ac:picMkLst>
            <pc:docMk/>
            <pc:sldMk cId="4059495038" sldId="260"/>
            <ac:picMk id="20" creationId="{E6E036A9-8542-4809-8A09-06A7B268DF9B}"/>
          </ac:picMkLst>
        </pc:picChg>
        <pc:cxnChg chg="add">
          <ac:chgData name="Guest User" userId="" providerId="Windows Live" clId="Web-{A1CCADB6-D00D-4A45-A1E7-51BCD6BC3ED5}" dt="2022-01-04T06:47:51.215" v="198"/>
          <ac:cxnSpMkLst>
            <pc:docMk/>
            <pc:sldMk cId="4059495038" sldId="260"/>
            <ac:cxnSpMk id="54" creationId="{48527540-7F01-4C2E-9641-738882048E3D}"/>
          </ac:cxnSpMkLst>
        </pc:cxnChg>
        <pc:cxnChg chg="add">
          <ac:chgData name="Guest User" userId="" providerId="Windows Live" clId="Web-{A1CCADB6-D00D-4A45-A1E7-51BCD6BC3ED5}" dt="2022-01-04T06:47:51.215" v="198"/>
          <ac:cxnSpMkLst>
            <pc:docMk/>
            <pc:sldMk cId="4059495038" sldId="260"/>
            <ac:cxnSpMk id="56" creationId="{D6F60FB6-F855-43F0-A752-3719156C1E04}"/>
          </ac:cxnSpMkLst>
        </pc:cxnChg>
      </pc:sldChg>
      <pc:sldChg chg="modSp add replId">
        <pc:chgData name="Guest User" userId="" providerId="Windows Live" clId="Web-{A1CCADB6-D00D-4A45-A1E7-51BCD6BC3ED5}" dt="2022-01-04T06:54:05.411" v="215" actId="1076"/>
        <pc:sldMkLst>
          <pc:docMk/>
          <pc:sldMk cId="1503512801" sldId="261"/>
        </pc:sldMkLst>
        <pc:spChg chg="mod">
          <ac:chgData name="Guest User" userId="" providerId="Windows Live" clId="Web-{A1CCADB6-D00D-4A45-A1E7-51BCD6BC3ED5}" dt="2022-01-04T06:18:43.692" v="117" actId="20577"/>
          <ac:spMkLst>
            <pc:docMk/>
            <pc:sldMk cId="1503512801" sldId="261"/>
            <ac:spMk id="2" creationId="{4947FFE5-84E6-403E-BA8D-F03C8BA003F6}"/>
          </ac:spMkLst>
        </pc:spChg>
        <pc:spChg chg="mod">
          <ac:chgData name="Guest User" userId="" providerId="Windows Live" clId="Web-{A1CCADB6-D00D-4A45-A1E7-51BCD6BC3ED5}" dt="2022-01-04T06:54:05.411" v="215" actId="1076"/>
          <ac:spMkLst>
            <pc:docMk/>
            <pc:sldMk cId="1503512801" sldId="261"/>
            <ac:spMk id="3" creationId="{B9C65028-3F59-4052-B7B5-23789CD5EBF5}"/>
          </ac:spMkLst>
        </pc:spChg>
        <pc:spChg chg="mod">
          <ac:chgData name="Guest User" userId="" providerId="Windows Live" clId="Web-{A1CCADB6-D00D-4A45-A1E7-51BCD6BC3ED5}" dt="2022-01-04T06:27:15.844" v="157" actId="20577"/>
          <ac:spMkLst>
            <pc:docMk/>
            <pc:sldMk cId="1503512801" sldId="261"/>
            <ac:spMk id="4" creationId="{E393860A-3FB1-4C70-BEAD-EF407FCEEA9A}"/>
          </ac:spMkLst>
        </pc:spChg>
      </pc:sldChg>
      <pc:sldChg chg="modSp new del">
        <pc:chgData name="Guest User" userId="" providerId="Windows Live" clId="Web-{A1CCADB6-D00D-4A45-A1E7-51BCD6BC3ED5}" dt="2022-01-04T06:18:20.176" v="108"/>
        <pc:sldMkLst>
          <pc:docMk/>
          <pc:sldMk cId="3277751382" sldId="261"/>
        </pc:sldMkLst>
        <pc:spChg chg="mod">
          <ac:chgData name="Guest User" userId="" providerId="Windows Live" clId="Web-{A1CCADB6-D00D-4A45-A1E7-51BCD6BC3ED5}" dt="2022-01-04T06:18:06.097" v="93" actId="20577"/>
          <ac:spMkLst>
            <pc:docMk/>
            <pc:sldMk cId="3277751382" sldId="261"/>
            <ac:spMk id="2" creationId="{271A2486-B5B3-4070-B1B4-BFABF29F48E6}"/>
          </ac:spMkLst>
        </pc:spChg>
      </pc:sldChg>
      <pc:sldChg chg="delSp modSp add replId">
        <pc:chgData name="Guest User" userId="" providerId="Windows Live" clId="Web-{A1CCADB6-D00D-4A45-A1E7-51BCD6BC3ED5}" dt="2022-01-04T06:53:56.192" v="210" actId="20577"/>
        <pc:sldMkLst>
          <pc:docMk/>
          <pc:sldMk cId="472681888" sldId="262"/>
        </pc:sldMkLst>
        <pc:spChg chg="mod">
          <ac:chgData name="Guest User" userId="" providerId="Windows Live" clId="Web-{A1CCADB6-D00D-4A45-A1E7-51BCD6BC3ED5}" dt="2022-01-04T06:18:58.083" v="133" actId="20577"/>
          <ac:spMkLst>
            <pc:docMk/>
            <pc:sldMk cId="472681888" sldId="262"/>
            <ac:spMk id="2" creationId="{4947FFE5-84E6-403E-BA8D-F03C8BA003F6}"/>
          </ac:spMkLst>
        </pc:spChg>
        <pc:spChg chg="mod">
          <ac:chgData name="Guest User" userId="" providerId="Windows Live" clId="Web-{A1CCADB6-D00D-4A45-A1E7-51BCD6BC3ED5}" dt="2022-01-04T06:53:56.192" v="210" actId="20577"/>
          <ac:spMkLst>
            <pc:docMk/>
            <pc:sldMk cId="472681888" sldId="262"/>
            <ac:spMk id="3" creationId="{B9C65028-3F59-4052-B7B5-23789CD5EBF5}"/>
          </ac:spMkLst>
        </pc:spChg>
        <pc:spChg chg="del mod">
          <ac:chgData name="Guest User" userId="" providerId="Windows Live" clId="Web-{A1CCADB6-D00D-4A45-A1E7-51BCD6BC3ED5}" dt="2022-01-04T06:53:18.566" v="202"/>
          <ac:spMkLst>
            <pc:docMk/>
            <pc:sldMk cId="472681888" sldId="262"/>
            <ac:spMk id="4" creationId="{E393860A-3FB1-4C70-BEAD-EF407FCEEA9A}"/>
          </ac:spMkLst>
        </pc:spChg>
      </pc:sldChg>
      <pc:sldChg chg="modSp new del">
        <pc:chgData name="Guest User" userId="" providerId="Windows Live" clId="Web-{A1CCADB6-D00D-4A45-A1E7-51BCD6BC3ED5}" dt="2022-01-04T06:18:22.910" v="109"/>
        <pc:sldMkLst>
          <pc:docMk/>
          <pc:sldMk cId="689263967" sldId="262"/>
        </pc:sldMkLst>
        <pc:spChg chg="mod">
          <ac:chgData name="Guest User" userId="" providerId="Windows Live" clId="Web-{A1CCADB6-D00D-4A45-A1E7-51BCD6BC3ED5}" dt="2022-01-04T06:18:18.394" v="107" actId="20577"/>
          <ac:spMkLst>
            <pc:docMk/>
            <pc:sldMk cId="689263967" sldId="262"/>
            <ac:spMk id="2" creationId="{09636850-67E2-4E45-9D2A-5F096BA84D64}"/>
          </ac:spMkLst>
        </pc:spChg>
      </pc:sldChg>
      <pc:sldChg chg="modSp add replId">
        <pc:chgData name="Guest User" userId="" providerId="Windows Live" clId="Web-{A1CCADB6-D00D-4A45-A1E7-51BCD6BC3ED5}" dt="2022-01-04T06:19:24.380" v="139" actId="20577"/>
        <pc:sldMkLst>
          <pc:docMk/>
          <pc:sldMk cId="3332434597" sldId="263"/>
        </pc:sldMkLst>
        <pc:spChg chg="mod">
          <ac:chgData name="Guest User" userId="" providerId="Windows Live" clId="Web-{A1CCADB6-D00D-4A45-A1E7-51BCD6BC3ED5}" dt="2022-01-04T06:19:24.380" v="139" actId="20577"/>
          <ac:spMkLst>
            <pc:docMk/>
            <pc:sldMk cId="3332434597" sldId="263"/>
            <ac:spMk id="2" creationId="{4947FFE5-84E6-403E-BA8D-F03C8BA003F6}"/>
          </ac:spMkLst>
        </pc:spChg>
      </pc:sldChg>
      <pc:sldChg chg="modSp add replId">
        <pc:chgData name="Guest User" userId="" providerId="Windows Live" clId="Web-{A1CCADB6-D00D-4A45-A1E7-51BCD6BC3ED5}" dt="2022-01-04T06:19:52.084" v="151" actId="20577"/>
        <pc:sldMkLst>
          <pc:docMk/>
          <pc:sldMk cId="520203360" sldId="264"/>
        </pc:sldMkLst>
        <pc:spChg chg="mod">
          <ac:chgData name="Guest User" userId="" providerId="Windows Live" clId="Web-{A1CCADB6-D00D-4A45-A1E7-51BCD6BC3ED5}" dt="2022-01-04T06:19:52.084" v="151" actId="20577"/>
          <ac:spMkLst>
            <pc:docMk/>
            <pc:sldMk cId="520203360" sldId="264"/>
            <ac:spMk id="2" creationId="{4947FFE5-84E6-403E-BA8D-F03C8BA003F6}"/>
          </ac:spMkLst>
        </pc:spChg>
      </pc:sldChg>
      <pc:sldMasterChg chg="del delSldLayout">
        <pc:chgData name="Guest User" userId="" providerId="Windows Live" clId="Web-{A1CCADB6-D00D-4A45-A1E7-51BCD6BC3ED5}" dt="2022-01-04T06:11:38.526" v="0"/>
        <pc:sldMasterMkLst>
          <pc:docMk/>
          <pc:sldMasterMk cId="1581848560" sldId="2147483648"/>
        </pc:sldMasterMkLst>
        <pc:sldLayoutChg chg="del">
          <pc:chgData name="Guest User" userId="" providerId="Windows Live" clId="Web-{A1CCADB6-D00D-4A45-A1E7-51BCD6BC3ED5}" dt="2022-01-04T06:11:38.526" v="0"/>
          <pc:sldLayoutMkLst>
            <pc:docMk/>
            <pc:sldMasterMk cId="1581848560" sldId="2147483648"/>
            <pc:sldLayoutMk cId="2684894874" sldId="2147483649"/>
          </pc:sldLayoutMkLst>
        </pc:sldLayoutChg>
        <pc:sldLayoutChg chg="del">
          <pc:chgData name="Guest User" userId="" providerId="Windows Live" clId="Web-{A1CCADB6-D00D-4A45-A1E7-51BCD6BC3ED5}" dt="2022-01-04T06:11:38.526" v="0"/>
          <pc:sldLayoutMkLst>
            <pc:docMk/>
            <pc:sldMasterMk cId="1581848560" sldId="2147483648"/>
            <pc:sldLayoutMk cId="1298312665" sldId="2147483650"/>
          </pc:sldLayoutMkLst>
        </pc:sldLayoutChg>
        <pc:sldLayoutChg chg="del">
          <pc:chgData name="Guest User" userId="" providerId="Windows Live" clId="Web-{A1CCADB6-D00D-4A45-A1E7-51BCD6BC3ED5}" dt="2022-01-04T06:11:38.526" v="0"/>
          <pc:sldLayoutMkLst>
            <pc:docMk/>
            <pc:sldMasterMk cId="1581848560" sldId="2147483648"/>
            <pc:sldLayoutMk cId="4013528576" sldId="2147483651"/>
          </pc:sldLayoutMkLst>
        </pc:sldLayoutChg>
        <pc:sldLayoutChg chg="del">
          <pc:chgData name="Guest User" userId="" providerId="Windows Live" clId="Web-{A1CCADB6-D00D-4A45-A1E7-51BCD6BC3ED5}" dt="2022-01-04T06:11:38.526" v="0"/>
          <pc:sldLayoutMkLst>
            <pc:docMk/>
            <pc:sldMasterMk cId="1581848560" sldId="2147483648"/>
            <pc:sldLayoutMk cId="1524011765" sldId="2147483652"/>
          </pc:sldLayoutMkLst>
        </pc:sldLayoutChg>
        <pc:sldLayoutChg chg="del">
          <pc:chgData name="Guest User" userId="" providerId="Windows Live" clId="Web-{A1CCADB6-D00D-4A45-A1E7-51BCD6BC3ED5}" dt="2022-01-04T06:11:38.526" v="0"/>
          <pc:sldLayoutMkLst>
            <pc:docMk/>
            <pc:sldMasterMk cId="1581848560" sldId="2147483648"/>
            <pc:sldLayoutMk cId="3144902075" sldId="2147483653"/>
          </pc:sldLayoutMkLst>
        </pc:sldLayoutChg>
        <pc:sldLayoutChg chg="del">
          <pc:chgData name="Guest User" userId="" providerId="Windows Live" clId="Web-{A1CCADB6-D00D-4A45-A1E7-51BCD6BC3ED5}" dt="2022-01-04T06:11:38.526" v="0"/>
          <pc:sldLayoutMkLst>
            <pc:docMk/>
            <pc:sldMasterMk cId="1581848560" sldId="2147483648"/>
            <pc:sldLayoutMk cId="2339408129" sldId="2147483654"/>
          </pc:sldLayoutMkLst>
        </pc:sldLayoutChg>
        <pc:sldLayoutChg chg="del">
          <pc:chgData name="Guest User" userId="" providerId="Windows Live" clId="Web-{A1CCADB6-D00D-4A45-A1E7-51BCD6BC3ED5}" dt="2022-01-04T06:11:38.526" v="0"/>
          <pc:sldLayoutMkLst>
            <pc:docMk/>
            <pc:sldMasterMk cId="1581848560" sldId="2147483648"/>
            <pc:sldLayoutMk cId="279669670" sldId="2147483655"/>
          </pc:sldLayoutMkLst>
        </pc:sldLayoutChg>
        <pc:sldLayoutChg chg="del">
          <pc:chgData name="Guest User" userId="" providerId="Windows Live" clId="Web-{A1CCADB6-D00D-4A45-A1E7-51BCD6BC3ED5}" dt="2022-01-04T06:11:38.526" v="0"/>
          <pc:sldLayoutMkLst>
            <pc:docMk/>
            <pc:sldMasterMk cId="1581848560" sldId="2147483648"/>
            <pc:sldLayoutMk cId="87496319" sldId="2147483656"/>
          </pc:sldLayoutMkLst>
        </pc:sldLayoutChg>
        <pc:sldLayoutChg chg="del">
          <pc:chgData name="Guest User" userId="" providerId="Windows Live" clId="Web-{A1CCADB6-D00D-4A45-A1E7-51BCD6BC3ED5}" dt="2022-01-04T06:11:38.526" v="0"/>
          <pc:sldLayoutMkLst>
            <pc:docMk/>
            <pc:sldMasterMk cId="1581848560" sldId="2147483648"/>
            <pc:sldLayoutMk cId="3642962637" sldId="2147483657"/>
          </pc:sldLayoutMkLst>
        </pc:sldLayoutChg>
        <pc:sldLayoutChg chg="del">
          <pc:chgData name="Guest User" userId="" providerId="Windows Live" clId="Web-{A1CCADB6-D00D-4A45-A1E7-51BCD6BC3ED5}" dt="2022-01-04T06:11:38.526" v="0"/>
          <pc:sldLayoutMkLst>
            <pc:docMk/>
            <pc:sldMasterMk cId="1581848560" sldId="2147483648"/>
            <pc:sldLayoutMk cId="1149760451" sldId="2147483658"/>
          </pc:sldLayoutMkLst>
        </pc:sldLayoutChg>
        <pc:sldLayoutChg chg="del">
          <pc:chgData name="Guest User" userId="" providerId="Windows Live" clId="Web-{A1CCADB6-D00D-4A45-A1E7-51BCD6BC3ED5}" dt="2022-01-04T06:11:38.526" v="0"/>
          <pc:sldLayoutMkLst>
            <pc:docMk/>
            <pc:sldMasterMk cId="1581848560" sldId="2147483648"/>
            <pc:sldLayoutMk cId="362272241" sldId="2147483659"/>
          </pc:sldLayoutMkLst>
        </pc:sldLayoutChg>
      </pc:sldMasterChg>
      <pc:sldMasterChg chg="add del addSldLayout delSldLayout modSldLayout">
        <pc:chgData name="Guest User" userId="" providerId="Windows Live" clId="Web-{A1CCADB6-D00D-4A45-A1E7-51BCD6BC3ED5}" dt="2022-01-04T06:14:13.217" v="18"/>
        <pc:sldMasterMkLst>
          <pc:docMk/>
          <pc:sldMasterMk cId="367637884" sldId="2147483660"/>
        </pc:sldMasterMkLst>
        <pc:sldLayoutChg chg="add del mod replId">
          <pc:chgData name="Guest User" userId="" providerId="Windows Live" clId="Web-{A1CCADB6-D00D-4A45-A1E7-51BCD6BC3ED5}" dt="2022-01-04T06:14:13.217" v="18"/>
          <pc:sldLayoutMkLst>
            <pc:docMk/>
            <pc:sldMasterMk cId="367637884" sldId="2147483660"/>
            <pc:sldLayoutMk cId="1980376765" sldId="2147483661"/>
          </pc:sldLayoutMkLst>
        </pc:sldLayoutChg>
        <pc:sldLayoutChg chg="add del mod replId">
          <pc:chgData name="Guest User" userId="" providerId="Windows Live" clId="Web-{A1CCADB6-D00D-4A45-A1E7-51BCD6BC3ED5}" dt="2022-01-04T06:14:13.217" v="18"/>
          <pc:sldLayoutMkLst>
            <pc:docMk/>
            <pc:sldMasterMk cId="367637884" sldId="2147483660"/>
            <pc:sldLayoutMk cId="286524273" sldId="2147483662"/>
          </pc:sldLayoutMkLst>
        </pc:sldLayoutChg>
        <pc:sldLayoutChg chg="add del mod replId">
          <pc:chgData name="Guest User" userId="" providerId="Windows Live" clId="Web-{A1CCADB6-D00D-4A45-A1E7-51BCD6BC3ED5}" dt="2022-01-04T06:14:13.217" v="18"/>
          <pc:sldLayoutMkLst>
            <pc:docMk/>
            <pc:sldMasterMk cId="367637884" sldId="2147483660"/>
            <pc:sldLayoutMk cId="1652218076" sldId="2147483663"/>
          </pc:sldLayoutMkLst>
        </pc:sldLayoutChg>
        <pc:sldLayoutChg chg="add del mod replId">
          <pc:chgData name="Guest User" userId="" providerId="Windows Live" clId="Web-{A1CCADB6-D00D-4A45-A1E7-51BCD6BC3ED5}" dt="2022-01-04T06:14:13.217" v="18"/>
          <pc:sldLayoutMkLst>
            <pc:docMk/>
            <pc:sldMasterMk cId="367637884" sldId="2147483660"/>
            <pc:sldLayoutMk cId="3492395609" sldId="2147483664"/>
          </pc:sldLayoutMkLst>
        </pc:sldLayoutChg>
        <pc:sldLayoutChg chg="add del mod replId">
          <pc:chgData name="Guest User" userId="" providerId="Windows Live" clId="Web-{A1CCADB6-D00D-4A45-A1E7-51BCD6BC3ED5}" dt="2022-01-04T06:14:13.217" v="18"/>
          <pc:sldLayoutMkLst>
            <pc:docMk/>
            <pc:sldMasterMk cId="367637884" sldId="2147483660"/>
            <pc:sldLayoutMk cId="1590581688" sldId="2147483665"/>
          </pc:sldLayoutMkLst>
        </pc:sldLayoutChg>
        <pc:sldLayoutChg chg="add del mod replId">
          <pc:chgData name="Guest User" userId="" providerId="Windows Live" clId="Web-{A1CCADB6-D00D-4A45-A1E7-51BCD6BC3ED5}" dt="2022-01-04T06:14:13.217" v="18"/>
          <pc:sldLayoutMkLst>
            <pc:docMk/>
            <pc:sldMasterMk cId="367637884" sldId="2147483660"/>
            <pc:sldLayoutMk cId="600566112" sldId="2147483666"/>
          </pc:sldLayoutMkLst>
        </pc:sldLayoutChg>
        <pc:sldLayoutChg chg="add del mod replId">
          <pc:chgData name="Guest User" userId="" providerId="Windows Live" clId="Web-{A1CCADB6-D00D-4A45-A1E7-51BCD6BC3ED5}" dt="2022-01-04T06:14:13.217" v="18"/>
          <pc:sldLayoutMkLst>
            <pc:docMk/>
            <pc:sldMasterMk cId="367637884" sldId="2147483660"/>
            <pc:sldLayoutMk cId="3444662315" sldId="2147483667"/>
          </pc:sldLayoutMkLst>
        </pc:sldLayoutChg>
        <pc:sldLayoutChg chg="add del mod replId">
          <pc:chgData name="Guest User" userId="" providerId="Windows Live" clId="Web-{A1CCADB6-D00D-4A45-A1E7-51BCD6BC3ED5}" dt="2022-01-04T06:14:13.217" v="18"/>
          <pc:sldLayoutMkLst>
            <pc:docMk/>
            <pc:sldMasterMk cId="367637884" sldId="2147483660"/>
            <pc:sldLayoutMk cId="2568662244" sldId="2147483668"/>
          </pc:sldLayoutMkLst>
        </pc:sldLayoutChg>
        <pc:sldLayoutChg chg="add del mod replId">
          <pc:chgData name="Guest User" userId="" providerId="Windows Live" clId="Web-{A1CCADB6-D00D-4A45-A1E7-51BCD6BC3ED5}" dt="2022-01-04T06:14:13.217" v="18"/>
          <pc:sldLayoutMkLst>
            <pc:docMk/>
            <pc:sldMasterMk cId="367637884" sldId="2147483660"/>
            <pc:sldLayoutMk cId="2184886110" sldId="2147483669"/>
          </pc:sldLayoutMkLst>
        </pc:sldLayoutChg>
        <pc:sldLayoutChg chg="add del mod replId">
          <pc:chgData name="Guest User" userId="" providerId="Windows Live" clId="Web-{A1CCADB6-D00D-4A45-A1E7-51BCD6BC3ED5}" dt="2022-01-04T06:14:13.217" v="18"/>
          <pc:sldLayoutMkLst>
            <pc:docMk/>
            <pc:sldMasterMk cId="367637884" sldId="2147483660"/>
            <pc:sldLayoutMk cId="3362468297" sldId="2147483670"/>
          </pc:sldLayoutMkLst>
        </pc:sldLayoutChg>
        <pc:sldLayoutChg chg="add del mod replId">
          <pc:chgData name="Guest User" userId="" providerId="Windows Live" clId="Web-{A1CCADB6-D00D-4A45-A1E7-51BCD6BC3ED5}" dt="2022-01-04T06:14:13.217" v="18"/>
          <pc:sldLayoutMkLst>
            <pc:docMk/>
            <pc:sldMasterMk cId="367637884" sldId="2147483660"/>
            <pc:sldLayoutMk cId="2091617019" sldId="2147483671"/>
          </pc:sldLayoutMkLst>
        </pc:sldLayoutChg>
        <pc:sldLayoutChg chg="add del mod replId">
          <pc:chgData name="Guest User" userId="" providerId="Windows Live" clId="Web-{A1CCADB6-D00D-4A45-A1E7-51BCD6BC3ED5}" dt="2022-01-04T06:14:13.217" v="18"/>
          <pc:sldLayoutMkLst>
            <pc:docMk/>
            <pc:sldMasterMk cId="367637884" sldId="2147483660"/>
            <pc:sldLayoutMk cId="404782569" sldId="2147483672"/>
          </pc:sldLayoutMkLst>
        </pc:sldLayoutChg>
        <pc:sldLayoutChg chg="add del mod replId">
          <pc:chgData name="Guest User" userId="" providerId="Windows Live" clId="Web-{A1CCADB6-D00D-4A45-A1E7-51BCD6BC3ED5}" dt="2022-01-04T06:14:13.217" v="18"/>
          <pc:sldLayoutMkLst>
            <pc:docMk/>
            <pc:sldMasterMk cId="367637884" sldId="2147483660"/>
            <pc:sldLayoutMk cId="3334083418" sldId="2147483673"/>
          </pc:sldLayoutMkLst>
        </pc:sldLayoutChg>
        <pc:sldLayoutChg chg="add del mod replId">
          <pc:chgData name="Guest User" userId="" providerId="Windows Live" clId="Web-{A1CCADB6-D00D-4A45-A1E7-51BCD6BC3ED5}" dt="2022-01-04T06:14:13.217" v="18"/>
          <pc:sldLayoutMkLst>
            <pc:docMk/>
            <pc:sldMasterMk cId="367637884" sldId="2147483660"/>
            <pc:sldLayoutMk cId="1949459199" sldId="2147483674"/>
          </pc:sldLayoutMkLst>
        </pc:sldLayoutChg>
        <pc:sldLayoutChg chg="add del mod replId">
          <pc:chgData name="Guest User" userId="" providerId="Windows Live" clId="Web-{A1CCADB6-D00D-4A45-A1E7-51BCD6BC3ED5}" dt="2022-01-04T06:14:13.217" v="18"/>
          <pc:sldLayoutMkLst>
            <pc:docMk/>
            <pc:sldMasterMk cId="367637884" sldId="2147483660"/>
            <pc:sldLayoutMk cId="1083605907" sldId="2147483675"/>
          </pc:sldLayoutMkLst>
        </pc:sldLayoutChg>
        <pc:sldLayoutChg chg="add del mod replId">
          <pc:chgData name="Guest User" userId="" providerId="Windows Live" clId="Web-{A1CCADB6-D00D-4A45-A1E7-51BCD6BC3ED5}" dt="2022-01-04T06:14:13.217" v="18"/>
          <pc:sldLayoutMkLst>
            <pc:docMk/>
            <pc:sldMasterMk cId="367637884" sldId="2147483660"/>
            <pc:sldLayoutMk cId="4079673508" sldId="2147483676"/>
          </pc:sldLayoutMkLst>
        </pc:sldLayoutChg>
      </pc:sldMasterChg>
      <pc:sldMasterChg chg="add del replId addSldLayout delSldLayout">
        <pc:chgData name="Guest User" userId="" providerId="Windows Live" clId="Web-{A1CCADB6-D00D-4A45-A1E7-51BCD6BC3ED5}" dt="2022-01-04T06:14:13.155" v="17"/>
        <pc:sldMasterMkLst>
          <pc:docMk/>
          <pc:sldMasterMk cId="2656036288" sldId="2147483677"/>
        </pc:sldMasterMkLst>
        <pc:sldLayoutChg chg="add del replId">
          <pc:chgData name="Guest User" userId="" providerId="Windows Live" clId="Web-{A1CCADB6-D00D-4A45-A1E7-51BCD6BC3ED5}" dt="2022-01-04T06:14:13.155" v="17"/>
          <pc:sldLayoutMkLst>
            <pc:docMk/>
            <pc:sldMasterMk cId="2656036288" sldId="2147483677"/>
            <pc:sldLayoutMk cId="269166552" sldId="2147483678"/>
          </pc:sldLayoutMkLst>
        </pc:sldLayoutChg>
        <pc:sldLayoutChg chg="add del replId">
          <pc:chgData name="Guest User" userId="" providerId="Windows Live" clId="Web-{A1CCADB6-D00D-4A45-A1E7-51BCD6BC3ED5}" dt="2022-01-04T06:14:13.155" v="17"/>
          <pc:sldLayoutMkLst>
            <pc:docMk/>
            <pc:sldMasterMk cId="2656036288" sldId="2147483677"/>
            <pc:sldLayoutMk cId="1269325142" sldId="2147483679"/>
          </pc:sldLayoutMkLst>
        </pc:sldLayoutChg>
        <pc:sldLayoutChg chg="add del replId">
          <pc:chgData name="Guest User" userId="" providerId="Windows Live" clId="Web-{A1CCADB6-D00D-4A45-A1E7-51BCD6BC3ED5}" dt="2022-01-04T06:14:13.155" v="17"/>
          <pc:sldLayoutMkLst>
            <pc:docMk/>
            <pc:sldMasterMk cId="2656036288" sldId="2147483677"/>
            <pc:sldLayoutMk cId="4127851618" sldId="2147483680"/>
          </pc:sldLayoutMkLst>
        </pc:sldLayoutChg>
        <pc:sldLayoutChg chg="add del replId">
          <pc:chgData name="Guest User" userId="" providerId="Windows Live" clId="Web-{A1CCADB6-D00D-4A45-A1E7-51BCD6BC3ED5}" dt="2022-01-04T06:14:13.155" v="17"/>
          <pc:sldLayoutMkLst>
            <pc:docMk/>
            <pc:sldMasterMk cId="2656036288" sldId="2147483677"/>
            <pc:sldLayoutMk cId="1349703867" sldId="2147483681"/>
          </pc:sldLayoutMkLst>
        </pc:sldLayoutChg>
        <pc:sldLayoutChg chg="add del replId">
          <pc:chgData name="Guest User" userId="" providerId="Windows Live" clId="Web-{A1CCADB6-D00D-4A45-A1E7-51BCD6BC3ED5}" dt="2022-01-04T06:14:13.155" v="17"/>
          <pc:sldLayoutMkLst>
            <pc:docMk/>
            <pc:sldMasterMk cId="2656036288" sldId="2147483677"/>
            <pc:sldLayoutMk cId="417764303" sldId="2147483682"/>
          </pc:sldLayoutMkLst>
        </pc:sldLayoutChg>
        <pc:sldLayoutChg chg="add del replId">
          <pc:chgData name="Guest User" userId="" providerId="Windows Live" clId="Web-{A1CCADB6-D00D-4A45-A1E7-51BCD6BC3ED5}" dt="2022-01-04T06:14:13.155" v="17"/>
          <pc:sldLayoutMkLst>
            <pc:docMk/>
            <pc:sldMasterMk cId="2656036288" sldId="2147483677"/>
            <pc:sldLayoutMk cId="623152432" sldId="2147483683"/>
          </pc:sldLayoutMkLst>
        </pc:sldLayoutChg>
        <pc:sldLayoutChg chg="add del replId">
          <pc:chgData name="Guest User" userId="" providerId="Windows Live" clId="Web-{A1CCADB6-D00D-4A45-A1E7-51BCD6BC3ED5}" dt="2022-01-04T06:14:13.155" v="17"/>
          <pc:sldLayoutMkLst>
            <pc:docMk/>
            <pc:sldMasterMk cId="2656036288" sldId="2147483677"/>
            <pc:sldLayoutMk cId="110341351" sldId="2147483684"/>
          </pc:sldLayoutMkLst>
        </pc:sldLayoutChg>
        <pc:sldLayoutChg chg="add del replId">
          <pc:chgData name="Guest User" userId="" providerId="Windows Live" clId="Web-{A1CCADB6-D00D-4A45-A1E7-51BCD6BC3ED5}" dt="2022-01-04T06:14:13.155" v="17"/>
          <pc:sldLayoutMkLst>
            <pc:docMk/>
            <pc:sldMasterMk cId="2656036288" sldId="2147483677"/>
            <pc:sldLayoutMk cId="4166963561" sldId="2147483685"/>
          </pc:sldLayoutMkLst>
        </pc:sldLayoutChg>
        <pc:sldLayoutChg chg="add del replId">
          <pc:chgData name="Guest User" userId="" providerId="Windows Live" clId="Web-{A1CCADB6-D00D-4A45-A1E7-51BCD6BC3ED5}" dt="2022-01-04T06:14:13.155" v="17"/>
          <pc:sldLayoutMkLst>
            <pc:docMk/>
            <pc:sldMasterMk cId="2656036288" sldId="2147483677"/>
            <pc:sldLayoutMk cId="3906264374" sldId="2147483686"/>
          </pc:sldLayoutMkLst>
        </pc:sldLayoutChg>
        <pc:sldLayoutChg chg="add del replId">
          <pc:chgData name="Guest User" userId="" providerId="Windows Live" clId="Web-{A1CCADB6-D00D-4A45-A1E7-51BCD6BC3ED5}" dt="2022-01-04T06:14:13.155" v="17"/>
          <pc:sldLayoutMkLst>
            <pc:docMk/>
            <pc:sldMasterMk cId="2656036288" sldId="2147483677"/>
            <pc:sldLayoutMk cId="1674353570" sldId="2147483687"/>
          </pc:sldLayoutMkLst>
        </pc:sldLayoutChg>
        <pc:sldLayoutChg chg="add del replId">
          <pc:chgData name="Guest User" userId="" providerId="Windows Live" clId="Web-{A1CCADB6-D00D-4A45-A1E7-51BCD6BC3ED5}" dt="2022-01-04T06:14:13.155" v="17"/>
          <pc:sldLayoutMkLst>
            <pc:docMk/>
            <pc:sldMasterMk cId="2656036288" sldId="2147483677"/>
            <pc:sldLayoutMk cId="2096735390" sldId="2147483688"/>
          </pc:sldLayoutMkLst>
        </pc:sldLayoutChg>
      </pc:sldMasterChg>
      <pc:sldMasterChg chg="add del addSldLayout delSldLayout">
        <pc:chgData name="Guest User" userId="" providerId="Windows Live" clId="Web-{A1CCADB6-D00D-4A45-A1E7-51BCD6BC3ED5}" dt="2022-01-04T06:15:14.359" v="28"/>
        <pc:sldMasterMkLst>
          <pc:docMk/>
          <pc:sldMasterMk cId="2498328675" sldId="2147483685"/>
        </pc:sldMasterMkLst>
        <pc:sldLayoutChg chg="add del">
          <pc:chgData name="Guest User" userId="" providerId="Windows Live" clId="Web-{A1CCADB6-D00D-4A45-A1E7-51BCD6BC3ED5}" dt="2022-01-04T06:15:14.359" v="28"/>
          <pc:sldLayoutMkLst>
            <pc:docMk/>
            <pc:sldMasterMk cId="2498328675" sldId="2147483685"/>
            <pc:sldLayoutMk cId="1850425031" sldId="2147483677"/>
          </pc:sldLayoutMkLst>
        </pc:sldLayoutChg>
        <pc:sldLayoutChg chg="add del">
          <pc:chgData name="Guest User" userId="" providerId="Windows Live" clId="Web-{A1CCADB6-D00D-4A45-A1E7-51BCD6BC3ED5}" dt="2022-01-04T06:15:14.359" v="28"/>
          <pc:sldLayoutMkLst>
            <pc:docMk/>
            <pc:sldMasterMk cId="2498328675" sldId="2147483685"/>
            <pc:sldLayoutMk cId="363523223" sldId="2147483678"/>
          </pc:sldLayoutMkLst>
        </pc:sldLayoutChg>
        <pc:sldLayoutChg chg="add del">
          <pc:chgData name="Guest User" userId="" providerId="Windows Live" clId="Web-{A1CCADB6-D00D-4A45-A1E7-51BCD6BC3ED5}" dt="2022-01-04T06:15:14.359" v="28"/>
          <pc:sldLayoutMkLst>
            <pc:docMk/>
            <pc:sldMasterMk cId="2498328675" sldId="2147483685"/>
            <pc:sldLayoutMk cId="3500113150" sldId="2147483679"/>
          </pc:sldLayoutMkLst>
        </pc:sldLayoutChg>
        <pc:sldLayoutChg chg="add del">
          <pc:chgData name="Guest User" userId="" providerId="Windows Live" clId="Web-{A1CCADB6-D00D-4A45-A1E7-51BCD6BC3ED5}" dt="2022-01-04T06:15:14.359" v="28"/>
          <pc:sldLayoutMkLst>
            <pc:docMk/>
            <pc:sldMasterMk cId="2498328675" sldId="2147483685"/>
            <pc:sldLayoutMk cId="2125020030" sldId="2147483680"/>
          </pc:sldLayoutMkLst>
        </pc:sldLayoutChg>
        <pc:sldLayoutChg chg="add del">
          <pc:chgData name="Guest User" userId="" providerId="Windows Live" clId="Web-{A1CCADB6-D00D-4A45-A1E7-51BCD6BC3ED5}" dt="2022-01-04T06:15:14.359" v="28"/>
          <pc:sldLayoutMkLst>
            <pc:docMk/>
            <pc:sldMasterMk cId="2498328675" sldId="2147483685"/>
            <pc:sldLayoutMk cId="3288579040" sldId="2147483681"/>
          </pc:sldLayoutMkLst>
        </pc:sldLayoutChg>
        <pc:sldLayoutChg chg="add del">
          <pc:chgData name="Guest User" userId="" providerId="Windows Live" clId="Web-{A1CCADB6-D00D-4A45-A1E7-51BCD6BC3ED5}" dt="2022-01-04T06:15:14.359" v="28"/>
          <pc:sldLayoutMkLst>
            <pc:docMk/>
            <pc:sldMasterMk cId="2498328675" sldId="2147483685"/>
            <pc:sldLayoutMk cId="270294234" sldId="2147483682"/>
          </pc:sldLayoutMkLst>
        </pc:sldLayoutChg>
        <pc:sldLayoutChg chg="add del">
          <pc:chgData name="Guest User" userId="" providerId="Windows Live" clId="Web-{A1CCADB6-D00D-4A45-A1E7-51BCD6BC3ED5}" dt="2022-01-04T06:15:14.359" v="28"/>
          <pc:sldLayoutMkLst>
            <pc:docMk/>
            <pc:sldMasterMk cId="2498328675" sldId="2147483685"/>
            <pc:sldLayoutMk cId="2572171174" sldId="2147483683"/>
          </pc:sldLayoutMkLst>
        </pc:sldLayoutChg>
        <pc:sldLayoutChg chg="add del">
          <pc:chgData name="Guest User" userId="" providerId="Windows Live" clId="Web-{A1CCADB6-D00D-4A45-A1E7-51BCD6BC3ED5}" dt="2022-01-04T06:15:14.359" v="28"/>
          <pc:sldLayoutMkLst>
            <pc:docMk/>
            <pc:sldMasterMk cId="2498328675" sldId="2147483685"/>
            <pc:sldLayoutMk cId="1780164585" sldId="2147483684"/>
          </pc:sldLayoutMkLst>
        </pc:sldLayoutChg>
        <pc:sldLayoutChg chg="add del replId">
          <pc:chgData name="Guest User" userId="" providerId="Windows Live" clId="Web-{A1CCADB6-D00D-4A45-A1E7-51BCD6BC3ED5}" dt="2022-01-04T06:15:14.359" v="28"/>
          <pc:sldLayoutMkLst>
            <pc:docMk/>
            <pc:sldMasterMk cId="2498328675" sldId="2147483685"/>
            <pc:sldLayoutMk cId="3426610783" sldId="2147483686"/>
          </pc:sldLayoutMkLst>
        </pc:sldLayoutChg>
        <pc:sldLayoutChg chg="add del replId">
          <pc:chgData name="Guest User" userId="" providerId="Windows Live" clId="Web-{A1CCADB6-D00D-4A45-A1E7-51BCD6BC3ED5}" dt="2022-01-04T06:15:14.359" v="28"/>
          <pc:sldLayoutMkLst>
            <pc:docMk/>
            <pc:sldMasterMk cId="2498328675" sldId="2147483685"/>
            <pc:sldLayoutMk cId="4232330354" sldId="2147483687"/>
          </pc:sldLayoutMkLst>
        </pc:sldLayoutChg>
        <pc:sldLayoutChg chg="add del replId">
          <pc:chgData name="Guest User" userId="" providerId="Windows Live" clId="Web-{A1CCADB6-D00D-4A45-A1E7-51BCD6BC3ED5}" dt="2022-01-04T06:15:14.359" v="28"/>
          <pc:sldLayoutMkLst>
            <pc:docMk/>
            <pc:sldMasterMk cId="2498328675" sldId="2147483685"/>
            <pc:sldLayoutMk cId="3576768371" sldId="2147483688"/>
          </pc:sldLayoutMkLst>
        </pc:sldLayoutChg>
      </pc:sldMasterChg>
      <pc:sldMasterChg chg="add addSldLayout modSldLayout">
        <pc:chgData name="Guest User" userId="" providerId="Windows Live" clId="Web-{A1CCADB6-D00D-4A45-A1E7-51BCD6BC3ED5}" dt="2022-01-04T06:15:14.359" v="28"/>
        <pc:sldMasterMkLst>
          <pc:docMk/>
          <pc:sldMasterMk cId="3142032587" sldId="2147483689"/>
        </pc:sldMasterMkLst>
        <pc:sldLayoutChg chg="add mod replId">
          <pc:chgData name="Guest User" userId="" providerId="Windows Live" clId="Web-{A1CCADB6-D00D-4A45-A1E7-51BCD6BC3ED5}" dt="2022-01-04T06:15:14.359" v="28"/>
          <pc:sldLayoutMkLst>
            <pc:docMk/>
            <pc:sldMasterMk cId="3142032587" sldId="2147483689"/>
            <pc:sldLayoutMk cId="3625314200" sldId="2147483690"/>
          </pc:sldLayoutMkLst>
        </pc:sldLayoutChg>
        <pc:sldLayoutChg chg="add mod replId">
          <pc:chgData name="Guest User" userId="" providerId="Windows Live" clId="Web-{A1CCADB6-D00D-4A45-A1E7-51BCD6BC3ED5}" dt="2022-01-04T06:15:14.359" v="28"/>
          <pc:sldLayoutMkLst>
            <pc:docMk/>
            <pc:sldMasterMk cId="3142032587" sldId="2147483689"/>
            <pc:sldLayoutMk cId="1603385544" sldId="2147483691"/>
          </pc:sldLayoutMkLst>
        </pc:sldLayoutChg>
        <pc:sldLayoutChg chg="add mod replId">
          <pc:chgData name="Guest User" userId="" providerId="Windows Live" clId="Web-{A1CCADB6-D00D-4A45-A1E7-51BCD6BC3ED5}" dt="2022-01-04T06:15:14.359" v="28"/>
          <pc:sldLayoutMkLst>
            <pc:docMk/>
            <pc:sldMasterMk cId="3142032587" sldId="2147483689"/>
            <pc:sldLayoutMk cId="85567931" sldId="2147483692"/>
          </pc:sldLayoutMkLst>
        </pc:sldLayoutChg>
        <pc:sldLayoutChg chg="add mod replId">
          <pc:chgData name="Guest User" userId="" providerId="Windows Live" clId="Web-{A1CCADB6-D00D-4A45-A1E7-51BCD6BC3ED5}" dt="2022-01-04T06:15:14.359" v="28"/>
          <pc:sldLayoutMkLst>
            <pc:docMk/>
            <pc:sldMasterMk cId="3142032587" sldId="2147483689"/>
            <pc:sldLayoutMk cId="3273541521" sldId="2147483693"/>
          </pc:sldLayoutMkLst>
        </pc:sldLayoutChg>
        <pc:sldLayoutChg chg="add mod replId">
          <pc:chgData name="Guest User" userId="" providerId="Windows Live" clId="Web-{A1CCADB6-D00D-4A45-A1E7-51BCD6BC3ED5}" dt="2022-01-04T06:15:14.359" v="28"/>
          <pc:sldLayoutMkLst>
            <pc:docMk/>
            <pc:sldMasterMk cId="3142032587" sldId="2147483689"/>
            <pc:sldLayoutMk cId="879006670" sldId="2147483694"/>
          </pc:sldLayoutMkLst>
        </pc:sldLayoutChg>
        <pc:sldLayoutChg chg="add mod replId">
          <pc:chgData name="Guest User" userId="" providerId="Windows Live" clId="Web-{A1CCADB6-D00D-4A45-A1E7-51BCD6BC3ED5}" dt="2022-01-04T06:15:14.359" v="28"/>
          <pc:sldLayoutMkLst>
            <pc:docMk/>
            <pc:sldMasterMk cId="3142032587" sldId="2147483689"/>
            <pc:sldLayoutMk cId="4128647430" sldId="2147483695"/>
          </pc:sldLayoutMkLst>
        </pc:sldLayoutChg>
        <pc:sldLayoutChg chg="add mod replId">
          <pc:chgData name="Guest User" userId="" providerId="Windows Live" clId="Web-{A1CCADB6-D00D-4A45-A1E7-51BCD6BC3ED5}" dt="2022-01-04T06:15:14.359" v="28"/>
          <pc:sldLayoutMkLst>
            <pc:docMk/>
            <pc:sldMasterMk cId="3142032587" sldId="2147483689"/>
            <pc:sldLayoutMk cId="3419492737" sldId="2147483696"/>
          </pc:sldLayoutMkLst>
        </pc:sldLayoutChg>
        <pc:sldLayoutChg chg="add mod replId">
          <pc:chgData name="Guest User" userId="" providerId="Windows Live" clId="Web-{A1CCADB6-D00D-4A45-A1E7-51BCD6BC3ED5}" dt="2022-01-04T06:15:14.359" v="28"/>
          <pc:sldLayoutMkLst>
            <pc:docMk/>
            <pc:sldMasterMk cId="3142032587" sldId="2147483689"/>
            <pc:sldLayoutMk cId="3383325566" sldId="2147483697"/>
          </pc:sldLayoutMkLst>
        </pc:sldLayoutChg>
        <pc:sldLayoutChg chg="add mod replId">
          <pc:chgData name="Guest User" userId="" providerId="Windows Live" clId="Web-{A1CCADB6-D00D-4A45-A1E7-51BCD6BC3ED5}" dt="2022-01-04T06:15:14.359" v="28"/>
          <pc:sldLayoutMkLst>
            <pc:docMk/>
            <pc:sldMasterMk cId="3142032587" sldId="2147483689"/>
            <pc:sldLayoutMk cId="627394682" sldId="2147483698"/>
          </pc:sldLayoutMkLst>
        </pc:sldLayoutChg>
        <pc:sldLayoutChg chg="add mod replId">
          <pc:chgData name="Guest User" userId="" providerId="Windows Live" clId="Web-{A1CCADB6-D00D-4A45-A1E7-51BCD6BC3ED5}" dt="2022-01-04T06:15:14.359" v="28"/>
          <pc:sldLayoutMkLst>
            <pc:docMk/>
            <pc:sldMasterMk cId="3142032587" sldId="2147483689"/>
            <pc:sldLayoutMk cId="292113860" sldId="2147483699"/>
          </pc:sldLayoutMkLst>
        </pc:sldLayoutChg>
        <pc:sldLayoutChg chg="add mod replId">
          <pc:chgData name="Guest User" userId="" providerId="Windows Live" clId="Web-{A1CCADB6-D00D-4A45-A1E7-51BCD6BC3ED5}" dt="2022-01-04T06:15:14.359" v="28"/>
          <pc:sldLayoutMkLst>
            <pc:docMk/>
            <pc:sldMasterMk cId="3142032587" sldId="2147483689"/>
            <pc:sldLayoutMk cId="3151122381" sldId="2147483700"/>
          </pc:sldLayoutMkLst>
        </pc:sldLayoutChg>
        <pc:sldLayoutChg chg="add mod replId">
          <pc:chgData name="Guest User" userId="" providerId="Windows Live" clId="Web-{A1CCADB6-D00D-4A45-A1E7-51BCD6BC3ED5}" dt="2022-01-04T06:15:14.359" v="28"/>
          <pc:sldLayoutMkLst>
            <pc:docMk/>
            <pc:sldMasterMk cId="3142032587" sldId="2147483689"/>
            <pc:sldLayoutMk cId="3161523111" sldId="2147483701"/>
          </pc:sldLayoutMkLst>
        </pc:sldLayoutChg>
        <pc:sldLayoutChg chg="add mod replId">
          <pc:chgData name="Guest User" userId="" providerId="Windows Live" clId="Web-{A1CCADB6-D00D-4A45-A1E7-51BCD6BC3ED5}" dt="2022-01-04T06:15:14.359" v="28"/>
          <pc:sldLayoutMkLst>
            <pc:docMk/>
            <pc:sldMasterMk cId="3142032587" sldId="2147483689"/>
            <pc:sldLayoutMk cId="3410222801" sldId="2147483702"/>
          </pc:sldLayoutMkLst>
        </pc:sldLayoutChg>
        <pc:sldLayoutChg chg="add mod replId">
          <pc:chgData name="Guest User" userId="" providerId="Windows Live" clId="Web-{A1CCADB6-D00D-4A45-A1E7-51BCD6BC3ED5}" dt="2022-01-04T06:15:14.359" v="28"/>
          <pc:sldLayoutMkLst>
            <pc:docMk/>
            <pc:sldMasterMk cId="3142032587" sldId="2147483689"/>
            <pc:sldLayoutMk cId="1223666158" sldId="2147483703"/>
          </pc:sldLayoutMkLst>
        </pc:sldLayoutChg>
        <pc:sldLayoutChg chg="add mod replId">
          <pc:chgData name="Guest User" userId="" providerId="Windows Live" clId="Web-{A1CCADB6-D00D-4A45-A1E7-51BCD6BC3ED5}" dt="2022-01-04T06:15:14.359" v="28"/>
          <pc:sldLayoutMkLst>
            <pc:docMk/>
            <pc:sldMasterMk cId="3142032587" sldId="2147483689"/>
            <pc:sldLayoutMk cId="595368401" sldId="2147483704"/>
          </pc:sldLayoutMkLst>
        </pc:sldLayoutChg>
        <pc:sldLayoutChg chg="add mod replId">
          <pc:chgData name="Guest User" userId="" providerId="Windows Live" clId="Web-{A1CCADB6-D00D-4A45-A1E7-51BCD6BC3ED5}" dt="2022-01-04T06:15:14.359" v="28"/>
          <pc:sldLayoutMkLst>
            <pc:docMk/>
            <pc:sldMasterMk cId="3142032587" sldId="2147483689"/>
            <pc:sldLayoutMk cId="2949621737" sldId="2147483705"/>
          </pc:sldLayoutMkLst>
        </pc:sldLayoutChg>
      </pc:sldMasterChg>
      <pc:sldMasterChg chg="add del addSldLayout delSldLayout">
        <pc:chgData name="Guest User" userId="" providerId="Windows Live" clId="Web-{A1CCADB6-D00D-4A45-A1E7-51BCD6BC3ED5}" dt="2022-01-04T06:14:03.545" v="15"/>
        <pc:sldMasterMkLst>
          <pc:docMk/>
          <pc:sldMasterMk cId="935942007" sldId="2147483724"/>
        </pc:sldMasterMkLst>
        <pc:sldLayoutChg chg="add del">
          <pc:chgData name="Guest User" userId="" providerId="Windows Live" clId="Web-{A1CCADB6-D00D-4A45-A1E7-51BCD6BC3ED5}" dt="2022-01-04T06:14:03.545" v="15"/>
          <pc:sldLayoutMkLst>
            <pc:docMk/>
            <pc:sldMasterMk cId="935942007" sldId="2147483724"/>
            <pc:sldLayoutMk cId="290412243" sldId="2147483713"/>
          </pc:sldLayoutMkLst>
        </pc:sldLayoutChg>
        <pc:sldLayoutChg chg="add del">
          <pc:chgData name="Guest User" userId="" providerId="Windows Live" clId="Web-{A1CCADB6-D00D-4A45-A1E7-51BCD6BC3ED5}" dt="2022-01-04T06:14:03.545" v="15"/>
          <pc:sldLayoutMkLst>
            <pc:docMk/>
            <pc:sldMasterMk cId="935942007" sldId="2147483724"/>
            <pc:sldLayoutMk cId="3603071892" sldId="2147483714"/>
          </pc:sldLayoutMkLst>
        </pc:sldLayoutChg>
        <pc:sldLayoutChg chg="add del">
          <pc:chgData name="Guest User" userId="" providerId="Windows Live" clId="Web-{A1CCADB6-D00D-4A45-A1E7-51BCD6BC3ED5}" dt="2022-01-04T06:14:03.545" v="15"/>
          <pc:sldLayoutMkLst>
            <pc:docMk/>
            <pc:sldMasterMk cId="935942007" sldId="2147483724"/>
            <pc:sldLayoutMk cId="3118319689" sldId="2147483715"/>
          </pc:sldLayoutMkLst>
        </pc:sldLayoutChg>
        <pc:sldLayoutChg chg="add del">
          <pc:chgData name="Guest User" userId="" providerId="Windows Live" clId="Web-{A1CCADB6-D00D-4A45-A1E7-51BCD6BC3ED5}" dt="2022-01-04T06:14:03.545" v="15"/>
          <pc:sldLayoutMkLst>
            <pc:docMk/>
            <pc:sldMasterMk cId="935942007" sldId="2147483724"/>
            <pc:sldLayoutMk cId="2746778979" sldId="2147483716"/>
          </pc:sldLayoutMkLst>
        </pc:sldLayoutChg>
        <pc:sldLayoutChg chg="add del">
          <pc:chgData name="Guest User" userId="" providerId="Windows Live" clId="Web-{A1CCADB6-D00D-4A45-A1E7-51BCD6BC3ED5}" dt="2022-01-04T06:14:03.545" v="15"/>
          <pc:sldLayoutMkLst>
            <pc:docMk/>
            <pc:sldMasterMk cId="935942007" sldId="2147483724"/>
            <pc:sldLayoutMk cId="2275008858" sldId="2147483717"/>
          </pc:sldLayoutMkLst>
        </pc:sldLayoutChg>
        <pc:sldLayoutChg chg="add del">
          <pc:chgData name="Guest User" userId="" providerId="Windows Live" clId="Web-{A1CCADB6-D00D-4A45-A1E7-51BCD6BC3ED5}" dt="2022-01-04T06:14:03.545" v="15"/>
          <pc:sldLayoutMkLst>
            <pc:docMk/>
            <pc:sldMasterMk cId="935942007" sldId="2147483724"/>
            <pc:sldLayoutMk cId="2156699748" sldId="2147483718"/>
          </pc:sldLayoutMkLst>
        </pc:sldLayoutChg>
        <pc:sldLayoutChg chg="add del">
          <pc:chgData name="Guest User" userId="" providerId="Windows Live" clId="Web-{A1CCADB6-D00D-4A45-A1E7-51BCD6BC3ED5}" dt="2022-01-04T06:14:03.545" v="15"/>
          <pc:sldLayoutMkLst>
            <pc:docMk/>
            <pc:sldMasterMk cId="935942007" sldId="2147483724"/>
            <pc:sldLayoutMk cId="1087826255" sldId="2147483719"/>
          </pc:sldLayoutMkLst>
        </pc:sldLayoutChg>
        <pc:sldLayoutChg chg="add del">
          <pc:chgData name="Guest User" userId="" providerId="Windows Live" clId="Web-{A1CCADB6-D00D-4A45-A1E7-51BCD6BC3ED5}" dt="2022-01-04T06:14:03.545" v="15"/>
          <pc:sldLayoutMkLst>
            <pc:docMk/>
            <pc:sldMasterMk cId="935942007" sldId="2147483724"/>
            <pc:sldLayoutMk cId="2533899735" sldId="2147483720"/>
          </pc:sldLayoutMkLst>
        </pc:sldLayoutChg>
        <pc:sldLayoutChg chg="add del">
          <pc:chgData name="Guest User" userId="" providerId="Windows Live" clId="Web-{A1CCADB6-D00D-4A45-A1E7-51BCD6BC3ED5}" dt="2022-01-04T06:14:03.545" v="15"/>
          <pc:sldLayoutMkLst>
            <pc:docMk/>
            <pc:sldMasterMk cId="935942007" sldId="2147483724"/>
            <pc:sldLayoutMk cId="4054389992" sldId="2147483721"/>
          </pc:sldLayoutMkLst>
        </pc:sldLayoutChg>
        <pc:sldLayoutChg chg="add del">
          <pc:chgData name="Guest User" userId="" providerId="Windows Live" clId="Web-{A1CCADB6-D00D-4A45-A1E7-51BCD6BC3ED5}" dt="2022-01-04T06:14:03.545" v="15"/>
          <pc:sldLayoutMkLst>
            <pc:docMk/>
            <pc:sldMasterMk cId="935942007" sldId="2147483724"/>
            <pc:sldLayoutMk cId="2946964194" sldId="2147483722"/>
          </pc:sldLayoutMkLst>
        </pc:sldLayoutChg>
        <pc:sldLayoutChg chg="add del">
          <pc:chgData name="Guest User" userId="" providerId="Windows Live" clId="Web-{A1CCADB6-D00D-4A45-A1E7-51BCD6BC3ED5}" dt="2022-01-04T06:14:03.545" v="15"/>
          <pc:sldLayoutMkLst>
            <pc:docMk/>
            <pc:sldMasterMk cId="935942007" sldId="2147483724"/>
            <pc:sldLayoutMk cId="1004294761" sldId="2147483723"/>
          </pc:sldLayoutMkLst>
        </pc:sldLayoutChg>
      </pc:sldMasterChg>
    </pc:docChg>
  </pc:docChgLst>
  <pc:docChgLst>
    <pc:chgData name="Guest User" providerId="Windows Live" clId="Web-{CEE75B20-2D08-4DE5-8E0B-C46B1DC9535C}"/>
    <pc:docChg chg="addSld modSld">
      <pc:chgData name="Guest User" userId="" providerId="Windows Live" clId="Web-{CEE75B20-2D08-4DE5-8E0B-C46B1DC9535C}" dt="2022-01-04T10:15:49.249" v="71" actId="20577"/>
      <pc:docMkLst>
        <pc:docMk/>
      </pc:docMkLst>
      <pc:sldChg chg="addSp delSp modSp">
        <pc:chgData name="Guest User" userId="" providerId="Windows Live" clId="Web-{CEE75B20-2D08-4DE5-8E0B-C46B1DC9535C}" dt="2022-01-04T10:13:14.933" v="24"/>
        <pc:sldMkLst>
          <pc:docMk/>
          <pc:sldMk cId="2690748653" sldId="257"/>
        </pc:sldMkLst>
        <pc:spChg chg="mod">
          <ac:chgData name="Guest User" userId="" providerId="Windows Live" clId="Web-{CEE75B20-2D08-4DE5-8E0B-C46B1DC9535C}" dt="2022-01-04T10:13:14.933" v="24"/>
          <ac:spMkLst>
            <pc:docMk/>
            <pc:sldMk cId="2690748653" sldId="257"/>
            <ac:spMk id="2" creationId="{38FD4E7F-CF56-4413-99A3-B75F0870DAA6}"/>
          </ac:spMkLst>
        </pc:spChg>
        <pc:spChg chg="del">
          <ac:chgData name="Guest User" userId="" providerId="Windows Live" clId="Web-{CEE75B20-2D08-4DE5-8E0B-C46B1DC9535C}" dt="2022-01-04T10:13:14.933" v="24"/>
          <ac:spMkLst>
            <pc:docMk/>
            <pc:sldMk cId="2690748653" sldId="257"/>
            <ac:spMk id="3" creationId="{F8184744-D4CE-499A-8B4F-440FCE5F58DD}"/>
          </ac:spMkLst>
        </pc:spChg>
        <pc:spChg chg="del">
          <ac:chgData name="Guest User" userId="" providerId="Windows Live" clId="Web-{CEE75B20-2D08-4DE5-8E0B-C46B1DC9535C}" dt="2022-01-04T10:13:14.933" v="24"/>
          <ac:spMkLst>
            <pc:docMk/>
            <pc:sldMk cId="2690748653" sldId="257"/>
            <ac:spMk id="46" creationId="{603AE127-802C-459A-A612-DB85B67F0DC0}"/>
          </ac:spMkLst>
        </pc:spChg>
        <pc:spChg chg="del">
          <ac:chgData name="Guest User" userId="" providerId="Windows Live" clId="Web-{CEE75B20-2D08-4DE5-8E0B-C46B1DC9535C}" dt="2022-01-04T10:13:14.933" v="24"/>
          <ac:spMkLst>
            <pc:docMk/>
            <pc:sldMk cId="2690748653" sldId="257"/>
            <ac:spMk id="48" creationId="{9323D83D-50D6-4040-A58B-FCEA340F886A}"/>
          </ac:spMkLst>
        </pc:spChg>
        <pc:spChg chg="del">
          <ac:chgData name="Guest User" userId="" providerId="Windows Live" clId="Web-{CEE75B20-2D08-4DE5-8E0B-C46B1DC9535C}" dt="2022-01-04T10:13:14.933" v="24"/>
          <ac:spMkLst>
            <pc:docMk/>
            <pc:sldMk cId="2690748653" sldId="257"/>
            <ac:spMk id="52" creationId="{F10FD715-4DCE-4779-B634-EC78315EA213}"/>
          </ac:spMkLst>
        </pc:spChg>
        <pc:spChg chg="add">
          <ac:chgData name="Guest User" userId="" providerId="Windows Live" clId="Web-{CEE75B20-2D08-4DE5-8E0B-C46B1DC9535C}" dt="2022-01-04T10:13:14.933" v="24"/>
          <ac:spMkLst>
            <pc:docMk/>
            <pc:sldMk cId="2690748653" sldId="257"/>
            <ac:spMk id="58" creationId="{655AE6B0-AC9E-4167-806F-E9DB135FC46B}"/>
          </ac:spMkLst>
        </pc:spChg>
        <pc:spChg chg="add">
          <ac:chgData name="Guest User" userId="" providerId="Windows Live" clId="Web-{CEE75B20-2D08-4DE5-8E0B-C46B1DC9535C}" dt="2022-01-04T10:13:14.933" v="24"/>
          <ac:spMkLst>
            <pc:docMk/>
            <pc:sldMk cId="2690748653" sldId="257"/>
            <ac:spMk id="71" creationId="{87BD1F4E-A66D-4C06-86DA-8D56CA7A3B41}"/>
          </ac:spMkLst>
        </pc:spChg>
        <pc:grpChg chg="add">
          <ac:chgData name="Guest User" userId="" providerId="Windows Live" clId="Web-{CEE75B20-2D08-4DE5-8E0B-C46B1DC9535C}" dt="2022-01-04T10:13:14.933" v="24"/>
          <ac:grpSpMkLst>
            <pc:docMk/>
            <pc:sldMk cId="2690748653" sldId="257"/>
            <ac:grpSpMk id="60" creationId="{3523416A-383B-4FDC-B4C9-D8EDDFE9C043}"/>
          </ac:grpSpMkLst>
        </pc:grpChg>
        <pc:graphicFrameChg chg="add">
          <ac:chgData name="Guest User" userId="" providerId="Windows Live" clId="Web-{CEE75B20-2D08-4DE5-8E0B-C46B1DC9535C}" dt="2022-01-04T10:13:14.933" v="24"/>
          <ac:graphicFrameMkLst>
            <pc:docMk/>
            <pc:sldMk cId="2690748653" sldId="257"/>
            <ac:graphicFrameMk id="54" creationId="{28F5E16F-C2C5-4CC9-BAF4-6E5F020A3647}"/>
          </ac:graphicFrameMkLst>
        </pc:graphicFrameChg>
        <pc:cxnChg chg="del">
          <ac:chgData name="Guest User" userId="" providerId="Windows Live" clId="Web-{CEE75B20-2D08-4DE5-8E0B-C46B1DC9535C}" dt="2022-01-04T10:13:14.933" v="24"/>
          <ac:cxnSpMkLst>
            <pc:docMk/>
            <pc:sldMk cId="2690748653" sldId="257"/>
            <ac:cxnSpMk id="50" creationId="{1A1FE6BB-DFB2-4080-9B5E-076EF5DDE67B}"/>
          </ac:cxnSpMkLst>
        </pc:cxnChg>
      </pc:sldChg>
      <pc:sldChg chg="addSp delSp modSp mod setBg setClrOvrMap">
        <pc:chgData name="Guest User" userId="" providerId="Windows Live" clId="Web-{CEE75B20-2D08-4DE5-8E0B-C46B1DC9535C}" dt="2022-01-04T10:09:25.896" v="4" actId="20577"/>
        <pc:sldMkLst>
          <pc:docMk/>
          <pc:sldMk cId="472681888" sldId="262"/>
        </pc:sldMkLst>
        <pc:spChg chg="mod">
          <ac:chgData name="Guest User" userId="" providerId="Windows Live" clId="Web-{CEE75B20-2D08-4DE5-8E0B-C46B1DC9535C}" dt="2022-01-04T10:09:25.896" v="4" actId="20577"/>
          <ac:spMkLst>
            <pc:docMk/>
            <pc:sldMk cId="472681888" sldId="262"/>
            <ac:spMk id="2" creationId="{4947FFE5-84E6-403E-BA8D-F03C8BA003F6}"/>
          </ac:spMkLst>
        </pc:spChg>
        <pc:spChg chg="mod ord">
          <ac:chgData name="Guest User" userId="" providerId="Windows Live" clId="Web-{CEE75B20-2D08-4DE5-8E0B-C46B1DC9535C}" dt="2022-01-04T10:09:19.552" v="2" actId="1076"/>
          <ac:spMkLst>
            <pc:docMk/>
            <pc:sldMk cId="472681888" sldId="262"/>
            <ac:spMk id="3" creationId="{B9C65028-3F59-4052-B7B5-23789CD5EBF5}"/>
          </ac:spMkLst>
        </pc:spChg>
        <pc:spChg chg="del">
          <ac:chgData name="Guest User" userId="" providerId="Windows Live" clId="Web-{CEE75B20-2D08-4DE5-8E0B-C46B1DC9535C}" dt="2022-01-04T10:09:01.130" v="0"/>
          <ac:spMkLst>
            <pc:docMk/>
            <pc:sldMk cId="472681888" sldId="262"/>
            <ac:spMk id="8" creationId="{8DF4D7F6-81B5-452A-9CE6-76D81F91D41B}"/>
          </ac:spMkLst>
        </pc:spChg>
        <pc:spChg chg="del">
          <ac:chgData name="Guest User" userId="" providerId="Windows Live" clId="Web-{CEE75B20-2D08-4DE5-8E0B-C46B1DC9535C}" dt="2022-01-04T10:09:01.130" v="0"/>
          <ac:spMkLst>
            <pc:docMk/>
            <pc:sldMk cId="472681888" sldId="262"/>
            <ac:spMk id="10" creationId="{4600514D-20FB-4559-97DC-D1DC39E6C3DE}"/>
          </ac:spMkLst>
        </pc:spChg>
        <pc:spChg chg="del">
          <ac:chgData name="Guest User" userId="" providerId="Windows Live" clId="Web-{CEE75B20-2D08-4DE5-8E0B-C46B1DC9535C}" dt="2022-01-04T10:09:01.130" v="0"/>
          <ac:spMkLst>
            <pc:docMk/>
            <pc:sldMk cId="472681888" sldId="262"/>
            <ac:spMk id="12" creationId="{266F638A-E405-4AC0-B984-72E5813B0DD1}"/>
          </ac:spMkLst>
        </pc:spChg>
        <pc:spChg chg="del">
          <ac:chgData name="Guest User" userId="" providerId="Windows Live" clId="Web-{CEE75B20-2D08-4DE5-8E0B-C46B1DC9535C}" dt="2022-01-04T10:09:01.130" v="0"/>
          <ac:spMkLst>
            <pc:docMk/>
            <pc:sldMk cId="472681888" sldId="262"/>
            <ac:spMk id="18" creationId="{27B538D5-95DB-47ED-9CB4-34AE5BF78E6B}"/>
          </ac:spMkLst>
        </pc:spChg>
        <pc:spChg chg="add del">
          <ac:chgData name="Guest User" userId="" providerId="Windows Live" clId="Web-{CEE75B20-2D08-4DE5-8E0B-C46B1DC9535C}" dt="2022-01-04T10:09:14.333" v="1"/>
          <ac:spMkLst>
            <pc:docMk/>
            <pc:sldMk cId="472681888" sldId="262"/>
            <ac:spMk id="24" creationId="{3BCB5F6A-9EB0-40B0-9D13-3023E9A20508}"/>
          </ac:spMkLst>
        </pc:spChg>
        <pc:spChg chg="add">
          <ac:chgData name="Guest User" userId="" providerId="Windows Live" clId="Web-{CEE75B20-2D08-4DE5-8E0B-C46B1DC9535C}" dt="2022-01-04T10:09:14.333" v="1"/>
          <ac:spMkLst>
            <pc:docMk/>
            <pc:sldMk cId="472681888" sldId="262"/>
            <ac:spMk id="29" creationId="{EB6743CF-E74B-4A3C-A785-599069DB89DF}"/>
          </ac:spMkLst>
        </pc:spChg>
        <pc:picChg chg="add mod">
          <ac:chgData name="Guest User" userId="" providerId="Windows Live" clId="Web-{CEE75B20-2D08-4DE5-8E0B-C46B1DC9535C}" dt="2022-01-04T10:09:14.333" v="1"/>
          <ac:picMkLst>
            <pc:docMk/>
            <pc:sldMk cId="472681888" sldId="262"/>
            <ac:picMk id="20" creationId="{73DA5530-1CDA-493E-8652-E56110D7FA1D}"/>
          </ac:picMkLst>
        </pc:picChg>
        <pc:cxnChg chg="del">
          <ac:chgData name="Guest User" userId="" providerId="Windows Live" clId="Web-{CEE75B20-2D08-4DE5-8E0B-C46B1DC9535C}" dt="2022-01-04T10:09:01.130" v="0"/>
          <ac:cxnSpMkLst>
            <pc:docMk/>
            <pc:sldMk cId="472681888" sldId="262"/>
            <ac:cxnSpMk id="14" creationId="{7D1CBE93-B17D-4509-843C-82287C38032A}"/>
          </ac:cxnSpMkLst>
        </pc:cxnChg>
        <pc:cxnChg chg="del">
          <ac:chgData name="Guest User" userId="" providerId="Windows Live" clId="Web-{CEE75B20-2D08-4DE5-8E0B-C46B1DC9535C}" dt="2022-01-04T10:09:01.130" v="0"/>
          <ac:cxnSpMkLst>
            <pc:docMk/>
            <pc:sldMk cId="472681888" sldId="262"/>
            <ac:cxnSpMk id="16" creationId="{AE6277B4-6A43-48AB-89B2-3442221619CC}"/>
          </ac:cxnSpMkLst>
        </pc:cxnChg>
      </pc:sldChg>
      <pc:sldChg chg="addSp delSp modSp">
        <pc:chgData name="Guest User" userId="" providerId="Windows Live" clId="Web-{CEE75B20-2D08-4DE5-8E0B-C46B1DC9535C}" dt="2022-01-04T10:15:23.452" v="60" actId="20577"/>
        <pc:sldMkLst>
          <pc:docMk/>
          <pc:sldMk cId="520203360" sldId="264"/>
        </pc:sldMkLst>
        <pc:spChg chg="del">
          <ac:chgData name="Guest User" userId="" providerId="Windows Live" clId="Web-{CEE75B20-2D08-4DE5-8E0B-C46B1DC9535C}" dt="2022-01-04T10:10:52.586" v="20"/>
          <ac:spMkLst>
            <pc:docMk/>
            <pc:sldMk cId="520203360" sldId="264"/>
            <ac:spMk id="3" creationId="{B9C65028-3F59-4052-B7B5-23789CD5EBF5}"/>
          </ac:spMkLst>
        </pc:spChg>
        <pc:graphicFrameChg chg="add modGraphic">
          <ac:chgData name="Guest User" userId="" providerId="Windows Live" clId="Web-{CEE75B20-2D08-4DE5-8E0B-C46B1DC9535C}" dt="2022-01-04T10:15:23.452" v="60" actId="20577"/>
          <ac:graphicFrameMkLst>
            <pc:docMk/>
            <pc:sldMk cId="520203360" sldId="264"/>
            <ac:graphicFrameMk id="20" creationId="{C7698680-BD2A-4A6E-AE46-D21BD0FDB990}"/>
          </ac:graphicFrameMkLst>
        </pc:graphicFrameChg>
      </pc:sldChg>
      <pc:sldChg chg="addSp delSp modSp mod setBg setClrOvrMap">
        <pc:chgData name="Guest User" userId="" providerId="Windows Live" clId="Web-{CEE75B20-2D08-4DE5-8E0B-C46B1DC9535C}" dt="2022-01-04T10:10:24.053" v="19" actId="20577"/>
        <pc:sldMkLst>
          <pc:docMk/>
          <pc:sldMk cId="2532396411" sldId="267"/>
        </pc:sldMkLst>
        <pc:spChg chg="mod">
          <ac:chgData name="Guest User" userId="" providerId="Windows Live" clId="Web-{CEE75B20-2D08-4DE5-8E0B-C46B1DC9535C}" dt="2022-01-04T10:10:24.053" v="19" actId="20577"/>
          <ac:spMkLst>
            <pc:docMk/>
            <pc:sldMk cId="2532396411" sldId="267"/>
            <ac:spMk id="2" creationId="{4947FFE5-84E6-403E-BA8D-F03C8BA003F6}"/>
          </ac:spMkLst>
        </pc:spChg>
        <pc:spChg chg="mod ord">
          <ac:chgData name="Guest User" userId="" providerId="Windows Live" clId="Web-{CEE75B20-2D08-4DE5-8E0B-C46B1DC9535C}" dt="2022-01-04T10:10:16.100" v="16" actId="20577"/>
          <ac:spMkLst>
            <pc:docMk/>
            <pc:sldMk cId="2532396411" sldId="267"/>
            <ac:spMk id="3" creationId="{B9C65028-3F59-4052-B7B5-23789CD5EBF5}"/>
          </ac:spMkLst>
        </pc:spChg>
        <pc:spChg chg="del">
          <ac:chgData name="Guest User" userId="" providerId="Windows Live" clId="Web-{CEE75B20-2D08-4DE5-8E0B-C46B1DC9535C}" dt="2022-01-04T10:09:34.396" v="5"/>
          <ac:spMkLst>
            <pc:docMk/>
            <pc:sldMk cId="2532396411" sldId="267"/>
            <ac:spMk id="8" creationId="{8DF4D7F6-81B5-452A-9CE6-76D81F91D41B}"/>
          </ac:spMkLst>
        </pc:spChg>
        <pc:spChg chg="del">
          <ac:chgData name="Guest User" userId="" providerId="Windows Live" clId="Web-{CEE75B20-2D08-4DE5-8E0B-C46B1DC9535C}" dt="2022-01-04T10:09:34.396" v="5"/>
          <ac:spMkLst>
            <pc:docMk/>
            <pc:sldMk cId="2532396411" sldId="267"/>
            <ac:spMk id="10" creationId="{4600514D-20FB-4559-97DC-D1DC39E6C3DE}"/>
          </ac:spMkLst>
        </pc:spChg>
        <pc:spChg chg="del">
          <ac:chgData name="Guest User" userId="" providerId="Windows Live" clId="Web-{CEE75B20-2D08-4DE5-8E0B-C46B1DC9535C}" dt="2022-01-04T10:09:34.396" v="5"/>
          <ac:spMkLst>
            <pc:docMk/>
            <pc:sldMk cId="2532396411" sldId="267"/>
            <ac:spMk id="12" creationId="{266F638A-E405-4AC0-B984-72E5813B0DD1}"/>
          </ac:spMkLst>
        </pc:spChg>
        <pc:spChg chg="del">
          <ac:chgData name="Guest User" userId="" providerId="Windows Live" clId="Web-{CEE75B20-2D08-4DE5-8E0B-C46B1DC9535C}" dt="2022-01-04T10:09:34.396" v="5"/>
          <ac:spMkLst>
            <pc:docMk/>
            <pc:sldMk cId="2532396411" sldId="267"/>
            <ac:spMk id="18" creationId="{27B538D5-95DB-47ED-9CB4-34AE5BF78E6B}"/>
          </ac:spMkLst>
        </pc:spChg>
        <pc:spChg chg="add del">
          <ac:chgData name="Guest User" userId="" providerId="Windows Live" clId="Web-{CEE75B20-2D08-4DE5-8E0B-C46B1DC9535C}" dt="2022-01-04T10:09:41.287" v="6"/>
          <ac:spMkLst>
            <pc:docMk/>
            <pc:sldMk cId="2532396411" sldId="267"/>
            <ac:spMk id="24" creationId="{3BCB5F6A-9EB0-40B0-9D13-3023E9A20508}"/>
          </ac:spMkLst>
        </pc:spChg>
        <pc:spChg chg="add">
          <ac:chgData name="Guest User" userId="" providerId="Windows Live" clId="Web-{CEE75B20-2D08-4DE5-8E0B-C46B1DC9535C}" dt="2022-01-04T10:09:41.287" v="6"/>
          <ac:spMkLst>
            <pc:docMk/>
            <pc:sldMk cId="2532396411" sldId="267"/>
            <ac:spMk id="29" creationId="{EB6743CF-E74B-4A3C-A785-599069DB89DF}"/>
          </ac:spMkLst>
        </pc:spChg>
        <pc:picChg chg="add mod">
          <ac:chgData name="Guest User" userId="" providerId="Windows Live" clId="Web-{CEE75B20-2D08-4DE5-8E0B-C46B1DC9535C}" dt="2022-01-04T10:09:41.287" v="6"/>
          <ac:picMkLst>
            <pc:docMk/>
            <pc:sldMk cId="2532396411" sldId="267"/>
            <ac:picMk id="20" creationId="{5DBFC95C-10AF-483A-AFB9-1BD8255CB10C}"/>
          </ac:picMkLst>
        </pc:picChg>
        <pc:cxnChg chg="del">
          <ac:chgData name="Guest User" userId="" providerId="Windows Live" clId="Web-{CEE75B20-2D08-4DE5-8E0B-C46B1DC9535C}" dt="2022-01-04T10:09:34.396" v="5"/>
          <ac:cxnSpMkLst>
            <pc:docMk/>
            <pc:sldMk cId="2532396411" sldId="267"/>
            <ac:cxnSpMk id="14" creationId="{7D1CBE93-B17D-4509-843C-82287C38032A}"/>
          </ac:cxnSpMkLst>
        </pc:cxnChg>
        <pc:cxnChg chg="del">
          <ac:chgData name="Guest User" userId="" providerId="Windows Live" clId="Web-{CEE75B20-2D08-4DE5-8E0B-C46B1DC9535C}" dt="2022-01-04T10:09:34.396" v="5"/>
          <ac:cxnSpMkLst>
            <pc:docMk/>
            <pc:sldMk cId="2532396411" sldId="267"/>
            <ac:cxnSpMk id="16" creationId="{AE6277B4-6A43-48AB-89B2-3442221619CC}"/>
          </ac:cxnSpMkLst>
        </pc:cxnChg>
      </pc:sldChg>
      <pc:sldChg chg="modSp new">
        <pc:chgData name="Guest User" userId="" providerId="Windows Live" clId="Web-{CEE75B20-2D08-4DE5-8E0B-C46B1DC9535C}" dt="2022-01-04T10:15:49.249" v="71" actId="20577"/>
        <pc:sldMkLst>
          <pc:docMk/>
          <pc:sldMk cId="4045627816" sldId="270"/>
        </pc:sldMkLst>
        <pc:spChg chg="mod">
          <ac:chgData name="Guest User" userId="" providerId="Windows Live" clId="Web-{CEE75B20-2D08-4DE5-8E0B-C46B1DC9535C}" dt="2022-01-04T10:15:49.249" v="71" actId="20577"/>
          <ac:spMkLst>
            <pc:docMk/>
            <pc:sldMk cId="4045627816" sldId="270"/>
            <ac:spMk id="2" creationId="{56BF9A04-918A-4659-8BBC-F8E934278646}"/>
          </ac:spMkLst>
        </pc:spChg>
      </pc:sldChg>
    </pc:docChg>
  </pc:docChgLst>
  <pc:docChgLst>
    <pc:chgData name="Guest User" providerId="Windows Live" clId="Web-{0C79F3AC-0AE2-4C10-A455-BABB8673505B}"/>
    <pc:docChg chg="modSld">
      <pc:chgData name="Guest User" userId="" providerId="Windows Live" clId="Web-{0C79F3AC-0AE2-4C10-A455-BABB8673505B}" dt="2022-01-05T13:13:08.646" v="0" actId="20577"/>
      <pc:docMkLst>
        <pc:docMk/>
      </pc:docMkLst>
      <pc:sldChg chg="modSp">
        <pc:chgData name="Guest User" userId="" providerId="Windows Live" clId="Web-{0C79F3AC-0AE2-4C10-A455-BABB8673505B}" dt="2022-01-05T13:13:08.646" v="0" actId="20577"/>
        <pc:sldMkLst>
          <pc:docMk/>
          <pc:sldMk cId="3987847261" sldId="269"/>
        </pc:sldMkLst>
        <pc:spChg chg="mod">
          <ac:chgData name="Guest User" userId="" providerId="Windows Live" clId="Web-{0C79F3AC-0AE2-4C10-A455-BABB8673505B}" dt="2022-01-05T13:13:08.646" v="0" actId="20577"/>
          <ac:spMkLst>
            <pc:docMk/>
            <pc:sldMk cId="3987847261" sldId="269"/>
            <ac:spMk id="3" creationId="{B9C65028-3F59-4052-B7B5-23789CD5EBF5}"/>
          </ac:spMkLst>
        </pc:spChg>
      </pc:sldChg>
    </pc:docChg>
  </pc:docChgLst>
  <pc:docChgLst>
    <pc:chgData name="Guest User" providerId="Windows Live" clId="Web-{1860DB4E-602F-460A-80EB-24EF74058FC6}"/>
    <pc:docChg chg="addSld delSld modSld">
      <pc:chgData name="Guest User" userId="" providerId="Windows Live" clId="Web-{1860DB4E-602F-460A-80EB-24EF74058FC6}" dt="2022-01-04T10:04:04.541" v="998" actId="20577"/>
      <pc:docMkLst>
        <pc:docMk/>
      </pc:docMkLst>
      <pc:sldChg chg="modSp">
        <pc:chgData name="Guest User" userId="" providerId="Windows Live" clId="Web-{1860DB4E-602F-460A-80EB-24EF74058FC6}" dt="2022-01-04T10:04:04.541" v="998" actId="20577"/>
        <pc:sldMkLst>
          <pc:docMk/>
          <pc:sldMk cId="1503512801" sldId="261"/>
        </pc:sldMkLst>
        <pc:spChg chg="mod">
          <ac:chgData name="Guest User" userId="" providerId="Windows Live" clId="Web-{1860DB4E-602F-460A-80EB-24EF74058FC6}" dt="2022-01-04T10:04:04.541" v="998" actId="20577"/>
          <ac:spMkLst>
            <pc:docMk/>
            <pc:sldMk cId="1503512801" sldId="261"/>
            <ac:spMk id="3" creationId="{B9C65028-3F59-4052-B7B5-23789CD5EBF5}"/>
          </ac:spMkLst>
        </pc:spChg>
      </pc:sldChg>
      <pc:sldChg chg="modSp">
        <pc:chgData name="Guest User" userId="" providerId="Windows Live" clId="Web-{1860DB4E-602F-460A-80EB-24EF74058FC6}" dt="2022-01-04T09:40:25.131" v="701" actId="20577"/>
        <pc:sldMkLst>
          <pc:docMk/>
          <pc:sldMk cId="472681888" sldId="262"/>
        </pc:sldMkLst>
        <pc:spChg chg="mod">
          <ac:chgData name="Guest User" userId="" providerId="Windows Live" clId="Web-{1860DB4E-602F-460A-80EB-24EF74058FC6}" dt="2022-01-04T09:40:25.131" v="701" actId="20577"/>
          <ac:spMkLst>
            <pc:docMk/>
            <pc:sldMk cId="472681888" sldId="262"/>
            <ac:spMk id="3" creationId="{B9C65028-3F59-4052-B7B5-23789CD5EBF5}"/>
          </ac:spMkLst>
        </pc:spChg>
      </pc:sldChg>
      <pc:sldChg chg="delSp modSp">
        <pc:chgData name="Guest User" userId="" providerId="Windows Live" clId="Web-{1860DB4E-602F-460A-80EB-24EF74058FC6}" dt="2022-01-04T09:52:29.719" v="979" actId="1076"/>
        <pc:sldMkLst>
          <pc:docMk/>
          <pc:sldMk cId="3332434597" sldId="263"/>
        </pc:sldMkLst>
        <pc:spChg chg="mod">
          <ac:chgData name="Guest User" userId="" providerId="Windows Live" clId="Web-{1860DB4E-602F-460A-80EB-24EF74058FC6}" dt="2022-01-04T09:52:29.719" v="979" actId="1076"/>
          <ac:spMkLst>
            <pc:docMk/>
            <pc:sldMk cId="3332434597" sldId="263"/>
            <ac:spMk id="3" creationId="{B9C65028-3F59-4052-B7B5-23789CD5EBF5}"/>
          </ac:spMkLst>
        </pc:spChg>
        <pc:spChg chg="del">
          <ac:chgData name="Guest User" userId="" providerId="Windows Live" clId="Web-{1860DB4E-602F-460A-80EB-24EF74058FC6}" dt="2022-01-04T09:52:23.313" v="978"/>
          <ac:spMkLst>
            <pc:docMk/>
            <pc:sldMk cId="3332434597" sldId="263"/>
            <ac:spMk id="4" creationId="{E393860A-3FB1-4C70-BEAD-EF407FCEEA9A}"/>
          </ac:spMkLst>
        </pc:spChg>
      </pc:sldChg>
      <pc:sldChg chg="delSp modSp">
        <pc:chgData name="Guest User" userId="" providerId="Windows Live" clId="Web-{1860DB4E-602F-460A-80EB-24EF74058FC6}" dt="2022-01-04T09:52:58.391" v="983" actId="20577"/>
        <pc:sldMkLst>
          <pc:docMk/>
          <pc:sldMk cId="520203360" sldId="264"/>
        </pc:sldMkLst>
        <pc:spChg chg="mod">
          <ac:chgData name="Guest User" userId="" providerId="Windows Live" clId="Web-{1860DB4E-602F-460A-80EB-24EF74058FC6}" dt="2022-01-04T09:52:58.391" v="983" actId="20577"/>
          <ac:spMkLst>
            <pc:docMk/>
            <pc:sldMk cId="520203360" sldId="264"/>
            <ac:spMk id="3" creationId="{B9C65028-3F59-4052-B7B5-23789CD5EBF5}"/>
          </ac:spMkLst>
        </pc:spChg>
        <pc:spChg chg="del mod">
          <ac:chgData name="Guest User" userId="" providerId="Windows Live" clId="Web-{1860DB4E-602F-460A-80EB-24EF74058FC6}" dt="2022-01-04T09:52:42.704" v="982"/>
          <ac:spMkLst>
            <pc:docMk/>
            <pc:sldMk cId="520203360" sldId="264"/>
            <ac:spMk id="4" creationId="{E393860A-3FB1-4C70-BEAD-EF407FCEEA9A}"/>
          </ac:spMkLst>
        </pc:spChg>
      </pc:sldChg>
      <pc:sldChg chg="modSp add replId">
        <pc:chgData name="Guest User" userId="" providerId="Windows Live" clId="Web-{1860DB4E-602F-460A-80EB-24EF74058FC6}" dt="2022-01-04T09:40:13.022" v="700" actId="20577"/>
        <pc:sldMkLst>
          <pc:docMk/>
          <pc:sldMk cId="2532396411" sldId="267"/>
        </pc:sldMkLst>
        <pc:spChg chg="mod">
          <ac:chgData name="Guest User" userId="" providerId="Windows Live" clId="Web-{1860DB4E-602F-460A-80EB-24EF74058FC6}" dt="2022-01-04T09:40:13.022" v="700" actId="20577"/>
          <ac:spMkLst>
            <pc:docMk/>
            <pc:sldMk cId="2532396411" sldId="267"/>
            <ac:spMk id="3" creationId="{B9C65028-3F59-4052-B7B5-23789CD5EBF5}"/>
          </ac:spMkLst>
        </pc:spChg>
      </pc:sldChg>
      <pc:sldChg chg="modSp new del">
        <pc:chgData name="Guest User" userId="" providerId="Windows Live" clId="Web-{1860DB4E-602F-460A-80EB-24EF74058FC6}" dt="2022-01-04T09:48:11.028" v="971"/>
        <pc:sldMkLst>
          <pc:docMk/>
          <pc:sldMk cId="11657836" sldId="268"/>
        </pc:sldMkLst>
        <pc:spChg chg="mod">
          <ac:chgData name="Guest User" userId="" providerId="Windows Live" clId="Web-{1860DB4E-602F-460A-80EB-24EF74058FC6}" dt="2022-01-04T09:41:09.804" v="708" actId="20577"/>
          <ac:spMkLst>
            <pc:docMk/>
            <pc:sldMk cId="11657836" sldId="268"/>
            <ac:spMk id="2" creationId="{0132F934-8179-4D96-A643-BDA555D96200}"/>
          </ac:spMkLst>
        </pc:spChg>
        <pc:spChg chg="mod">
          <ac:chgData name="Guest User" userId="" providerId="Windows Live" clId="Web-{1860DB4E-602F-460A-80EB-24EF74058FC6}" dt="2022-01-04T09:41:06.210" v="703" actId="1076"/>
          <ac:spMkLst>
            <pc:docMk/>
            <pc:sldMk cId="11657836" sldId="268"/>
            <ac:spMk id="3" creationId="{5572FC94-1F87-4AC7-B4FD-BAE7B6015FAF}"/>
          </ac:spMkLst>
        </pc:spChg>
      </pc:sldChg>
      <pc:sldChg chg="addSp modSp add replId">
        <pc:chgData name="Guest User" userId="" providerId="Windows Live" clId="Web-{1860DB4E-602F-460A-80EB-24EF74058FC6}" dt="2022-01-04T09:48:06.794" v="970" actId="20577"/>
        <pc:sldMkLst>
          <pc:docMk/>
          <pc:sldMk cId="3987847261" sldId="269"/>
        </pc:sldMkLst>
        <pc:spChg chg="mod">
          <ac:chgData name="Guest User" userId="" providerId="Windows Live" clId="Web-{1860DB4E-602F-460A-80EB-24EF74058FC6}" dt="2022-01-04T09:48:06.794" v="970" actId="20577"/>
          <ac:spMkLst>
            <pc:docMk/>
            <pc:sldMk cId="3987847261" sldId="269"/>
            <ac:spMk id="3" creationId="{B9C65028-3F59-4052-B7B5-23789CD5EBF5}"/>
          </ac:spMkLst>
        </pc:spChg>
        <pc:spChg chg="add mod">
          <ac:chgData name="Guest User" userId="" providerId="Windows Live" clId="Web-{1860DB4E-602F-460A-80EB-24EF74058FC6}" dt="2022-01-04T09:42:01.898" v="715" actId="20577"/>
          <ac:spMkLst>
            <pc:docMk/>
            <pc:sldMk cId="3987847261" sldId="269"/>
            <ac:spMk id="4" creationId="{FBDD66F4-D55D-474F-8421-31A8EAC6A5D0}"/>
          </ac:spMkLst>
        </pc:spChg>
      </pc:sldChg>
    </pc:docChg>
  </pc:docChgLst>
  <pc:docChgLst>
    <pc:chgData name="Guest User" providerId="Windows Live" clId="Web-{EEAF901F-6FD2-47D6-A92F-EA64765C37AC}"/>
    <pc:docChg chg="delSld modSld">
      <pc:chgData name="Guest User" userId="" providerId="Windows Live" clId="Web-{EEAF901F-6FD2-47D6-A92F-EA64765C37AC}" dt="2022-01-04T10:27:13.521" v="68" actId="20577"/>
      <pc:docMkLst>
        <pc:docMk/>
      </pc:docMkLst>
      <pc:sldChg chg="modSp">
        <pc:chgData name="Guest User" userId="" providerId="Windows Live" clId="Web-{EEAF901F-6FD2-47D6-A92F-EA64765C37AC}" dt="2022-01-04T10:27:13.521" v="68" actId="20577"/>
        <pc:sldMkLst>
          <pc:docMk/>
          <pc:sldMk cId="1503512801" sldId="261"/>
        </pc:sldMkLst>
        <pc:spChg chg="mod">
          <ac:chgData name="Guest User" userId="" providerId="Windows Live" clId="Web-{EEAF901F-6FD2-47D6-A92F-EA64765C37AC}" dt="2022-01-04T10:27:13.521" v="68" actId="20577"/>
          <ac:spMkLst>
            <pc:docMk/>
            <pc:sldMk cId="1503512801" sldId="261"/>
            <ac:spMk id="3" creationId="{B9C65028-3F59-4052-B7B5-23789CD5EBF5}"/>
          </ac:spMkLst>
        </pc:spChg>
      </pc:sldChg>
      <pc:sldChg chg="modSp">
        <pc:chgData name="Guest User" userId="" providerId="Windows Live" clId="Web-{EEAF901F-6FD2-47D6-A92F-EA64765C37AC}" dt="2022-01-04T10:09:34.857" v="16" actId="1076"/>
        <pc:sldMkLst>
          <pc:docMk/>
          <pc:sldMk cId="472681888" sldId="262"/>
        </pc:sldMkLst>
        <pc:spChg chg="mod">
          <ac:chgData name="Guest User" userId="" providerId="Windows Live" clId="Web-{EEAF901F-6FD2-47D6-A92F-EA64765C37AC}" dt="2022-01-04T10:09:34.857" v="16" actId="1076"/>
          <ac:spMkLst>
            <pc:docMk/>
            <pc:sldMk cId="472681888" sldId="262"/>
            <ac:spMk id="3" creationId="{B9C65028-3F59-4052-B7B5-23789CD5EBF5}"/>
          </ac:spMkLst>
        </pc:spChg>
      </pc:sldChg>
      <pc:sldChg chg="addSp delSp modSp del">
        <pc:chgData name="Guest User" userId="" providerId="Windows Live" clId="Web-{EEAF901F-6FD2-47D6-A92F-EA64765C37AC}" dt="2022-01-04T10:19:02.699" v="61"/>
        <pc:sldMkLst>
          <pc:docMk/>
          <pc:sldMk cId="520203360" sldId="264"/>
        </pc:sldMkLst>
        <pc:spChg chg="mod">
          <ac:chgData name="Guest User" userId="" providerId="Windows Live" clId="Web-{EEAF901F-6FD2-47D6-A92F-EA64765C37AC}" dt="2022-01-04T10:09:11.231" v="15" actId="20577"/>
          <ac:spMkLst>
            <pc:docMk/>
            <pc:sldMk cId="520203360" sldId="264"/>
            <ac:spMk id="3" creationId="{B9C65028-3F59-4052-B7B5-23789CD5EBF5}"/>
          </ac:spMkLst>
        </pc:spChg>
        <pc:spChg chg="add del mod">
          <ac:chgData name="Guest User" userId="" providerId="Windows Live" clId="Web-{EEAF901F-6FD2-47D6-A92F-EA64765C37AC}" dt="2022-01-04T10:13:48.323" v="43"/>
          <ac:spMkLst>
            <pc:docMk/>
            <pc:sldMk cId="520203360" sldId="264"/>
            <ac:spMk id="167" creationId="{BC01EB1C-7D4A-44B5-A008-0A07DBC8820E}"/>
          </ac:spMkLst>
        </pc:spChg>
        <pc:graphicFrameChg chg="add del mod modGraphic">
          <ac:chgData name="Guest User" userId="" providerId="Windows Live" clId="Web-{EEAF901F-6FD2-47D6-A92F-EA64765C37AC}" dt="2022-01-04T10:13:48.323" v="43"/>
          <ac:graphicFrameMkLst>
            <pc:docMk/>
            <pc:sldMk cId="520203360" sldId="264"/>
            <ac:graphicFrameMk id="20" creationId="{C7698680-BD2A-4A6E-AE46-D21BD0FDB990}"/>
          </ac:graphicFrameMkLst>
        </pc:graphicFrameChg>
      </pc:sldChg>
      <pc:sldChg chg="modSp">
        <pc:chgData name="Guest User" userId="" providerId="Windows Live" clId="Web-{EEAF901F-6FD2-47D6-A92F-EA64765C37AC}" dt="2022-01-04T10:11:27.081" v="30" actId="20577"/>
        <pc:sldMkLst>
          <pc:docMk/>
          <pc:sldMk cId="2532396411" sldId="267"/>
        </pc:sldMkLst>
        <pc:spChg chg="mod">
          <ac:chgData name="Guest User" userId="" providerId="Windows Live" clId="Web-{EEAF901F-6FD2-47D6-A92F-EA64765C37AC}" dt="2022-01-04T10:11:27.081" v="30" actId="20577"/>
          <ac:spMkLst>
            <pc:docMk/>
            <pc:sldMk cId="2532396411" sldId="267"/>
            <ac:spMk id="2" creationId="{4947FFE5-84E6-403E-BA8D-F03C8BA003F6}"/>
          </ac:spMkLst>
        </pc:spChg>
      </pc:sldChg>
      <pc:sldChg chg="modSp">
        <pc:chgData name="Guest User" userId="" providerId="Windows Live" clId="Web-{EEAF901F-6FD2-47D6-A92F-EA64765C37AC}" dt="2022-01-04T10:11:35.301" v="31" actId="20577"/>
        <pc:sldMkLst>
          <pc:docMk/>
          <pc:sldMk cId="3987847261" sldId="269"/>
        </pc:sldMkLst>
        <pc:spChg chg="mod">
          <ac:chgData name="Guest User" userId="" providerId="Windows Live" clId="Web-{EEAF901F-6FD2-47D6-A92F-EA64765C37AC}" dt="2022-01-04T10:11:35.301" v="31" actId="20577"/>
          <ac:spMkLst>
            <pc:docMk/>
            <pc:sldMk cId="3987847261" sldId="269"/>
            <ac:spMk id="2" creationId="{4947FFE5-84E6-403E-BA8D-F03C8BA003F6}"/>
          </ac:spMkLst>
        </pc:spChg>
      </pc:sldChg>
      <pc:sldChg chg="modSp">
        <pc:chgData name="Guest User" userId="" providerId="Windows Live" clId="Web-{EEAF901F-6FD2-47D6-A92F-EA64765C37AC}" dt="2022-01-04T10:19:15.824" v="63" actId="1076"/>
        <pc:sldMkLst>
          <pc:docMk/>
          <pc:sldMk cId="4045627816" sldId="270"/>
        </pc:sldMkLst>
        <pc:spChg chg="mod">
          <ac:chgData name="Guest User" userId="" providerId="Windows Live" clId="Web-{EEAF901F-6FD2-47D6-A92F-EA64765C37AC}" dt="2022-01-04T10:19:10.886" v="62" actId="1076"/>
          <ac:spMkLst>
            <pc:docMk/>
            <pc:sldMk cId="4045627816" sldId="270"/>
            <ac:spMk id="2" creationId="{56BF9A04-918A-4659-8BBC-F8E934278646}"/>
          </ac:spMkLst>
        </pc:spChg>
        <pc:spChg chg="mod">
          <ac:chgData name="Guest User" userId="" providerId="Windows Live" clId="Web-{EEAF901F-6FD2-47D6-A92F-EA64765C37AC}" dt="2022-01-04T10:19:15.824" v="63" actId="1076"/>
          <ac:spMkLst>
            <pc:docMk/>
            <pc:sldMk cId="4045627816" sldId="270"/>
            <ac:spMk id="3" creationId="{932E75CF-4FA8-4ADA-BD62-BC70E178BCFA}"/>
          </ac:spMkLst>
        </pc:spChg>
      </pc:sldChg>
    </pc:docChg>
  </pc:docChgLst>
  <pc:docChgLst>
    <pc:chgData name="Guest User" providerId="Windows Live" clId="Web-{21835F40-C5F8-498C-AFFA-2CE8561400BA}"/>
    <pc:docChg chg="modSld">
      <pc:chgData name="Guest User" userId="" providerId="Windows Live" clId="Web-{21835F40-C5F8-498C-AFFA-2CE8561400BA}" dt="2022-01-05T13:15:10.216" v="35" actId="20577"/>
      <pc:docMkLst>
        <pc:docMk/>
      </pc:docMkLst>
      <pc:sldChg chg="addSp modSp">
        <pc:chgData name="Guest User" userId="" providerId="Windows Live" clId="Web-{21835F40-C5F8-498C-AFFA-2CE8561400BA}" dt="2022-01-05T13:15:10.216" v="35" actId="20577"/>
        <pc:sldMkLst>
          <pc:docMk/>
          <pc:sldMk cId="405402641" sldId="256"/>
        </pc:sldMkLst>
        <pc:spChg chg="mod">
          <ac:chgData name="Guest User" userId="" providerId="Windows Live" clId="Web-{21835F40-C5F8-498C-AFFA-2CE8561400BA}" dt="2022-01-05T13:15:10.216" v="35" actId="20577"/>
          <ac:spMkLst>
            <pc:docMk/>
            <pc:sldMk cId="405402641" sldId="256"/>
            <ac:spMk id="3" creationId="{22E41FB7-B2AB-4366-B168-A2C8DFBF5E24}"/>
          </ac:spMkLst>
        </pc:spChg>
        <pc:spChg chg="add">
          <ac:chgData name="Guest User" userId="" providerId="Windows Live" clId="Web-{21835F40-C5F8-498C-AFFA-2CE8561400BA}" dt="2022-01-05T13:14:24.293" v="15"/>
          <ac:spMkLst>
            <pc:docMk/>
            <pc:sldMk cId="405402641" sldId="256"/>
            <ac:spMk id="4" creationId="{9A221BA7-C49E-4C18-A9F2-3725BB81135C}"/>
          </ac:spMkLst>
        </pc:spChg>
      </pc:sldChg>
      <pc:sldChg chg="modSp">
        <pc:chgData name="Guest User" userId="" providerId="Windows Live" clId="Web-{21835F40-C5F8-498C-AFFA-2CE8561400BA}" dt="2022-01-05T13:07:38.285" v="8" actId="20577"/>
        <pc:sldMkLst>
          <pc:docMk/>
          <pc:sldMk cId="520203360" sldId="264"/>
        </pc:sldMkLst>
        <pc:spChg chg="mod">
          <ac:chgData name="Guest User" userId="" providerId="Windows Live" clId="Web-{21835F40-C5F8-498C-AFFA-2CE8561400BA}" dt="2022-01-05T13:07:38.285" v="8" actId="20577"/>
          <ac:spMkLst>
            <pc:docMk/>
            <pc:sldMk cId="520203360" sldId="264"/>
            <ac:spMk id="3" creationId="{B9C65028-3F59-4052-B7B5-23789CD5EBF5}"/>
          </ac:spMkLst>
        </pc:spChg>
      </pc:sldChg>
      <pc:sldChg chg="addSp delSp modSp">
        <pc:chgData name="Guest User" userId="" providerId="Windows Live" clId="Web-{21835F40-C5F8-498C-AFFA-2CE8561400BA}" dt="2022-01-05T13:08:23.536" v="14" actId="20577"/>
        <pc:sldMkLst>
          <pc:docMk/>
          <pc:sldMk cId="4045627816" sldId="270"/>
        </pc:sldMkLst>
        <pc:spChg chg="mod">
          <ac:chgData name="Guest User" userId="" providerId="Windows Live" clId="Web-{21835F40-C5F8-498C-AFFA-2CE8561400BA}" dt="2022-01-05T13:08:23.536" v="14" actId="20577"/>
          <ac:spMkLst>
            <pc:docMk/>
            <pc:sldMk cId="4045627816" sldId="270"/>
            <ac:spMk id="3" creationId="{932E75CF-4FA8-4ADA-BD62-BC70E178BCFA}"/>
          </ac:spMkLst>
        </pc:spChg>
        <pc:spChg chg="add del">
          <ac:chgData name="Guest User" userId="" providerId="Windows Live" clId="Web-{21835F40-C5F8-498C-AFFA-2CE8561400BA}" dt="2022-01-05T13:08:06.098" v="12"/>
          <ac:spMkLst>
            <pc:docMk/>
            <pc:sldMk cId="4045627816" sldId="270"/>
            <ac:spMk id="4" creationId="{6BBE6F0D-7B1E-4042-94DC-B20DADA5701D}"/>
          </ac:spMkLst>
        </pc:spChg>
      </pc:sldChg>
    </pc:docChg>
  </pc:docChgLst>
  <pc:docChgLst>
    <pc:chgData name="Guest User" providerId="Windows Live" clId="Web-{89E00012-C22E-4C8C-9CB2-E22B65BFC87E}"/>
    <pc:docChg chg="modSld">
      <pc:chgData name="Guest User" userId="" providerId="Windows Live" clId="Web-{89E00012-C22E-4C8C-9CB2-E22B65BFC87E}" dt="2022-01-04T11:38:55.529" v="17" actId="20577"/>
      <pc:docMkLst>
        <pc:docMk/>
      </pc:docMkLst>
      <pc:sldChg chg="modSp">
        <pc:chgData name="Guest User" userId="" providerId="Windows Live" clId="Web-{89E00012-C22E-4C8C-9CB2-E22B65BFC87E}" dt="2022-01-04T11:37:06.883" v="3" actId="1076"/>
        <pc:sldMkLst>
          <pc:docMk/>
          <pc:sldMk cId="1083851135" sldId="258"/>
        </pc:sldMkLst>
        <pc:spChg chg="mod">
          <ac:chgData name="Guest User" userId="" providerId="Windows Live" clId="Web-{89E00012-C22E-4C8C-9CB2-E22B65BFC87E}" dt="2022-01-04T11:36:58.413" v="2" actId="20577"/>
          <ac:spMkLst>
            <pc:docMk/>
            <pc:sldMk cId="1083851135" sldId="258"/>
            <ac:spMk id="3" creationId="{B9C65028-3F59-4052-B7B5-23789CD5EBF5}"/>
          </ac:spMkLst>
        </pc:spChg>
        <pc:picChg chg="mod">
          <ac:chgData name="Guest User" userId="" providerId="Windows Live" clId="Web-{89E00012-C22E-4C8C-9CB2-E22B65BFC87E}" dt="2022-01-04T11:37:06.883" v="3" actId="1076"/>
          <ac:picMkLst>
            <pc:docMk/>
            <pc:sldMk cId="1083851135" sldId="258"/>
            <ac:picMk id="23" creationId="{C64370BB-7D05-4ED6-8755-EB5CBE873D44}"/>
          </ac:picMkLst>
        </pc:picChg>
      </pc:sldChg>
      <pc:sldChg chg="modSp">
        <pc:chgData name="Guest User" userId="" providerId="Windows Live" clId="Web-{89E00012-C22E-4C8C-9CB2-E22B65BFC87E}" dt="2022-01-04T11:36:34.850" v="0" actId="20577"/>
        <pc:sldMkLst>
          <pc:docMk/>
          <pc:sldMk cId="4059495038" sldId="260"/>
        </pc:sldMkLst>
        <pc:spChg chg="mod">
          <ac:chgData name="Guest User" userId="" providerId="Windows Live" clId="Web-{89E00012-C22E-4C8C-9CB2-E22B65BFC87E}" dt="2022-01-04T11:36:34.850" v="0" actId="20577"/>
          <ac:spMkLst>
            <pc:docMk/>
            <pc:sldMk cId="4059495038" sldId="260"/>
            <ac:spMk id="3" creationId="{B9C65028-3F59-4052-B7B5-23789CD5EBF5}"/>
          </ac:spMkLst>
        </pc:spChg>
      </pc:sldChg>
      <pc:sldChg chg="modSp">
        <pc:chgData name="Guest User" userId="" providerId="Windows Live" clId="Web-{89E00012-C22E-4C8C-9CB2-E22B65BFC87E}" dt="2022-01-04T11:37:52.448" v="10" actId="20577"/>
        <pc:sldMkLst>
          <pc:docMk/>
          <pc:sldMk cId="1503512801" sldId="261"/>
        </pc:sldMkLst>
        <pc:spChg chg="mod">
          <ac:chgData name="Guest User" userId="" providerId="Windows Live" clId="Web-{89E00012-C22E-4C8C-9CB2-E22B65BFC87E}" dt="2022-01-04T11:37:52.448" v="10" actId="20577"/>
          <ac:spMkLst>
            <pc:docMk/>
            <pc:sldMk cId="1503512801" sldId="261"/>
            <ac:spMk id="3" creationId="{B9C65028-3F59-4052-B7B5-23789CD5EBF5}"/>
          </ac:spMkLst>
        </pc:spChg>
      </pc:sldChg>
      <pc:sldChg chg="modSp">
        <pc:chgData name="Guest User" userId="" providerId="Windows Live" clId="Web-{89E00012-C22E-4C8C-9CB2-E22B65BFC87E}" dt="2022-01-04T11:38:00.511" v="12" actId="20577"/>
        <pc:sldMkLst>
          <pc:docMk/>
          <pc:sldMk cId="472681888" sldId="262"/>
        </pc:sldMkLst>
        <pc:spChg chg="mod">
          <ac:chgData name="Guest User" userId="" providerId="Windows Live" clId="Web-{89E00012-C22E-4C8C-9CB2-E22B65BFC87E}" dt="2022-01-04T11:38:00.511" v="12" actId="20577"/>
          <ac:spMkLst>
            <pc:docMk/>
            <pc:sldMk cId="472681888" sldId="262"/>
            <ac:spMk id="3" creationId="{B9C65028-3F59-4052-B7B5-23789CD5EBF5}"/>
          </ac:spMkLst>
        </pc:spChg>
      </pc:sldChg>
      <pc:sldChg chg="modSp">
        <pc:chgData name="Guest User" userId="" providerId="Windows Live" clId="Web-{89E00012-C22E-4C8C-9CB2-E22B65BFC87E}" dt="2022-01-04T11:38:55.529" v="17" actId="20577"/>
        <pc:sldMkLst>
          <pc:docMk/>
          <pc:sldMk cId="3332434597" sldId="263"/>
        </pc:sldMkLst>
        <pc:spChg chg="mod">
          <ac:chgData name="Guest User" userId="" providerId="Windows Live" clId="Web-{89E00012-C22E-4C8C-9CB2-E22B65BFC87E}" dt="2022-01-04T11:38:55.529" v="17" actId="20577"/>
          <ac:spMkLst>
            <pc:docMk/>
            <pc:sldMk cId="3332434597" sldId="263"/>
            <ac:spMk id="3" creationId="{B9C65028-3F59-4052-B7B5-23789CD5EBF5}"/>
          </ac:spMkLst>
        </pc:spChg>
      </pc:sldChg>
      <pc:sldChg chg="modSp">
        <pc:chgData name="Guest User" userId="" providerId="Windows Live" clId="Web-{89E00012-C22E-4C8C-9CB2-E22B65BFC87E}" dt="2022-01-04T11:36:44.913" v="1" actId="20577"/>
        <pc:sldMkLst>
          <pc:docMk/>
          <pc:sldMk cId="3902922010" sldId="265"/>
        </pc:sldMkLst>
        <pc:spChg chg="mod">
          <ac:chgData name="Guest User" userId="" providerId="Windows Live" clId="Web-{89E00012-C22E-4C8C-9CB2-E22B65BFC87E}" dt="2022-01-04T11:36:44.913" v="1" actId="20577"/>
          <ac:spMkLst>
            <pc:docMk/>
            <pc:sldMk cId="3902922010" sldId="265"/>
            <ac:spMk id="3" creationId="{3A69DDA7-DC5A-4FF1-A256-13856FCDFC8B}"/>
          </ac:spMkLst>
        </pc:spChg>
      </pc:sldChg>
      <pc:sldChg chg="modSp">
        <pc:chgData name="Guest User" userId="" providerId="Windows Live" clId="Web-{89E00012-C22E-4C8C-9CB2-E22B65BFC87E}" dt="2022-01-04T11:38:07.855" v="13" actId="20577"/>
        <pc:sldMkLst>
          <pc:docMk/>
          <pc:sldMk cId="2532396411" sldId="267"/>
        </pc:sldMkLst>
        <pc:spChg chg="mod">
          <ac:chgData name="Guest User" userId="" providerId="Windows Live" clId="Web-{89E00012-C22E-4C8C-9CB2-E22B65BFC87E}" dt="2022-01-04T11:38:07.855" v="13" actId="20577"/>
          <ac:spMkLst>
            <pc:docMk/>
            <pc:sldMk cId="2532396411" sldId="267"/>
            <ac:spMk id="3" creationId="{B9C65028-3F59-4052-B7B5-23789CD5EBF5}"/>
          </ac:spMkLst>
        </pc:spChg>
      </pc:sldChg>
      <pc:sldChg chg="modSp">
        <pc:chgData name="Guest User" userId="" providerId="Windows Live" clId="Web-{89E00012-C22E-4C8C-9CB2-E22B65BFC87E}" dt="2022-01-04T11:38:16.293" v="14" actId="20577"/>
        <pc:sldMkLst>
          <pc:docMk/>
          <pc:sldMk cId="3987847261" sldId="269"/>
        </pc:sldMkLst>
        <pc:spChg chg="mod">
          <ac:chgData name="Guest User" userId="" providerId="Windows Live" clId="Web-{89E00012-C22E-4C8C-9CB2-E22B65BFC87E}" dt="2022-01-04T11:38:16.293" v="14" actId="20577"/>
          <ac:spMkLst>
            <pc:docMk/>
            <pc:sldMk cId="3987847261" sldId="269"/>
            <ac:spMk id="3" creationId="{B9C65028-3F59-4052-B7B5-23789CD5EBF5}"/>
          </ac:spMkLst>
        </pc:spChg>
      </pc:sldChg>
    </pc:docChg>
  </pc:docChgLst>
  <pc:docChgLst>
    <pc:chgData name="samhitha methuku" userId="89f52ab86042589c" providerId="LiveId" clId="{5193A7DE-B4E0-4976-9BB4-EF47B8AC9F5A}"/>
    <pc:docChg chg="modSld">
      <pc:chgData name="samhitha methuku" userId="89f52ab86042589c" providerId="LiveId" clId="{5193A7DE-B4E0-4976-9BB4-EF47B8AC9F5A}" dt="2022-01-04T10:07:23.224" v="3" actId="20577"/>
      <pc:docMkLst>
        <pc:docMk/>
      </pc:docMkLst>
      <pc:sldChg chg="modSp mod">
        <pc:chgData name="samhitha methuku" userId="89f52ab86042589c" providerId="LiveId" clId="{5193A7DE-B4E0-4976-9BB4-EF47B8AC9F5A}" dt="2022-01-04T10:07:23.224" v="3" actId="20577"/>
        <pc:sldMkLst>
          <pc:docMk/>
          <pc:sldMk cId="520203360" sldId="264"/>
        </pc:sldMkLst>
        <pc:spChg chg="mod">
          <ac:chgData name="samhitha methuku" userId="89f52ab86042589c" providerId="LiveId" clId="{5193A7DE-B4E0-4976-9BB4-EF47B8AC9F5A}" dt="2022-01-04T10:07:23.224" v="3" actId="20577"/>
          <ac:spMkLst>
            <pc:docMk/>
            <pc:sldMk cId="520203360" sldId="264"/>
            <ac:spMk id="3" creationId="{B9C65028-3F59-4052-B7B5-23789CD5EBF5}"/>
          </ac:spMkLst>
        </pc:spChg>
      </pc:sldChg>
    </pc:docChg>
  </pc:docChgLst>
  <pc:docChgLst>
    <pc:chgData name="Guest User" providerId="Windows Live" clId="Web-{D9DAE9E8-24BC-43C3-B15E-E19771EF03E1}"/>
    <pc:docChg chg="addSld">
      <pc:chgData name="Guest User" userId="" providerId="Windows Live" clId="Web-{D9DAE9E8-24BC-43C3-B15E-E19771EF03E1}" dt="2022-01-04T17:28:56.541" v="1"/>
      <pc:docMkLst>
        <pc:docMk/>
      </pc:docMkLst>
      <pc:sldChg chg="new">
        <pc:chgData name="Guest User" userId="" providerId="Windows Live" clId="Web-{D9DAE9E8-24BC-43C3-B15E-E19771EF03E1}" dt="2022-01-04T17:27:34.649" v="0"/>
        <pc:sldMkLst>
          <pc:docMk/>
          <pc:sldMk cId="1507529532" sldId="271"/>
        </pc:sldMkLst>
      </pc:sldChg>
      <pc:sldChg chg="new">
        <pc:chgData name="Guest User" userId="" providerId="Windows Live" clId="Web-{D9DAE9E8-24BC-43C3-B15E-E19771EF03E1}" dt="2022-01-04T17:28:56.541" v="1"/>
        <pc:sldMkLst>
          <pc:docMk/>
          <pc:sldMk cId="1882732686" sldId="272"/>
        </pc:sldMkLst>
      </pc:sldChg>
    </pc:docChg>
  </pc:docChgLst>
  <pc:docChgLst>
    <pc:chgData name="Guest User" providerId="Windows Live" clId="Web-{AF847296-AB90-4C4F-A6EC-04141F06A8A9}"/>
    <pc:docChg chg="modSld">
      <pc:chgData name="Guest User" userId="" providerId="Windows Live" clId="Web-{AF847296-AB90-4C4F-A6EC-04141F06A8A9}" dt="2022-01-05T06:40:09.694" v="5" actId="20577"/>
      <pc:docMkLst>
        <pc:docMk/>
      </pc:docMkLst>
      <pc:sldChg chg="modSp">
        <pc:chgData name="Guest User" userId="" providerId="Windows Live" clId="Web-{AF847296-AB90-4C4F-A6EC-04141F06A8A9}" dt="2022-01-05T06:40:09.694" v="5" actId="20577"/>
        <pc:sldMkLst>
          <pc:docMk/>
          <pc:sldMk cId="1503512801" sldId="261"/>
        </pc:sldMkLst>
        <pc:spChg chg="mod">
          <ac:chgData name="Guest User" userId="" providerId="Windows Live" clId="Web-{AF847296-AB90-4C4F-A6EC-04141F06A8A9}" dt="2022-01-05T06:40:09.694" v="5" actId="20577"/>
          <ac:spMkLst>
            <pc:docMk/>
            <pc:sldMk cId="1503512801" sldId="261"/>
            <ac:spMk id="3" creationId="{B9C65028-3F59-4052-B7B5-23789CD5EBF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7AD830-5FCC-4642-8029-A1B6CBF9FD51}"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BA44D894-8FCC-47AE-BFB8-E7A818FF9451}">
      <dgm:prSet/>
      <dgm:spPr/>
      <dgm:t>
        <a:bodyPr/>
        <a:lstStyle/>
        <a:p>
          <a:r>
            <a:rPr lang="en-US"/>
            <a:t>Segmentation is an essential tool used by a majority of businesses to understand and categorize customers based on their spending habits, income group, age, etc.</a:t>
          </a:r>
        </a:p>
      </dgm:t>
    </dgm:pt>
    <dgm:pt modelId="{31E1B0D5-0746-4655-9D85-642C2FC79F1C}" type="parTrans" cxnId="{0578C27E-1689-453B-97D8-F12A21B24F3A}">
      <dgm:prSet/>
      <dgm:spPr/>
      <dgm:t>
        <a:bodyPr/>
        <a:lstStyle/>
        <a:p>
          <a:endParaRPr lang="en-US"/>
        </a:p>
      </dgm:t>
    </dgm:pt>
    <dgm:pt modelId="{93893EA3-1FEC-460E-BFCB-AD65B6A89449}" type="sibTrans" cxnId="{0578C27E-1689-453B-97D8-F12A21B24F3A}">
      <dgm:prSet/>
      <dgm:spPr/>
      <dgm:t>
        <a:bodyPr/>
        <a:lstStyle/>
        <a:p>
          <a:endParaRPr lang="en-US"/>
        </a:p>
      </dgm:t>
    </dgm:pt>
    <dgm:pt modelId="{9C19A40B-22A0-4A09-9D3F-2FE6C1157836}">
      <dgm:prSet/>
      <dgm:spPr/>
      <dgm:t>
        <a:bodyPr/>
        <a:lstStyle/>
        <a:p>
          <a:r>
            <a:rPr lang="en-US"/>
            <a:t>Clustering can also be extended and used in the imaging domain to split or subdivide images according to the colour pattern, grey level, contract, etc.</a:t>
          </a:r>
        </a:p>
      </dgm:t>
    </dgm:pt>
    <dgm:pt modelId="{36EEEE1F-A1C9-457A-B6CD-5641362485A8}" type="parTrans" cxnId="{721E7B5C-164D-4B3C-82F4-D929835EE6E4}">
      <dgm:prSet/>
      <dgm:spPr/>
      <dgm:t>
        <a:bodyPr/>
        <a:lstStyle/>
        <a:p>
          <a:endParaRPr lang="en-US"/>
        </a:p>
      </dgm:t>
    </dgm:pt>
    <dgm:pt modelId="{9D00EEEF-F1CD-41A2-A0D3-5CDE682DE39A}" type="sibTrans" cxnId="{721E7B5C-164D-4B3C-82F4-D929835EE6E4}">
      <dgm:prSet/>
      <dgm:spPr/>
      <dgm:t>
        <a:bodyPr/>
        <a:lstStyle/>
        <a:p>
          <a:endParaRPr lang="en-US"/>
        </a:p>
      </dgm:t>
    </dgm:pt>
    <dgm:pt modelId="{CA31FA10-84FE-4C90-901F-0E51221976AC}">
      <dgm:prSet/>
      <dgm:spPr/>
      <dgm:t>
        <a:bodyPr/>
        <a:lstStyle/>
        <a:p>
          <a:r>
            <a:rPr lang="en-US"/>
            <a:t>For businesses like E-commerce, understanding customer segments plays a vital role in up-selling and cross-selling.</a:t>
          </a:r>
        </a:p>
      </dgm:t>
    </dgm:pt>
    <dgm:pt modelId="{4DE2C137-CE90-426A-B0FF-DAA8B2DBD9FC}" type="parTrans" cxnId="{9F01E204-5529-476E-956E-B78CA3F9973D}">
      <dgm:prSet/>
      <dgm:spPr/>
      <dgm:t>
        <a:bodyPr/>
        <a:lstStyle/>
        <a:p>
          <a:endParaRPr lang="en-US"/>
        </a:p>
      </dgm:t>
    </dgm:pt>
    <dgm:pt modelId="{91CA3EE1-4C9A-421E-9A4F-A0794279F3B3}" type="sibTrans" cxnId="{9F01E204-5529-476E-956E-B78CA3F9973D}">
      <dgm:prSet/>
      <dgm:spPr/>
      <dgm:t>
        <a:bodyPr/>
        <a:lstStyle/>
        <a:p>
          <a:endParaRPr lang="en-US"/>
        </a:p>
      </dgm:t>
    </dgm:pt>
    <dgm:pt modelId="{5B7112DC-49B1-43FE-BB18-6B431C13F96A}">
      <dgm:prSet/>
      <dgm:spPr/>
      <dgm:t>
        <a:bodyPr/>
        <a:lstStyle/>
        <a:p>
          <a:r>
            <a:rPr lang="en-US"/>
            <a:t>This is just the tip of the iceberg. Customer segmentation is a broad concept altogether.</a:t>
          </a:r>
        </a:p>
      </dgm:t>
    </dgm:pt>
    <dgm:pt modelId="{FBBC50DA-8BE6-4840-9CA6-8DDDA4BA5905}" type="parTrans" cxnId="{3C2B81FD-6AB5-472D-A523-3AB39F8F1496}">
      <dgm:prSet/>
      <dgm:spPr/>
      <dgm:t>
        <a:bodyPr/>
        <a:lstStyle/>
        <a:p>
          <a:endParaRPr lang="en-US"/>
        </a:p>
      </dgm:t>
    </dgm:pt>
    <dgm:pt modelId="{E7AD4617-1CFE-4AE5-913B-EB2342F96998}" type="sibTrans" cxnId="{3C2B81FD-6AB5-472D-A523-3AB39F8F1496}">
      <dgm:prSet/>
      <dgm:spPr/>
      <dgm:t>
        <a:bodyPr/>
        <a:lstStyle/>
        <a:p>
          <a:endParaRPr lang="en-US"/>
        </a:p>
      </dgm:t>
    </dgm:pt>
    <dgm:pt modelId="{AE95D0B7-CEA9-4E59-B72E-49DD498F8D3E}" type="pres">
      <dgm:prSet presAssocID="{117AD830-5FCC-4642-8029-A1B6CBF9FD51}" presName="linear" presStyleCnt="0">
        <dgm:presLayoutVars>
          <dgm:animLvl val="lvl"/>
          <dgm:resizeHandles val="exact"/>
        </dgm:presLayoutVars>
      </dgm:prSet>
      <dgm:spPr/>
    </dgm:pt>
    <dgm:pt modelId="{5959EEC7-619E-4D25-8709-B18F3124FFDE}" type="pres">
      <dgm:prSet presAssocID="{BA44D894-8FCC-47AE-BFB8-E7A818FF9451}" presName="parentText" presStyleLbl="node1" presStyleIdx="0" presStyleCnt="4">
        <dgm:presLayoutVars>
          <dgm:chMax val="0"/>
          <dgm:bulletEnabled val="1"/>
        </dgm:presLayoutVars>
      </dgm:prSet>
      <dgm:spPr/>
    </dgm:pt>
    <dgm:pt modelId="{4510E0CA-D4FA-4C36-9F67-DD503536EACB}" type="pres">
      <dgm:prSet presAssocID="{93893EA3-1FEC-460E-BFCB-AD65B6A89449}" presName="spacer" presStyleCnt="0"/>
      <dgm:spPr/>
    </dgm:pt>
    <dgm:pt modelId="{ABEAE464-4487-4471-9BDA-719654F7E0CE}" type="pres">
      <dgm:prSet presAssocID="{9C19A40B-22A0-4A09-9D3F-2FE6C1157836}" presName="parentText" presStyleLbl="node1" presStyleIdx="1" presStyleCnt="4">
        <dgm:presLayoutVars>
          <dgm:chMax val="0"/>
          <dgm:bulletEnabled val="1"/>
        </dgm:presLayoutVars>
      </dgm:prSet>
      <dgm:spPr/>
    </dgm:pt>
    <dgm:pt modelId="{C530A302-4C01-4D1B-BF20-D084CE5B861B}" type="pres">
      <dgm:prSet presAssocID="{9D00EEEF-F1CD-41A2-A0D3-5CDE682DE39A}" presName="spacer" presStyleCnt="0"/>
      <dgm:spPr/>
    </dgm:pt>
    <dgm:pt modelId="{3DB03315-F3A8-4B75-89EC-07B866BE44E2}" type="pres">
      <dgm:prSet presAssocID="{CA31FA10-84FE-4C90-901F-0E51221976AC}" presName="parentText" presStyleLbl="node1" presStyleIdx="2" presStyleCnt="4">
        <dgm:presLayoutVars>
          <dgm:chMax val="0"/>
          <dgm:bulletEnabled val="1"/>
        </dgm:presLayoutVars>
      </dgm:prSet>
      <dgm:spPr/>
    </dgm:pt>
    <dgm:pt modelId="{275DA626-44BD-43EB-A0F0-C4B0BECD33E3}" type="pres">
      <dgm:prSet presAssocID="{91CA3EE1-4C9A-421E-9A4F-A0794279F3B3}" presName="spacer" presStyleCnt="0"/>
      <dgm:spPr/>
    </dgm:pt>
    <dgm:pt modelId="{2FD03676-383A-4000-890C-A6546141D442}" type="pres">
      <dgm:prSet presAssocID="{5B7112DC-49B1-43FE-BB18-6B431C13F96A}" presName="parentText" presStyleLbl="node1" presStyleIdx="3" presStyleCnt="4">
        <dgm:presLayoutVars>
          <dgm:chMax val="0"/>
          <dgm:bulletEnabled val="1"/>
        </dgm:presLayoutVars>
      </dgm:prSet>
      <dgm:spPr/>
    </dgm:pt>
  </dgm:ptLst>
  <dgm:cxnLst>
    <dgm:cxn modelId="{9F01E204-5529-476E-956E-B78CA3F9973D}" srcId="{117AD830-5FCC-4642-8029-A1B6CBF9FD51}" destId="{CA31FA10-84FE-4C90-901F-0E51221976AC}" srcOrd="2" destOrd="0" parTransId="{4DE2C137-CE90-426A-B0FF-DAA8B2DBD9FC}" sibTransId="{91CA3EE1-4C9A-421E-9A4F-A0794279F3B3}"/>
    <dgm:cxn modelId="{C1123322-4FB6-4D19-8CCB-07B5DF755CA5}" type="presOf" srcId="{5B7112DC-49B1-43FE-BB18-6B431C13F96A}" destId="{2FD03676-383A-4000-890C-A6546141D442}" srcOrd="0" destOrd="0" presId="urn:microsoft.com/office/officeart/2005/8/layout/vList2"/>
    <dgm:cxn modelId="{721E7B5C-164D-4B3C-82F4-D929835EE6E4}" srcId="{117AD830-5FCC-4642-8029-A1B6CBF9FD51}" destId="{9C19A40B-22A0-4A09-9D3F-2FE6C1157836}" srcOrd="1" destOrd="0" parTransId="{36EEEE1F-A1C9-457A-B6CD-5641362485A8}" sibTransId="{9D00EEEF-F1CD-41A2-A0D3-5CDE682DE39A}"/>
    <dgm:cxn modelId="{A7616A47-4F32-4344-884E-EF9728D30BD1}" type="presOf" srcId="{9C19A40B-22A0-4A09-9D3F-2FE6C1157836}" destId="{ABEAE464-4487-4471-9BDA-719654F7E0CE}" srcOrd="0" destOrd="0" presId="urn:microsoft.com/office/officeart/2005/8/layout/vList2"/>
    <dgm:cxn modelId="{3CA75D4A-D7B7-4B63-BF63-6B028D0E57C2}" type="presOf" srcId="{BA44D894-8FCC-47AE-BFB8-E7A818FF9451}" destId="{5959EEC7-619E-4D25-8709-B18F3124FFDE}" srcOrd="0" destOrd="0" presId="urn:microsoft.com/office/officeart/2005/8/layout/vList2"/>
    <dgm:cxn modelId="{1FC6486A-AFBF-4878-A8E4-43F41984446C}" type="presOf" srcId="{CA31FA10-84FE-4C90-901F-0E51221976AC}" destId="{3DB03315-F3A8-4B75-89EC-07B866BE44E2}" srcOrd="0" destOrd="0" presId="urn:microsoft.com/office/officeart/2005/8/layout/vList2"/>
    <dgm:cxn modelId="{D2CBD051-420C-445B-950F-3067BB14B745}" type="presOf" srcId="{117AD830-5FCC-4642-8029-A1B6CBF9FD51}" destId="{AE95D0B7-CEA9-4E59-B72E-49DD498F8D3E}" srcOrd="0" destOrd="0" presId="urn:microsoft.com/office/officeart/2005/8/layout/vList2"/>
    <dgm:cxn modelId="{0578C27E-1689-453B-97D8-F12A21B24F3A}" srcId="{117AD830-5FCC-4642-8029-A1B6CBF9FD51}" destId="{BA44D894-8FCC-47AE-BFB8-E7A818FF9451}" srcOrd="0" destOrd="0" parTransId="{31E1B0D5-0746-4655-9D85-642C2FC79F1C}" sibTransId="{93893EA3-1FEC-460E-BFCB-AD65B6A89449}"/>
    <dgm:cxn modelId="{3C2B81FD-6AB5-472D-A523-3AB39F8F1496}" srcId="{117AD830-5FCC-4642-8029-A1B6CBF9FD51}" destId="{5B7112DC-49B1-43FE-BB18-6B431C13F96A}" srcOrd="3" destOrd="0" parTransId="{FBBC50DA-8BE6-4840-9CA6-8DDDA4BA5905}" sibTransId="{E7AD4617-1CFE-4AE5-913B-EB2342F96998}"/>
    <dgm:cxn modelId="{67A769D3-2EED-45A9-872A-30E2BFC4A6D1}" type="presParOf" srcId="{AE95D0B7-CEA9-4E59-B72E-49DD498F8D3E}" destId="{5959EEC7-619E-4D25-8709-B18F3124FFDE}" srcOrd="0" destOrd="0" presId="urn:microsoft.com/office/officeart/2005/8/layout/vList2"/>
    <dgm:cxn modelId="{148D4BC9-4D6F-4F4B-9860-30787E7349B4}" type="presParOf" srcId="{AE95D0B7-CEA9-4E59-B72E-49DD498F8D3E}" destId="{4510E0CA-D4FA-4C36-9F67-DD503536EACB}" srcOrd="1" destOrd="0" presId="urn:microsoft.com/office/officeart/2005/8/layout/vList2"/>
    <dgm:cxn modelId="{2830AF15-4E69-437B-8098-62013BD3423C}" type="presParOf" srcId="{AE95D0B7-CEA9-4E59-B72E-49DD498F8D3E}" destId="{ABEAE464-4487-4471-9BDA-719654F7E0CE}" srcOrd="2" destOrd="0" presId="urn:microsoft.com/office/officeart/2005/8/layout/vList2"/>
    <dgm:cxn modelId="{DC8F3E44-B9F1-4123-B29D-1FB8BDDBEFDA}" type="presParOf" srcId="{AE95D0B7-CEA9-4E59-B72E-49DD498F8D3E}" destId="{C530A302-4C01-4D1B-BF20-D084CE5B861B}" srcOrd="3" destOrd="0" presId="urn:microsoft.com/office/officeart/2005/8/layout/vList2"/>
    <dgm:cxn modelId="{D8ED003A-C22D-47D9-8C2A-00BAB43F490D}" type="presParOf" srcId="{AE95D0B7-CEA9-4E59-B72E-49DD498F8D3E}" destId="{3DB03315-F3A8-4B75-89EC-07B866BE44E2}" srcOrd="4" destOrd="0" presId="urn:microsoft.com/office/officeart/2005/8/layout/vList2"/>
    <dgm:cxn modelId="{9EEAB676-0748-4063-B7E5-FC3DAA9DBFA6}" type="presParOf" srcId="{AE95D0B7-CEA9-4E59-B72E-49DD498F8D3E}" destId="{275DA626-44BD-43EB-A0F0-C4B0BECD33E3}" srcOrd="5" destOrd="0" presId="urn:microsoft.com/office/officeart/2005/8/layout/vList2"/>
    <dgm:cxn modelId="{B9C6DD19-713B-4CAF-B516-D9B6A94B065E}" type="presParOf" srcId="{AE95D0B7-CEA9-4E59-B72E-49DD498F8D3E}" destId="{2FD03676-383A-4000-890C-A6546141D44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F1355C-D935-45DB-B5F6-FA78C6B6A3D3}"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70079EFA-7B1F-428D-A2A9-0282D559EA89}">
      <dgm:prSet/>
      <dgm:spPr/>
      <dgm:t>
        <a:bodyPr/>
        <a:lstStyle/>
        <a:p>
          <a:r>
            <a:rPr lang="en-US"/>
            <a:t>Specify number of clusters </a:t>
          </a:r>
          <a:r>
            <a:rPr lang="en-US" i="1"/>
            <a:t>K</a:t>
          </a:r>
          <a:r>
            <a:rPr lang="en-US"/>
            <a:t>.</a:t>
          </a:r>
        </a:p>
      </dgm:t>
    </dgm:pt>
    <dgm:pt modelId="{FC35B2D3-5ADA-4A5B-9A04-8F3B570C3284}" type="parTrans" cxnId="{A9BA1868-DCFD-4E94-B5FA-C69FCC400834}">
      <dgm:prSet/>
      <dgm:spPr/>
      <dgm:t>
        <a:bodyPr/>
        <a:lstStyle/>
        <a:p>
          <a:endParaRPr lang="en-US"/>
        </a:p>
      </dgm:t>
    </dgm:pt>
    <dgm:pt modelId="{F8C3BDD4-0817-4441-A87D-1D89B8E1A7E2}" type="sibTrans" cxnId="{A9BA1868-DCFD-4E94-B5FA-C69FCC400834}">
      <dgm:prSet phldrT="1" phldr="0"/>
      <dgm:spPr/>
      <dgm:t>
        <a:bodyPr/>
        <a:lstStyle/>
        <a:p>
          <a:r>
            <a:rPr lang="en-US"/>
            <a:t>1</a:t>
          </a:r>
        </a:p>
      </dgm:t>
    </dgm:pt>
    <dgm:pt modelId="{1DC5E20F-2D21-4A79-BE60-52A145FF3A4D}">
      <dgm:prSet/>
      <dgm:spPr/>
      <dgm:t>
        <a:bodyPr/>
        <a:lstStyle/>
        <a:p>
          <a:r>
            <a:rPr lang="en-US"/>
            <a:t>Initialize centroids by first shuffling the dataset and then randomly selecting </a:t>
          </a:r>
          <a:r>
            <a:rPr lang="en-US" i="1"/>
            <a:t>K </a:t>
          </a:r>
          <a:r>
            <a:rPr lang="en-US"/>
            <a:t>data points for the centroids without replacement.</a:t>
          </a:r>
        </a:p>
      </dgm:t>
    </dgm:pt>
    <dgm:pt modelId="{89D3D941-8E92-4D97-88A2-03A281447CE9}" type="parTrans" cxnId="{312C402C-4F2F-448D-A40D-119AAA6D4C6C}">
      <dgm:prSet/>
      <dgm:spPr/>
      <dgm:t>
        <a:bodyPr/>
        <a:lstStyle/>
        <a:p>
          <a:endParaRPr lang="en-US"/>
        </a:p>
      </dgm:t>
    </dgm:pt>
    <dgm:pt modelId="{63AEC27B-7B5E-4DE2-AF98-5408E4B57ECF}" type="sibTrans" cxnId="{312C402C-4F2F-448D-A40D-119AAA6D4C6C}">
      <dgm:prSet phldrT="2" phldr="0"/>
      <dgm:spPr/>
      <dgm:t>
        <a:bodyPr/>
        <a:lstStyle/>
        <a:p>
          <a:r>
            <a:rPr lang="en-US"/>
            <a:t>2</a:t>
          </a:r>
        </a:p>
      </dgm:t>
    </dgm:pt>
    <dgm:pt modelId="{07E3E6BF-3693-4F2F-B420-BB9D7F7DBC76}">
      <dgm:prSet/>
      <dgm:spPr/>
      <dgm:t>
        <a:bodyPr/>
        <a:lstStyle/>
        <a:p>
          <a:r>
            <a:rPr lang="en-US"/>
            <a:t>Keep iterating until there is no change to the centroids. i.e assignment of data points to clusters isn’t changing.</a:t>
          </a:r>
        </a:p>
      </dgm:t>
    </dgm:pt>
    <dgm:pt modelId="{784C04F4-BC1B-4520-A506-D492A3D59CF4}" type="parTrans" cxnId="{71AC9816-EBF3-45B0-B702-E88787390538}">
      <dgm:prSet/>
      <dgm:spPr/>
      <dgm:t>
        <a:bodyPr/>
        <a:lstStyle/>
        <a:p>
          <a:endParaRPr lang="en-US"/>
        </a:p>
      </dgm:t>
    </dgm:pt>
    <dgm:pt modelId="{7523642E-3FD1-4280-B520-4ED3411464A5}" type="sibTrans" cxnId="{71AC9816-EBF3-45B0-B702-E88787390538}">
      <dgm:prSet phldrT="3" phldr="0"/>
      <dgm:spPr/>
      <dgm:t>
        <a:bodyPr/>
        <a:lstStyle/>
        <a:p>
          <a:r>
            <a:rPr lang="en-US"/>
            <a:t>3</a:t>
          </a:r>
        </a:p>
      </dgm:t>
    </dgm:pt>
    <dgm:pt modelId="{D27EA182-5DDE-4A0B-B13C-DB2B69AA7D05}" type="pres">
      <dgm:prSet presAssocID="{C7F1355C-D935-45DB-B5F6-FA78C6B6A3D3}" presName="Name0" presStyleCnt="0">
        <dgm:presLayoutVars>
          <dgm:animLvl val="lvl"/>
          <dgm:resizeHandles val="exact"/>
        </dgm:presLayoutVars>
      </dgm:prSet>
      <dgm:spPr/>
    </dgm:pt>
    <dgm:pt modelId="{39E8C57D-E174-4D7D-963A-9598B63F1F08}" type="pres">
      <dgm:prSet presAssocID="{70079EFA-7B1F-428D-A2A9-0282D559EA89}" presName="compositeNode" presStyleCnt="0">
        <dgm:presLayoutVars>
          <dgm:bulletEnabled val="1"/>
        </dgm:presLayoutVars>
      </dgm:prSet>
      <dgm:spPr/>
    </dgm:pt>
    <dgm:pt modelId="{1E069592-FCBB-41A6-AE2A-8537C3F2E123}" type="pres">
      <dgm:prSet presAssocID="{70079EFA-7B1F-428D-A2A9-0282D559EA89}" presName="bgRect" presStyleLbl="bgAccFollowNode1" presStyleIdx="0" presStyleCnt="3"/>
      <dgm:spPr/>
    </dgm:pt>
    <dgm:pt modelId="{5920B424-F320-4051-B54A-8C390C221872}" type="pres">
      <dgm:prSet presAssocID="{F8C3BDD4-0817-4441-A87D-1D89B8E1A7E2}" presName="sibTransNodeCircle" presStyleLbl="alignNode1" presStyleIdx="0" presStyleCnt="6">
        <dgm:presLayoutVars>
          <dgm:chMax val="0"/>
          <dgm:bulletEnabled/>
        </dgm:presLayoutVars>
      </dgm:prSet>
      <dgm:spPr/>
    </dgm:pt>
    <dgm:pt modelId="{5FA26EA1-4E24-4C72-9651-F59EBC71172C}" type="pres">
      <dgm:prSet presAssocID="{70079EFA-7B1F-428D-A2A9-0282D559EA89}" presName="bottomLine" presStyleLbl="alignNode1" presStyleIdx="1" presStyleCnt="6">
        <dgm:presLayoutVars/>
      </dgm:prSet>
      <dgm:spPr/>
    </dgm:pt>
    <dgm:pt modelId="{749B7D3C-6FDC-4823-8018-4EEA6F08ACEF}" type="pres">
      <dgm:prSet presAssocID="{70079EFA-7B1F-428D-A2A9-0282D559EA89}" presName="nodeText" presStyleLbl="bgAccFollowNode1" presStyleIdx="0" presStyleCnt="3">
        <dgm:presLayoutVars>
          <dgm:bulletEnabled val="1"/>
        </dgm:presLayoutVars>
      </dgm:prSet>
      <dgm:spPr/>
    </dgm:pt>
    <dgm:pt modelId="{0EC8776D-B1B1-42F1-A49C-C3206D2F48A0}" type="pres">
      <dgm:prSet presAssocID="{F8C3BDD4-0817-4441-A87D-1D89B8E1A7E2}" presName="sibTrans" presStyleCnt="0"/>
      <dgm:spPr/>
    </dgm:pt>
    <dgm:pt modelId="{449498CA-F594-4F6F-A0F8-9CF3E75F4E3B}" type="pres">
      <dgm:prSet presAssocID="{1DC5E20F-2D21-4A79-BE60-52A145FF3A4D}" presName="compositeNode" presStyleCnt="0">
        <dgm:presLayoutVars>
          <dgm:bulletEnabled val="1"/>
        </dgm:presLayoutVars>
      </dgm:prSet>
      <dgm:spPr/>
    </dgm:pt>
    <dgm:pt modelId="{C1B2E15A-2F0C-47D6-A75D-D4F0A689C132}" type="pres">
      <dgm:prSet presAssocID="{1DC5E20F-2D21-4A79-BE60-52A145FF3A4D}" presName="bgRect" presStyleLbl="bgAccFollowNode1" presStyleIdx="1" presStyleCnt="3"/>
      <dgm:spPr/>
    </dgm:pt>
    <dgm:pt modelId="{441FE96F-F874-43D9-BF03-D3BC6031845A}" type="pres">
      <dgm:prSet presAssocID="{63AEC27B-7B5E-4DE2-AF98-5408E4B57ECF}" presName="sibTransNodeCircle" presStyleLbl="alignNode1" presStyleIdx="2" presStyleCnt="6">
        <dgm:presLayoutVars>
          <dgm:chMax val="0"/>
          <dgm:bulletEnabled/>
        </dgm:presLayoutVars>
      </dgm:prSet>
      <dgm:spPr/>
    </dgm:pt>
    <dgm:pt modelId="{1171CCA3-58BC-4439-BA89-FF6348CFCFB2}" type="pres">
      <dgm:prSet presAssocID="{1DC5E20F-2D21-4A79-BE60-52A145FF3A4D}" presName="bottomLine" presStyleLbl="alignNode1" presStyleIdx="3" presStyleCnt="6">
        <dgm:presLayoutVars/>
      </dgm:prSet>
      <dgm:spPr/>
    </dgm:pt>
    <dgm:pt modelId="{CE333CB1-0F21-449F-926C-3C4DD9D63A5D}" type="pres">
      <dgm:prSet presAssocID="{1DC5E20F-2D21-4A79-BE60-52A145FF3A4D}" presName="nodeText" presStyleLbl="bgAccFollowNode1" presStyleIdx="1" presStyleCnt="3">
        <dgm:presLayoutVars>
          <dgm:bulletEnabled val="1"/>
        </dgm:presLayoutVars>
      </dgm:prSet>
      <dgm:spPr/>
    </dgm:pt>
    <dgm:pt modelId="{23B5FD5E-B1DC-4276-9C0F-B9456FEFC5A6}" type="pres">
      <dgm:prSet presAssocID="{63AEC27B-7B5E-4DE2-AF98-5408E4B57ECF}" presName="sibTrans" presStyleCnt="0"/>
      <dgm:spPr/>
    </dgm:pt>
    <dgm:pt modelId="{05E15D82-35FB-4055-B3C3-84B93BE1742B}" type="pres">
      <dgm:prSet presAssocID="{07E3E6BF-3693-4F2F-B420-BB9D7F7DBC76}" presName="compositeNode" presStyleCnt="0">
        <dgm:presLayoutVars>
          <dgm:bulletEnabled val="1"/>
        </dgm:presLayoutVars>
      </dgm:prSet>
      <dgm:spPr/>
    </dgm:pt>
    <dgm:pt modelId="{7B195C58-6ACF-4170-9752-821C8D66D22B}" type="pres">
      <dgm:prSet presAssocID="{07E3E6BF-3693-4F2F-B420-BB9D7F7DBC76}" presName="bgRect" presStyleLbl="bgAccFollowNode1" presStyleIdx="2" presStyleCnt="3"/>
      <dgm:spPr/>
    </dgm:pt>
    <dgm:pt modelId="{A20BB033-4A94-44AF-805B-9483F9D62008}" type="pres">
      <dgm:prSet presAssocID="{7523642E-3FD1-4280-B520-4ED3411464A5}" presName="sibTransNodeCircle" presStyleLbl="alignNode1" presStyleIdx="4" presStyleCnt="6">
        <dgm:presLayoutVars>
          <dgm:chMax val="0"/>
          <dgm:bulletEnabled/>
        </dgm:presLayoutVars>
      </dgm:prSet>
      <dgm:spPr/>
    </dgm:pt>
    <dgm:pt modelId="{C70E6E14-8212-453B-BE65-BF547DA37FE2}" type="pres">
      <dgm:prSet presAssocID="{07E3E6BF-3693-4F2F-B420-BB9D7F7DBC76}" presName="bottomLine" presStyleLbl="alignNode1" presStyleIdx="5" presStyleCnt="6">
        <dgm:presLayoutVars/>
      </dgm:prSet>
      <dgm:spPr/>
    </dgm:pt>
    <dgm:pt modelId="{71E0DBDB-7876-4187-AB53-39A3AD299EF6}" type="pres">
      <dgm:prSet presAssocID="{07E3E6BF-3693-4F2F-B420-BB9D7F7DBC76}" presName="nodeText" presStyleLbl="bgAccFollowNode1" presStyleIdx="2" presStyleCnt="3">
        <dgm:presLayoutVars>
          <dgm:bulletEnabled val="1"/>
        </dgm:presLayoutVars>
      </dgm:prSet>
      <dgm:spPr/>
    </dgm:pt>
  </dgm:ptLst>
  <dgm:cxnLst>
    <dgm:cxn modelId="{F2C8B100-1D86-4D3C-8A81-52160A317D53}" type="presOf" srcId="{7523642E-3FD1-4280-B520-4ED3411464A5}" destId="{A20BB033-4A94-44AF-805B-9483F9D62008}" srcOrd="0" destOrd="0" presId="urn:microsoft.com/office/officeart/2016/7/layout/BasicLinearProcessNumbered"/>
    <dgm:cxn modelId="{04B94207-A8B7-4AA2-80E3-1DA670CB414C}" type="presOf" srcId="{63AEC27B-7B5E-4DE2-AF98-5408E4B57ECF}" destId="{441FE96F-F874-43D9-BF03-D3BC6031845A}" srcOrd="0" destOrd="0" presId="urn:microsoft.com/office/officeart/2016/7/layout/BasicLinearProcessNumbered"/>
    <dgm:cxn modelId="{71AC9816-EBF3-45B0-B702-E88787390538}" srcId="{C7F1355C-D935-45DB-B5F6-FA78C6B6A3D3}" destId="{07E3E6BF-3693-4F2F-B420-BB9D7F7DBC76}" srcOrd="2" destOrd="0" parTransId="{784C04F4-BC1B-4520-A506-D492A3D59CF4}" sibTransId="{7523642E-3FD1-4280-B520-4ED3411464A5}"/>
    <dgm:cxn modelId="{9FB21F1E-F610-4DC8-B213-E0B522B78A64}" type="presOf" srcId="{F8C3BDD4-0817-4441-A87D-1D89B8E1A7E2}" destId="{5920B424-F320-4051-B54A-8C390C221872}" srcOrd="0" destOrd="0" presId="urn:microsoft.com/office/officeart/2016/7/layout/BasicLinearProcessNumbered"/>
    <dgm:cxn modelId="{391EEA1F-A989-4C84-8073-CB0A63DB4510}" type="presOf" srcId="{C7F1355C-D935-45DB-B5F6-FA78C6B6A3D3}" destId="{D27EA182-5DDE-4A0B-B13C-DB2B69AA7D05}" srcOrd="0" destOrd="0" presId="urn:microsoft.com/office/officeart/2016/7/layout/BasicLinearProcessNumbered"/>
    <dgm:cxn modelId="{312C402C-4F2F-448D-A40D-119AAA6D4C6C}" srcId="{C7F1355C-D935-45DB-B5F6-FA78C6B6A3D3}" destId="{1DC5E20F-2D21-4A79-BE60-52A145FF3A4D}" srcOrd="1" destOrd="0" parTransId="{89D3D941-8E92-4D97-88A2-03A281447CE9}" sibTransId="{63AEC27B-7B5E-4DE2-AF98-5408E4B57ECF}"/>
    <dgm:cxn modelId="{5CCB2F5E-A4B5-4058-94E8-90234EC7328A}" type="presOf" srcId="{1DC5E20F-2D21-4A79-BE60-52A145FF3A4D}" destId="{C1B2E15A-2F0C-47D6-A75D-D4F0A689C132}" srcOrd="0" destOrd="0" presId="urn:microsoft.com/office/officeart/2016/7/layout/BasicLinearProcessNumbered"/>
    <dgm:cxn modelId="{7792CB5F-CC1E-46F3-B108-5673334D710E}" type="presOf" srcId="{1DC5E20F-2D21-4A79-BE60-52A145FF3A4D}" destId="{CE333CB1-0F21-449F-926C-3C4DD9D63A5D}" srcOrd="1" destOrd="0" presId="urn:microsoft.com/office/officeart/2016/7/layout/BasicLinearProcessNumbered"/>
    <dgm:cxn modelId="{F984AF41-260A-4761-8E01-29588F8C333F}" type="presOf" srcId="{70079EFA-7B1F-428D-A2A9-0282D559EA89}" destId="{1E069592-FCBB-41A6-AE2A-8537C3F2E123}" srcOrd="0" destOrd="0" presId="urn:microsoft.com/office/officeart/2016/7/layout/BasicLinearProcessNumbered"/>
    <dgm:cxn modelId="{A9BA1868-DCFD-4E94-B5FA-C69FCC400834}" srcId="{C7F1355C-D935-45DB-B5F6-FA78C6B6A3D3}" destId="{70079EFA-7B1F-428D-A2A9-0282D559EA89}" srcOrd="0" destOrd="0" parTransId="{FC35B2D3-5ADA-4A5B-9A04-8F3B570C3284}" sibTransId="{F8C3BDD4-0817-4441-A87D-1D89B8E1A7E2}"/>
    <dgm:cxn modelId="{2A9110D1-87F8-45A3-8296-F5A8D86676CD}" type="presOf" srcId="{07E3E6BF-3693-4F2F-B420-BB9D7F7DBC76}" destId="{7B195C58-6ACF-4170-9752-821C8D66D22B}" srcOrd="0" destOrd="0" presId="urn:microsoft.com/office/officeart/2016/7/layout/BasicLinearProcessNumbered"/>
    <dgm:cxn modelId="{D6AE13DE-6D2A-4050-88BD-CCFA7AF8B0A1}" type="presOf" srcId="{70079EFA-7B1F-428D-A2A9-0282D559EA89}" destId="{749B7D3C-6FDC-4823-8018-4EEA6F08ACEF}" srcOrd="1" destOrd="0" presId="urn:microsoft.com/office/officeart/2016/7/layout/BasicLinearProcessNumbered"/>
    <dgm:cxn modelId="{6910D2E5-F6F1-449B-93FF-A626C6608F37}" type="presOf" srcId="{07E3E6BF-3693-4F2F-B420-BB9D7F7DBC76}" destId="{71E0DBDB-7876-4187-AB53-39A3AD299EF6}" srcOrd="1" destOrd="0" presId="urn:microsoft.com/office/officeart/2016/7/layout/BasicLinearProcessNumbered"/>
    <dgm:cxn modelId="{85771958-8DC3-4512-BBA0-679EFAB618CA}" type="presParOf" srcId="{D27EA182-5DDE-4A0B-B13C-DB2B69AA7D05}" destId="{39E8C57D-E174-4D7D-963A-9598B63F1F08}" srcOrd="0" destOrd="0" presId="urn:microsoft.com/office/officeart/2016/7/layout/BasicLinearProcessNumbered"/>
    <dgm:cxn modelId="{ECECDD64-0648-4DE1-BBCC-85123CAFFEB4}" type="presParOf" srcId="{39E8C57D-E174-4D7D-963A-9598B63F1F08}" destId="{1E069592-FCBB-41A6-AE2A-8537C3F2E123}" srcOrd="0" destOrd="0" presId="urn:microsoft.com/office/officeart/2016/7/layout/BasicLinearProcessNumbered"/>
    <dgm:cxn modelId="{8B6FEC9D-F7EF-49AF-AFCA-532E00C48B89}" type="presParOf" srcId="{39E8C57D-E174-4D7D-963A-9598B63F1F08}" destId="{5920B424-F320-4051-B54A-8C390C221872}" srcOrd="1" destOrd="0" presId="urn:microsoft.com/office/officeart/2016/7/layout/BasicLinearProcessNumbered"/>
    <dgm:cxn modelId="{0669C42B-F206-46DD-8A40-6816D4F6A033}" type="presParOf" srcId="{39E8C57D-E174-4D7D-963A-9598B63F1F08}" destId="{5FA26EA1-4E24-4C72-9651-F59EBC71172C}" srcOrd="2" destOrd="0" presId="urn:microsoft.com/office/officeart/2016/7/layout/BasicLinearProcessNumbered"/>
    <dgm:cxn modelId="{62C7F207-66FB-41F1-8B8C-95BC33D28233}" type="presParOf" srcId="{39E8C57D-E174-4D7D-963A-9598B63F1F08}" destId="{749B7D3C-6FDC-4823-8018-4EEA6F08ACEF}" srcOrd="3" destOrd="0" presId="urn:microsoft.com/office/officeart/2016/7/layout/BasicLinearProcessNumbered"/>
    <dgm:cxn modelId="{7F80F022-735A-4113-870D-898AD74169FA}" type="presParOf" srcId="{D27EA182-5DDE-4A0B-B13C-DB2B69AA7D05}" destId="{0EC8776D-B1B1-42F1-A49C-C3206D2F48A0}" srcOrd="1" destOrd="0" presId="urn:microsoft.com/office/officeart/2016/7/layout/BasicLinearProcessNumbered"/>
    <dgm:cxn modelId="{C65BED89-63E5-4F84-A733-706D8A789284}" type="presParOf" srcId="{D27EA182-5DDE-4A0B-B13C-DB2B69AA7D05}" destId="{449498CA-F594-4F6F-A0F8-9CF3E75F4E3B}" srcOrd="2" destOrd="0" presId="urn:microsoft.com/office/officeart/2016/7/layout/BasicLinearProcessNumbered"/>
    <dgm:cxn modelId="{4B2858FF-F3F9-49E3-818A-35321E43CFC6}" type="presParOf" srcId="{449498CA-F594-4F6F-A0F8-9CF3E75F4E3B}" destId="{C1B2E15A-2F0C-47D6-A75D-D4F0A689C132}" srcOrd="0" destOrd="0" presId="urn:microsoft.com/office/officeart/2016/7/layout/BasicLinearProcessNumbered"/>
    <dgm:cxn modelId="{5BFEFBCB-E6FD-4271-90F3-1F6ECB25A3D9}" type="presParOf" srcId="{449498CA-F594-4F6F-A0F8-9CF3E75F4E3B}" destId="{441FE96F-F874-43D9-BF03-D3BC6031845A}" srcOrd="1" destOrd="0" presId="urn:microsoft.com/office/officeart/2016/7/layout/BasicLinearProcessNumbered"/>
    <dgm:cxn modelId="{AEB95D50-7650-4280-902E-2EEF20E71D71}" type="presParOf" srcId="{449498CA-F594-4F6F-A0F8-9CF3E75F4E3B}" destId="{1171CCA3-58BC-4439-BA89-FF6348CFCFB2}" srcOrd="2" destOrd="0" presId="urn:microsoft.com/office/officeart/2016/7/layout/BasicLinearProcessNumbered"/>
    <dgm:cxn modelId="{794EE221-1E92-47C1-85D5-F03E9DEC2D2F}" type="presParOf" srcId="{449498CA-F594-4F6F-A0F8-9CF3E75F4E3B}" destId="{CE333CB1-0F21-449F-926C-3C4DD9D63A5D}" srcOrd="3" destOrd="0" presId="urn:microsoft.com/office/officeart/2016/7/layout/BasicLinearProcessNumbered"/>
    <dgm:cxn modelId="{1CD15EDA-46F8-4E32-9529-246B55A8A0B6}" type="presParOf" srcId="{D27EA182-5DDE-4A0B-B13C-DB2B69AA7D05}" destId="{23B5FD5E-B1DC-4276-9C0F-B9456FEFC5A6}" srcOrd="3" destOrd="0" presId="urn:microsoft.com/office/officeart/2016/7/layout/BasicLinearProcessNumbered"/>
    <dgm:cxn modelId="{88289E62-E728-4807-8727-88E4D1E4FB52}" type="presParOf" srcId="{D27EA182-5DDE-4A0B-B13C-DB2B69AA7D05}" destId="{05E15D82-35FB-4055-B3C3-84B93BE1742B}" srcOrd="4" destOrd="0" presId="urn:microsoft.com/office/officeart/2016/7/layout/BasicLinearProcessNumbered"/>
    <dgm:cxn modelId="{2930D301-3876-4C46-BCEA-518B7075ACA5}" type="presParOf" srcId="{05E15D82-35FB-4055-B3C3-84B93BE1742B}" destId="{7B195C58-6ACF-4170-9752-821C8D66D22B}" srcOrd="0" destOrd="0" presId="urn:microsoft.com/office/officeart/2016/7/layout/BasicLinearProcessNumbered"/>
    <dgm:cxn modelId="{A239585A-901B-4EA3-8FE4-BEE3FA306BBB}" type="presParOf" srcId="{05E15D82-35FB-4055-B3C3-84B93BE1742B}" destId="{A20BB033-4A94-44AF-805B-9483F9D62008}" srcOrd="1" destOrd="0" presId="urn:microsoft.com/office/officeart/2016/7/layout/BasicLinearProcessNumbered"/>
    <dgm:cxn modelId="{2D81D429-9482-423B-8B33-9822807891DD}" type="presParOf" srcId="{05E15D82-35FB-4055-B3C3-84B93BE1742B}" destId="{C70E6E14-8212-453B-BE65-BF547DA37FE2}" srcOrd="2" destOrd="0" presId="urn:microsoft.com/office/officeart/2016/7/layout/BasicLinearProcessNumbered"/>
    <dgm:cxn modelId="{23881B02-9CA0-45DF-9186-76E103AA92DE}" type="presParOf" srcId="{05E15D82-35FB-4055-B3C3-84B93BE1742B}" destId="{71E0DBDB-7876-4187-AB53-39A3AD299EF6}"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59EEC7-619E-4D25-8709-B18F3124FFDE}">
      <dsp:nvSpPr>
        <dsp:cNvPr id="0" name=""/>
        <dsp:cNvSpPr/>
      </dsp:nvSpPr>
      <dsp:spPr>
        <a:xfrm>
          <a:off x="0" y="407010"/>
          <a:ext cx="6628804" cy="100035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Segmentation is an essential tool used by a majority of businesses to understand and categorize customers based on their spending habits, income group, age, etc.</a:t>
          </a:r>
        </a:p>
      </dsp:txBody>
      <dsp:txXfrm>
        <a:off x="48833" y="455843"/>
        <a:ext cx="6531138" cy="902684"/>
      </dsp:txXfrm>
    </dsp:sp>
    <dsp:sp modelId="{ABEAE464-4487-4471-9BDA-719654F7E0CE}">
      <dsp:nvSpPr>
        <dsp:cNvPr id="0" name=""/>
        <dsp:cNvSpPr/>
      </dsp:nvSpPr>
      <dsp:spPr>
        <a:xfrm>
          <a:off x="0" y="1462080"/>
          <a:ext cx="6628804" cy="1000350"/>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Clustering can also be extended and used in the imaging domain to split or subdivide images according to the colour pattern, grey level, contract, etc.</a:t>
          </a:r>
        </a:p>
      </dsp:txBody>
      <dsp:txXfrm>
        <a:off x="48833" y="1510913"/>
        <a:ext cx="6531138" cy="902684"/>
      </dsp:txXfrm>
    </dsp:sp>
    <dsp:sp modelId="{3DB03315-F3A8-4B75-89EC-07B866BE44E2}">
      <dsp:nvSpPr>
        <dsp:cNvPr id="0" name=""/>
        <dsp:cNvSpPr/>
      </dsp:nvSpPr>
      <dsp:spPr>
        <a:xfrm>
          <a:off x="0" y="2517150"/>
          <a:ext cx="6628804" cy="1000350"/>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For businesses like E-commerce, understanding customer segments plays a vital role in up-selling and cross-selling.</a:t>
          </a:r>
        </a:p>
      </dsp:txBody>
      <dsp:txXfrm>
        <a:off x="48833" y="2565983"/>
        <a:ext cx="6531138" cy="902684"/>
      </dsp:txXfrm>
    </dsp:sp>
    <dsp:sp modelId="{2FD03676-383A-4000-890C-A6546141D442}">
      <dsp:nvSpPr>
        <dsp:cNvPr id="0" name=""/>
        <dsp:cNvSpPr/>
      </dsp:nvSpPr>
      <dsp:spPr>
        <a:xfrm>
          <a:off x="0" y="3572220"/>
          <a:ext cx="6628804" cy="100035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This is just the tip of the iceberg. Customer segmentation is a broad concept altogether.</a:t>
          </a:r>
        </a:p>
      </dsp:txBody>
      <dsp:txXfrm>
        <a:off x="48833" y="3621053"/>
        <a:ext cx="6531138" cy="9026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069592-FCBB-41A6-AE2A-8537C3F2E123}">
      <dsp:nvSpPr>
        <dsp:cNvPr id="0" name=""/>
        <dsp:cNvSpPr/>
      </dsp:nvSpPr>
      <dsp:spPr>
        <a:xfrm>
          <a:off x="0" y="0"/>
          <a:ext cx="3005666" cy="4093482"/>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844550">
            <a:lnSpc>
              <a:spcPct val="90000"/>
            </a:lnSpc>
            <a:spcBef>
              <a:spcPct val="0"/>
            </a:spcBef>
            <a:spcAft>
              <a:spcPct val="35000"/>
            </a:spcAft>
            <a:buNone/>
          </a:pPr>
          <a:r>
            <a:rPr lang="en-US" sz="1900" kern="1200"/>
            <a:t>Specify number of clusters </a:t>
          </a:r>
          <a:r>
            <a:rPr lang="en-US" sz="1900" i="1" kern="1200"/>
            <a:t>K</a:t>
          </a:r>
          <a:r>
            <a:rPr lang="en-US" sz="1900" kern="1200"/>
            <a:t>.</a:t>
          </a:r>
        </a:p>
      </dsp:txBody>
      <dsp:txXfrm>
        <a:off x="0" y="1555523"/>
        <a:ext cx="3005666" cy="2456089"/>
      </dsp:txXfrm>
    </dsp:sp>
    <dsp:sp modelId="{5920B424-F320-4051-B54A-8C390C221872}">
      <dsp:nvSpPr>
        <dsp:cNvPr id="0" name=""/>
        <dsp:cNvSpPr/>
      </dsp:nvSpPr>
      <dsp:spPr>
        <a:xfrm>
          <a:off x="888810" y="409348"/>
          <a:ext cx="1228044" cy="1228044"/>
        </a:xfrm>
        <a:prstGeom prst="ellips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068653" y="589191"/>
        <a:ext cx="868358" cy="868358"/>
      </dsp:txXfrm>
    </dsp:sp>
    <dsp:sp modelId="{5FA26EA1-4E24-4C72-9651-F59EBC71172C}">
      <dsp:nvSpPr>
        <dsp:cNvPr id="0" name=""/>
        <dsp:cNvSpPr/>
      </dsp:nvSpPr>
      <dsp:spPr>
        <a:xfrm>
          <a:off x="0" y="4093410"/>
          <a:ext cx="3005666" cy="72"/>
        </a:xfrm>
        <a:prstGeom prst="rect">
          <a:avLst/>
        </a:prstGeom>
        <a:solidFill>
          <a:schemeClr val="accent2">
            <a:hueOff val="-592857"/>
            <a:satOff val="2840"/>
            <a:lumOff val="2627"/>
            <a:alphaOff val="0"/>
          </a:schemeClr>
        </a:solidFill>
        <a:ln w="19050" cap="rnd" cmpd="sng" algn="ctr">
          <a:solidFill>
            <a:schemeClr val="accent2">
              <a:hueOff val="-592857"/>
              <a:satOff val="2840"/>
              <a:lumOff val="262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B2E15A-2F0C-47D6-A75D-D4F0A689C132}">
      <dsp:nvSpPr>
        <dsp:cNvPr id="0" name=""/>
        <dsp:cNvSpPr/>
      </dsp:nvSpPr>
      <dsp:spPr>
        <a:xfrm>
          <a:off x="3306233" y="0"/>
          <a:ext cx="3005666" cy="4093482"/>
        </a:xfrm>
        <a:prstGeom prst="rect">
          <a:avLst/>
        </a:prstGeom>
        <a:solidFill>
          <a:schemeClr val="accent2">
            <a:tint val="40000"/>
            <a:alpha val="90000"/>
            <a:hueOff val="-2045920"/>
            <a:satOff val="22554"/>
            <a:lumOff val="2148"/>
            <a:alphaOff val="0"/>
          </a:schemeClr>
        </a:solidFill>
        <a:ln w="19050" cap="rnd" cmpd="sng" algn="ctr">
          <a:solidFill>
            <a:schemeClr val="accent2">
              <a:tint val="40000"/>
              <a:alpha val="90000"/>
              <a:hueOff val="-2045920"/>
              <a:satOff val="22554"/>
              <a:lumOff val="21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844550">
            <a:lnSpc>
              <a:spcPct val="90000"/>
            </a:lnSpc>
            <a:spcBef>
              <a:spcPct val="0"/>
            </a:spcBef>
            <a:spcAft>
              <a:spcPct val="35000"/>
            </a:spcAft>
            <a:buNone/>
          </a:pPr>
          <a:r>
            <a:rPr lang="en-US" sz="1900" kern="1200"/>
            <a:t>Initialize centroids by first shuffling the dataset and then randomly selecting </a:t>
          </a:r>
          <a:r>
            <a:rPr lang="en-US" sz="1900" i="1" kern="1200"/>
            <a:t>K </a:t>
          </a:r>
          <a:r>
            <a:rPr lang="en-US" sz="1900" kern="1200"/>
            <a:t>data points for the centroids without replacement.</a:t>
          </a:r>
        </a:p>
      </dsp:txBody>
      <dsp:txXfrm>
        <a:off x="3306233" y="1555523"/>
        <a:ext cx="3005666" cy="2456089"/>
      </dsp:txXfrm>
    </dsp:sp>
    <dsp:sp modelId="{441FE96F-F874-43D9-BF03-D3BC6031845A}">
      <dsp:nvSpPr>
        <dsp:cNvPr id="0" name=""/>
        <dsp:cNvSpPr/>
      </dsp:nvSpPr>
      <dsp:spPr>
        <a:xfrm>
          <a:off x="4195044" y="409348"/>
          <a:ext cx="1228044" cy="1228044"/>
        </a:xfrm>
        <a:prstGeom prst="ellipse">
          <a:avLst/>
        </a:prstGeom>
        <a:solidFill>
          <a:schemeClr val="accent2">
            <a:hueOff val="-1185714"/>
            <a:satOff val="5680"/>
            <a:lumOff val="5255"/>
            <a:alphaOff val="0"/>
          </a:schemeClr>
        </a:solidFill>
        <a:ln w="19050" cap="rnd" cmpd="sng" algn="ctr">
          <a:solidFill>
            <a:schemeClr val="accent2">
              <a:hueOff val="-1185714"/>
              <a:satOff val="5680"/>
              <a:lumOff val="525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374887" y="589191"/>
        <a:ext cx="868358" cy="868358"/>
      </dsp:txXfrm>
    </dsp:sp>
    <dsp:sp modelId="{1171CCA3-58BC-4439-BA89-FF6348CFCFB2}">
      <dsp:nvSpPr>
        <dsp:cNvPr id="0" name=""/>
        <dsp:cNvSpPr/>
      </dsp:nvSpPr>
      <dsp:spPr>
        <a:xfrm>
          <a:off x="3306233" y="4093410"/>
          <a:ext cx="3005666" cy="72"/>
        </a:xfrm>
        <a:prstGeom prst="rect">
          <a:avLst/>
        </a:prstGeom>
        <a:solidFill>
          <a:schemeClr val="accent2">
            <a:hueOff val="-1778572"/>
            <a:satOff val="8520"/>
            <a:lumOff val="7882"/>
            <a:alphaOff val="0"/>
          </a:schemeClr>
        </a:solidFill>
        <a:ln w="19050" cap="rnd" cmpd="sng" algn="ctr">
          <a:solidFill>
            <a:schemeClr val="accent2">
              <a:hueOff val="-1778572"/>
              <a:satOff val="8520"/>
              <a:lumOff val="788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195C58-6ACF-4170-9752-821C8D66D22B}">
      <dsp:nvSpPr>
        <dsp:cNvPr id="0" name=""/>
        <dsp:cNvSpPr/>
      </dsp:nvSpPr>
      <dsp:spPr>
        <a:xfrm>
          <a:off x="6612466" y="0"/>
          <a:ext cx="3005666" cy="4093482"/>
        </a:xfrm>
        <a:prstGeom prst="rect">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844550">
            <a:lnSpc>
              <a:spcPct val="90000"/>
            </a:lnSpc>
            <a:spcBef>
              <a:spcPct val="0"/>
            </a:spcBef>
            <a:spcAft>
              <a:spcPct val="35000"/>
            </a:spcAft>
            <a:buNone/>
          </a:pPr>
          <a:r>
            <a:rPr lang="en-US" sz="1900" kern="1200"/>
            <a:t>Keep iterating until there is no change to the centroids. i.e assignment of data points to clusters isn’t changing.</a:t>
          </a:r>
        </a:p>
      </dsp:txBody>
      <dsp:txXfrm>
        <a:off x="6612466" y="1555523"/>
        <a:ext cx="3005666" cy="2456089"/>
      </dsp:txXfrm>
    </dsp:sp>
    <dsp:sp modelId="{A20BB033-4A94-44AF-805B-9483F9D62008}">
      <dsp:nvSpPr>
        <dsp:cNvPr id="0" name=""/>
        <dsp:cNvSpPr/>
      </dsp:nvSpPr>
      <dsp:spPr>
        <a:xfrm>
          <a:off x="7501277" y="409348"/>
          <a:ext cx="1228044" cy="1228044"/>
        </a:xfrm>
        <a:prstGeom prst="ellipse">
          <a:avLst/>
        </a:prstGeom>
        <a:solidFill>
          <a:schemeClr val="accent2">
            <a:hueOff val="-2371429"/>
            <a:satOff val="11360"/>
            <a:lumOff val="10510"/>
            <a:alphaOff val="0"/>
          </a:schemeClr>
        </a:solidFill>
        <a:ln w="19050" cap="rnd" cmpd="sng" algn="ctr">
          <a:solidFill>
            <a:schemeClr val="accent2">
              <a:hueOff val="-2371429"/>
              <a:satOff val="11360"/>
              <a:lumOff val="1051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7681120" y="589191"/>
        <a:ext cx="868358" cy="868358"/>
      </dsp:txXfrm>
    </dsp:sp>
    <dsp:sp modelId="{C70E6E14-8212-453B-BE65-BF547DA37FE2}">
      <dsp:nvSpPr>
        <dsp:cNvPr id="0" name=""/>
        <dsp:cNvSpPr/>
      </dsp:nvSpPr>
      <dsp:spPr>
        <a:xfrm>
          <a:off x="6612466" y="4093410"/>
          <a:ext cx="3005666" cy="72"/>
        </a:xfrm>
        <a:prstGeom prst="rect">
          <a:avLst/>
        </a:prstGeom>
        <a:solidFill>
          <a:schemeClr val="accent2">
            <a:hueOff val="-2964286"/>
            <a:satOff val="14200"/>
            <a:lumOff val="13137"/>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25314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2113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51122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61523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10222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23666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595368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49621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03385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567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3273541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79006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28647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19492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383325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27394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4203258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cikit-learn.org/stable/modules/generated/sklearn.cluster.KMeans.html#sklearn.cluster.KMeans" TargetMode="External"/><Relationship Id="rId2" Type="http://schemas.openxmlformats.org/officeDocument/2006/relationships/hyperlink" Target="https://www.edureka.co/blog/k-means-clustering-algorithm/" TargetMode="External"/><Relationship Id="rId1" Type="http://schemas.openxmlformats.org/officeDocument/2006/relationships/slideLayout" Target="../slideLayouts/slideLayout2.xml"/><Relationship Id="rId6" Type="http://schemas.openxmlformats.org/officeDocument/2006/relationships/hyperlink" Target="https://towardsdatascience.com/customer-segmentation-using-k-means-clustering-d33964f238c3" TargetMode="External"/><Relationship Id="rId5" Type="http://schemas.openxmlformats.org/officeDocument/2006/relationships/hyperlink" Target="https://www.sciencedirect.com/science/article/abs/pii/S1568494621008462" TargetMode="External"/><Relationship Id="rId4" Type="http://schemas.openxmlformats.org/officeDocument/2006/relationships/hyperlink" Target="https://ieeexplore.ieee.org/abstract/document/8769171"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nkith-Suravarapu/CUSTOMER-SEGMENTATION-USING-K-MEANS-CLUSTERING-" TargetMode="External"/><Relationship Id="rId2" Type="http://schemas.openxmlformats.org/officeDocument/2006/relationships/hyperlink" Target="https://www.kaggle.com/vjchoudhary7/customer-segmentation-tutorial-in-python" TargetMode="External"/><Relationship Id="rId1" Type="http://schemas.openxmlformats.org/officeDocument/2006/relationships/slideLayout" Target="../slideLayouts/slideLayout2.xml"/><Relationship Id="rId4" Type="http://schemas.openxmlformats.org/officeDocument/2006/relationships/hyperlink" Target="https://github.com/karthik1124/Customer-Segmentation-using-K-means-Clustering"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31">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33">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245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1267"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8"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41">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6"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Isosceles Triangle 45">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Freeform: Shape 47">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3D8ADE-F06A-431E-B830-9D51DE30CE4C}"/>
              </a:ext>
            </a:extLst>
          </p:cNvPr>
          <p:cNvSpPr>
            <a:spLocks noGrp="1"/>
          </p:cNvSpPr>
          <p:nvPr>
            <p:ph type="ctrTitle"/>
          </p:nvPr>
        </p:nvSpPr>
        <p:spPr>
          <a:xfrm>
            <a:off x="1554120" y="1020871"/>
            <a:ext cx="6960759" cy="2849671"/>
          </a:xfrm>
        </p:spPr>
        <p:txBody>
          <a:bodyPr>
            <a:normAutofit/>
          </a:bodyPr>
          <a:lstStyle/>
          <a:p>
            <a:pPr algn="l">
              <a:lnSpc>
                <a:spcPct val="90000"/>
              </a:lnSpc>
            </a:pPr>
            <a:r>
              <a:rPr lang="en-IN" sz="4600">
                <a:solidFill>
                  <a:srgbClr val="FFFFFF"/>
                </a:solidFill>
              </a:rPr>
              <a:t>Customer segmentation</a:t>
            </a:r>
            <a:br>
              <a:rPr lang="en-IN" sz="4600">
                <a:solidFill>
                  <a:srgbClr val="FFFFFF"/>
                </a:solidFill>
              </a:rPr>
            </a:br>
            <a:r>
              <a:rPr lang="en-IN" sz="4600">
                <a:solidFill>
                  <a:srgbClr val="FFFFFF"/>
                </a:solidFill>
              </a:rPr>
              <a:t>using K-means clustering</a:t>
            </a:r>
            <a:endParaRPr lang="en-US" sz="4600">
              <a:solidFill>
                <a:srgbClr val="FFFFFF"/>
              </a:solidFill>
            </a:endParaRPr>
          </a:p>
          <a:p>
            <a:pPr algn="l">
              <a:lnSpc>
                <a:spcPct val="90000"/>
              </a:lnSpc>
            </a:pPr>
            <a:endParaRPr lang="en-IN" sz="4600">
              <a:solidFill>
                <a:srgbClr val="FFFFFF"/>
              </a:solidFill>
            </a:endParaRPr>
          </a:p>
        </p:txBody>
      </p:sp>
      <p:sp>
        <p:nvSpPr>
          <p:cNvPr id="3" name="Subtitle 2">
            <a:extLst>
              <a:ext uri="{FF2B5EF4-FFF2-40B4-BE49-F238E27FC236}">
                <a16:creationId xmlns:a16="http://schemas.microsoft.com/office/drawing/2014/main" id="{22E41FB7-B2AB-4366-B168-A2C8DFBF5E24}"/>
              </a:ext>
            </a:extLst>
          </p:cNvPr>
          <p:cNvSpPr>
            <a:spLocks noGrp="1"/>
          </p:cNvSpPr>
          <p:nvPr>
            <p:ph type="subTitle" idx="1"/>
          </p:nvPr>
        </p:nvSpPr>
        <p:spPr>
          <a:xfrm>
            <a:off x="1683088" y="3962088"/>
            <a:ext cx="6605965" cy="2004552"/>
          </a:xfrm>
        </p:spPr>
        <p:txBody>
          <a:bodyPr>
            <a:normAutofit fontScale="92500" lnSpcReduction="10000"/>
          </a:bodyPr>
          <a:lstStyle/>
          <a:p>
            <a:pPr algn="l"/>
            <a:r>
              <a:rPr lang="en-IN" sz="2000" dirty="0">
                <a:solidFill>
                  <a:schemeClr val="bg1"/>
                </a:solidFill>
              </a:rPr>
              <a:t>Members</a:t>
            </a:r>
            <a:endParaRPr lang="en-US" dirty="0">
              <a:solidFill>
                <a:schemeClr val="bg1"/>
              </a:solidFill>
            </a:endParaRPr>
          </a:p>
          <a:p>
            <a:pPr algn="l"/>
            <a:r>
              <a:rPr lang="en-IN" sz="2100" dirty="0">
                <a:solidFill>
                  <a:schemeClr val="bg1"/>
                </a:solidFill>
                <a:ea typeface="+mn-lt"/>
                <a:cs typeface="+mn-lt"/>
              </a:rPr>
              <a:t>AM.EN.U4AIE20046    MADDALA H S M KRISHNA KARTHIK</a:t>
            </a:r>
          </a:p>
          <a:p>
            <a:pPr algn="l"/>
            <a:r>
              <a:rPr lang="en-IN" sz="2100" dirty="0">
                <a:solidFill>
                  <a:schemeClr val="bg1"/>
                </a:solidFill>
                <a:ea typeface="+mn-lt"/>
                <a:cs typeface="+mn-lt"/>
              </a:rPr>
              <a:t>AM.EN.U4AIE20042    KONIJETI SRI VYSHNAVI</a:t>
            </a:r>
          </a:p>
          <a:p>
            <a:pPr algn="l"/>
            <a:r>
              <a:rPr lang="en-IN" sz="2100" dirty="0">
                <a:solidFill>
                  <a:schemeClr val="bg1"/>
                </a:solidFill>
                <a:ea typeface="+mn-lt"/>
                <a:cs typeface="+mn-lt"/>
              </a:rPr>
              <a:t>AM.EN.U4AIE20049    METHUKU SAMHITHA</a:t>
            </a:r>
          </a:p>
          <a:p>
            <a:pPr algn="l"/>
            <a:r>
              <a:rPr lang="en-IN" sz="2100" dirty="0">
                <a:solidFill>
                  <a:schemeClr val="bg1"/>
                </a:solidFill>
                <a:ea typeface="+mn-lt"/>
                <a:cs typeface="+mn-lt"/>
              </a:rPr>
              <a:t>AM.EN.U4AIE20070    SURAVARAPU ANKITH</a:t>
            </a:r>
          </a:p>
          <a:p>
            <a:pPr algn="l"/>
            <a:endParaRPr lang="en-IN" dirty="0"/>
          </a:p>
        </p:txBody>
      </p:sp>
      <p:sp>
        <p:nvSpPr>
          <p:cNvPr id="50" name="Isosceles Triangle 49">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92146"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40264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47FFE5-84E6-403E-BA8D-F03C8BA003F6}"/>
              </a:ext>
            </a:extLst>
          </p:cNvPr>
          <p:cNvSpPr>
            <a:spLocks noGrp="1"/>
          </p:cNvSpPr>
          <p:nvPr>
            <p:ph type="title"/>
          </p:nvPr>
        </p:nvSpPr>
        <p:spPr>
          <a:xfrm>
            <a:off x="1333502" y="609600"/>
            <a:ext cx="8596668" cy="1320800"/>
          </a:xfrm>
        </p:spPr>
        <p:txBody>
          <a:bodyPr>
            <a:normAutofit/>
          </a:bodyPr>
          <a:lstStyle/>
          <a:p>
            <a:r>
              <a:rPr lang="en-US" sz="2400" dirty="0"/>
              <a:t>Contd...</a:t>
            </a:r>
            <a:r>
              <a:rPr lang="en-US" dirty="0"/>
              <a:t>IMPLEMENTATION</a:t>
            </a:r>
          </a:p>
        </p:txBody>
      </p:sp>
      <p:sp>
        <p:nvSpPr>
          <p:cNvPr id="10" name="Isosceles Triangle 9">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4" name="Straight Connector 13">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B9C65028-3F59-4052-B7B5-23789CD5EBF5}"/>
              </a:ext>
            </a:extLst>
          </p:cNvPr>
          <p:cNvSpPr>
            <a:spLocks noGrp="1"/>
          </p:cNvSpPr>
          <p:nvPr>
            <p:ph idx="1"/>
          </p:nvPr>
        </p:nvSpPr>
        <p:spPr>
          <a:xfrm>
            <a:off x="1262065" y="1553372"/>
            <a:ext cx="8470898" cy="4157642"/>
          </a:xfrm>
        </p:spPr>
        <p:txBody>
          <a:bodyPr vert="horz" lIns="91440" tIns="45720" rIns="91440" bIns="45720" rtlCol="0" anchor="t">
            <a:normAutofit/>
          </a:bodyPr>
          <a:lstStyle/>
          <a:p>
            <a:pPr marL="0" indent="0">
              <a:buNone/>
            </a:pPr>
            <a:endParaRPr lang="en-US" dirty="0">
              <a:solidFill>
                <a:schemeClr val="tx1"/>
              </a:solidFill>
            </a:endParaRPr>
          </a:p>
          <a:p>
            <a:pPr marL="285750" indent="-285750"/>
            <a:r>
              <a:rPr lang="en-US" dirty="0">
                <a:solidFill>
                  <a:schemeClr val="tx1"/>
                </a:solidFill>
              </a:rPr>
              <a:t>The obtained plot will be an elbow curve. </a:t>
            </a:r>
            <a:endParaRPr lang="en-US">
              <a:solidFill>
                <a:schemeClr val="tx1"/>
              </a:solidFill>
              <a:ea typeface="+mn-lt"/>
              <a:cs typeface="+mn-lt"/>
            </a:endParaRPr>
          </a:p>
          <a:p>
            <a:pPr marL="285750" indent="-285750"/>
            <a:r>
              <a:rPr lang="en-US" dirty="0">
                <a:solidFill>
                  <a:schemeClr val="tx1"/>
                </a:solidFill>
              </a:rPr>
              <a:t>We took the new data frame with the clustering. Plotting the graph, we can clearly see the customers with " Least income and least spending score" and " Most income and most spending score".</a:t>
            </a:r>
          </a:p>
          <a:p>
            <a:pPr marL="285750" indent="-285750"/>
            <a:r>
              <a:rPr lang="en-US" b="1" dirty="0">
                <a:solidFill>
                  <a:schemeClr val="tx1"/>
                </a:solidFill>
              </a:rPr>
              <a:t>K-MEANS CLUSTERING ON THE BASIS OF 3D DATA :</a:t>
            </a:r>
          </a:p>
          <a:p>
            <a:pPr marL="285750" indent="-285750"/>
            <a:r>
              <a:rPr lang="en-US" dirty="0">
                <a:solidFill>
                  <a:schemeClr val="tx1"/>
                </a:solidFill>
              </a:rPr>
              <a:t>Working on 3 types of data like the "spending scores", "annual income of customers", "age of the customers".</a:t>
            </a:r>
          </a:p>
          <a:p>
            <a:pPr marL="285750" indent="-285750"/>
            <a:r>
              <a:rPr lang="en-US" dirty="0">
                <a:solidFill>
                  <a:schemeClr val="tx1"/>
                </a:solidFill>
              </a:rPr>
              <a:t>Calculated the WCSS for different values of k and plotted the graph.</a:t>
            </a:r>
          </a:p>
        </p:txBody>
      </p:sp>
      <p:sp>
        <p:nvSpPr>
          <p:cNvPr id="18"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FBDD66F4-D55D-474F-8421-31A8EAC6A5D0}"/>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Tree>
    <p:extLst>
      <p:ext uri="{BB962C8B-B14F-4D97-AF65-F5344CB8AC3E}">
        <p14:creationId xmlns:p14="http://schemas.microsoft.com/office/powerpoint/2010/main" val="3987847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47FFE5-84E6-403E-BA8D-F03C8BA003F6}"/>
              </a:ext>
            </a:extLst>
          </p:cNvPr>
          <p:cNvSpPr>
            <a:spLocks noGrp="1"/>
          </p:cNvSpPr>
          <p:nvPr>
            <p:ph type="title"/>
          </p:nvPr>
        </p:nvSpPr>
        <p:spPr>
          <a:xfrm>
            <a:off x="1333502" y="609600"/>
            <a:ext cx="8596668" cy="1320800"/>
          </a:xfrm>
        </p:spPr>
        <p:txBody>
          <a:bodyPr>
            <a:normAutofit/>
          </a:bodyPr>
          <a:lstStyle/>
          <a:p>
            <a:r>
              <a:rPr lang="en-US" dirty="0"/>
              <a:t>OBSERVATION</a:t>
            </a:r>
          </a:p>
        </p:txBody>
      </p:sp>
      <p:sp>
        <p:nvSpPr>
          <p:cNvPr id="10" name="Isosceles Triangle 9">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4" name="Straight Connector 13">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B9C65028-3F59-4052-B7B5-23789CD5EBF5}"/>
              </a:ext>
            </a:extLst>
          </p:cNvPr>
          <p:cNvSpPr>
            <a:spLocks noGrp="1"/>
          </p:cNvSpPr>
          <p:nvPr>
            <p:ph idx="1"/>
          </p:nvPr>
        </p:nvSpPr>
        <p:spPr>
          <a:xfrm>
            <a:off x="1154208" y="1712355"/>
            <a:ext cx="8470898" cy="3922318"/>
          </a:xfrm>
        </p:spPr>
        <p:txBody>
          <a:bodyPr vert="horz" lIns="91440" tIns="45720" rIns="91440" bIns="45720" rtlCol="0" anchor="t">
            <a:normAutofit/>
          </a:bodyPr>
          <a:lstStyle/>
          <a:p>
            <a:r>
              <a:rPr lang="en-US" dirty="0">
                <a:solidFill>
                  <a:schemeClr val="tx1"/>
                </a:solidFill>
                <a:ea typeface="+mn-lt"/>
                <a:cs typeface="+mn-lt"/>
              </a:rPr>
              <a:t>From the above customer segregation I have come to know that:</a:t>
            </a:r>
            <a:endParaRPr lang="en-US">
              <a:solidFill>
                <a:schemeClr val="tx1"/>
              </a:solidFill>
            </a:endParaRPr>
          </a:p>
          <a:p>
            <a:r>
              <a:rPr lang="en-US" dirty="0">
                <a:solidFill>
                  <a:schemeClr val="tx1"/>
                </a:solidFill>
                <a:ea typeface="+mn-lt"/>
                <a:cs typeface="+mn-lt"/>
              </a:rPr>
              <a:t>Customers with the highest spending value are between the ages of 20–40. This tells us that young and old alike are the biggest buyers which is why they spend so much money.</a:t>
            </a:r>
            <a:endParaRPr lang="en-US">
              <a:solidFill>
                <a:schemeClr val="tx1"/>
              </a:solidFill>
            </a:endParaRPr>
          </a:p>
          <a:p>
            <a:r>
              <a:rPr lang="en-US" dirty="0">
                <a:solidFill>
                  <a:schemeClr val="tx1"/>
                </a:solidFill>
                <a:ea typeface="+mn-lt"/>
                <a:cs typeface="+mn-lt"/>
              </a:rPr>
              <a:t>Customers with a maximum annual income of between 70 (</a:t>
            </a:r>
            <a:r>
              <a:rPr lang="en-US" dirty="0" err="1">
                <a:solidFill>
                  <a:schemeClr val="tx1"/>
                </a:solidFill>
                <a:ea typeface="+mn-lt"/>
                <a:cs typeface="+mn-lt"/>
              </a:rPr>
              <a:t>approx</a:t>
            </a:r>
            <a:r>
              <a:rPr lang="en-US" dirty="0">
                <a:solidFill>
                  <a:schemeClr val="tx1"/>
                </a:solidFill>
                <a:ea typeface="+mn-lt"/>
                <a:cs typeface="+mn-lt"/>
              </a:rPr>
              <a:t>) to 140 (k $) have a maximum spending rate of between 60–100. This tells us that the highest annual income has a direct relationship with the average spending rate so the more opportunities you get the more you will spend on purchasing.</a:t>
            </a:r>
            <a:endParaRPr lang="en-US" dirty="0">
              <a:solidFill>
                <a:schemeClr val="tx1"/>
              </a:solidFill>
            </a:endParaRPr>
          </a:p>
        </p:txBody>
      </p:sp>
      <p:sp>
        <p:nvSpPr>
          <p:cNvPr id="18"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32434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F9A04-918A-4659-8BBC-F8E934278646}"/>
              </a:ext>
            </a:extLst>
          </p:cNvPr>
          <p:cNvSpPr>
            <a:spLocks noGrp="1"/>
          </p:cNvSpPr>
          <p:nvPr>
            <p:ph type="title"/>
          </p:nvPr>
        </p:nvSpPr>
        <p:spPr>
          <a:xfrm>
            <a:off x="979893" y="822512"/>
            <a:ext cx="8596668" cy="1320800"/>
          </a:xfrm>
        </p:spPr>
        <p:txBody>
          <a:bodyPr/>
          <a:lstStyle/>
          <a:p>
            <a:r>
              <a:rPr lang="en-US" dirty="0"/>
              <a:t>REFERENCES</a:t>
            </a:r>
            <a:endParaRPr lang="en-US"/>
          </a:p>
        </p:txBody>
      </p:sp>
      <p:sp>
        <p:nvSpPr>
          <p:cNvPr id="3" name="Content Placeholder 2">
            <a:extLst>
              <a:ext uri="{FF2B5EF4-FFF2-40B4-BE49-F238E27FC236}">
                <a16:creationId xmlns:a16="http://schemas.microsoft.com/office/drawing/2014/main" id="{932E75CF-4FA8-4ADA-BD62-BC70E178BCFA}"/>
              </a:ext>
            </a:extLst>
          </p:cNvPr>
          <p:cNvSpPr>
            <a:spLocks noGrp="1"/>
          </p:cNvSpPr>
          <p:nvPr>
            <p:ph idx="1"/>
          </p:nvPr>
        </p:nvSpPr>
        <p:spPr>
          <a:xfrm>
            <a:off x="979893" y="2149383"/>
            <a:ext cx="8596668" cy="4004038"/>
          </a:xfrm>
        </p:spPr>
        <p:txBody>
          <a:bodyPr vert="horz" lIns="91440" tIns="45720" rIns="91440" bIns="45720" rtlCol="0" anchor="t">
            <a:normAutofit/>
          </a:bodyPr>
          <a:lstStyle/>
          <a:p>
            <a:r>
              <a:rPr lang="en-US" sz="2000" u="sng" dirty="0">
                <a:ea typeface="+mn-lt"/>
                <a:cs typeface="+mn-lt"/>
                <a:hlinkClick r:id="rId2"/>
              </a:rPr>
              <a:t>REFERENCE 1</a:t>
            </a:r>
            <a:endParaRPr lang="en-US" sz="2000" u="sng"/>
          </a:p>
          <a:p>
            <a:r>
              <a:rPr lang="en-US" sz="2000" u="sng" dirty="0">
                <a:ea typeface="+mn-lt"/>
                <a:cs typeface="+mn-lt"/>
                <a:hlinkClick r:id="rId3"/>
              </a:rPr>
              <a:t>REFERENCE 2</a:t>
            </a:r>
            <a:endParaRPr lang="en-US" sz="2000" u="sng"/>
          </a:p>
          <a:p>
            <a:r>
              <a:rPr lang="en-US" sz="2000" dirty="0">
                <a:ea typeface="+mn-lt"/>
                <a:cs typeface="+mn-lt"/>
                <a:hlinkClick r:id="rId4"/>
              </a:rPr>
              <a:t>REFERENCE 3</a:t>
            </a:r>
            <a:endParaRPr lang="en-US" sz="2000"/>
          </a:p>
          <a:p>
            <a:r>
              <a:rPr lang="en-US" sz="2000" dirty="0">
                <a:ea typeface="+mn-lt"/>
                <a:cs typeface="+mn-lt"/>
                <a:hlinkClick r:id="rId5"/>
              </a:rPr>
              <a:t>REFERENCE 4</a:t>
            </a:r>
            <a:endParaRPr lang="en-US" sz="2000"/>
          </a:p>
          <a:p>
            <a:r>
              <a:rPr lang="en-US" sz="2000" dirty="0">
                <a:ea typeface="+mn-lt"/>
                <a:cs typeface="+mn-lt"/>
                <a:hlinkClick r:id="rId6"/>
              </a:rPr>
              <a:t>REFERENCE 5</a:t>
            </a:r>
            <a:endParaRPr lang="en-US" sz="2000"/>
          </a:p>
          <a:p>
            <a:r>
              <a:rPr lang="en-US" sz="2000" dirty="0">
                <a:hlinkClick r:id="rId2"/>
              </a:rPr>
              <a:t>REFERENCE 6</a:t>
            </a:r>
            <a:endParaRPr lang="en-US" sz="2000" dirty="0"/>
          </a:p>
          <a:p>
            <a:r>
              <a:rPr lang="en-US" sz="2000" dirty="0">
                <a:ea typeface="+mn-lt"/>
                <a:cs typeface="+mn-lt"/>
                <a:hlinkClick r:id="rId3"/>
              </a:rPr>
              <a:t>REFERENCE 7</a:t>
            </a:r>
            <a:endParaRPr lang="en-US" sz="2000" u="sng" dirty="0"/>
          </a:p>
          <a:p>
            <a:endParaRPr lang="en-US" dirty="0"/>
          </a:p>
        </p:txBody>
      </p:sp>
    </p:spTree>
    <p:extLst>
      <p:ext uri="{BB962C8B-B14F-4D97-AF65-F5344CB8AC3E}">
        <p14:creationId xmlns:p14="http://schemas.microsoft.com/office/powerpoint/2010/main" val="4045627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FD4E7F-CF56-4413-99A3-B75F0870DAA6}"/>
              </a:ext>
            </a:extLst>
          </p:cNvPr>
          <p:cNvSpPr>
            <a:spLocks noGrp="1"/>
          </p:cNvSpPr>
          <p:nvPr>
            <p:ph type="title"/>
          </p:nvPr>
        </p:nvSpPr>
        <p:spPr>
          <a:xfrm>
            <a:off x="652481" y="1382486"/>
            <a:ext cx="3547581" cy="4093028"/>
          </a:xfrm>
        </p:spPr>
        <p:txBody>
          <a:bodyPr anchor="ctr">
            <a:normAutofit/>
          </a:bodyPr>
          <a:lstStyle/>
          <a:p>
            <a:r>
              <a:rPr lang="en-US" sz="3700" b="1">
                <a:latin typeface="Trebuchet MS"/>
              </a:rPr>
              <a:t>INTRODUCTION</a:t>
            </a:r>
          </a:p>
        </p:txBody>
      </p:sp>
      <p:grpSp>
        <p:nvGrpSpPr>
          <p:cNvPr id="60" name="Group 59">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61" name="Straight Connector 60">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63"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Isosceles Triangle 64">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Isosceles Triangle 68">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71" name="Rectangle 70">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4" name="Content Placeholder 2">
            <a:extLst>
              <a:ext uri="{FF2B5EF4-FFF2-40B4-BE49-F238E27FC236}">
                <a16:creationId xmlns:a16="http://schemas.microsoft.com/office/drawing/2014/main" id="{28F5E16F-C2C5-4CC9-BAF4-6E5F020A3647}"/>
              </a:ext>
            </a:extLst>
          </p:cNvPr>
          <p:cNvGraphicFramePr>
            <a:graphicFrameLocks noGrp="1"/>
          </p:cNvGraphicFramePr>
          <p:nvPr>
            <p:ph idx="1"/>
            <p:extLst>
              <p:ext uri="{D42A27DB-BD31-4B8C-83A1-F6EECF244321}">
                <p14:modId xmlns:p14="http://schemas.microsoft.com/office/powerpoint/2010/main" val="3657521847"/>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0748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19" descr="Different coloured question marks">
            <a:extLst>
              <a:ext uri="{FF2B5EF4-FFF2-40B4-BE49-F238E27FC236}">
                <a16:creationId xmlns:a16="http://schemas.microsoft.com/office/drawing/2014/main" id="{E6E036A9-8542-4809-8A09-06A7B268DF9B}"/>
              </a:ext>
            </a:extLst>
          </p:cNvPr>
          <p:cNvPicPr>
            <a:picLocks noChangeAspect="1"/>
          </p:cNvPicPr>
          <p:nvPr/>
        </p:nvPicPr>
        <p:blipFill rotWithShape="1">
          <a:blip r:embed="rId2"/>
          <a:srcRect l="9091" b="9091"/>
          <a:stretch/>
        </p:blipFill>
        <p:spPr>
          <a:xfrm>
            <a:off x="1" y="10"/>
            <a:ext cx="12191999" cy="6857990"/>
          </a:xfrm>
          <a:prstGeom prst="rect">
            <a:avLst/>
          </a:prstGeom>
        </p:spPr>
      </p:pic>
      <p:sp>
        <p:nvSpPr>
          <p:cNvPr id="50" name="Isosceles Triangle 49">
            <a:extLst>
              <a:ext uri="{FF2B5EF4-FFF2-40B4-BE49-F238E27FC236}">
                <a16:creationId xmlns:a16="http://schemas.microsoft.com/office/drawing/2014/main" id="{DD6B6433-CCD9-42F6-83C5-76BCAA8FE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Parallelogram 51">
            <a:extLst>
              <a:ext uri="{FF2B5EF4-FFF2-40B4-BE49-F238E27FC236}">
                <a16:creationId xmlns:a16="http://schemas.microsoft.com/office/drawing/2014/main" id="{442B55CB-F27D-4C06-89E5-4EC99A519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4188" y="0"/>
            <a:ext cx="9372600" cy="6858000"/>
          </a:xfrm>
          <a:prstGeom prst="parallelogram">
            <a:avLst>
              <a:gd name="adj" fmla="val 14937"/>
            </a:avLst>
          </a:prstGeom>
          <a:solidFill>
            <a:schemeClr val="bg1">
              <a:alpha val="9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48527540-7F01-4C2E-9641-738882048E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D6F60FB6-F855-43F0-A752-3719156C1E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8" name="Rectangle 23">
            <a:extLst>
              <a:ext uri="{FF2B5EF4-FFF2-40B4-BE49-F238E27FC236}">
                <a16:creationId xmlns:a16="http://schemas.microsoft.com/office/drawing/2014/main" id="{70669A81-0E9B-4B42-AFEA-8F672C6CF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947FFE5-84E6-403E-BA8D-F03C8BA003F6}"/>
              </a:ext>
            </a:extLst>
          </p:cNvPr>
          <p:cNvSpPr>
            <a:spLocks noGrp="1"/>
          </p:cNvSpPr>
          <p:nvPr>
            <p:ph type="title"/>
          </p:nvPr>
        </p:nvSpPr>
        <p:spPr>
          <a:xfrm>
            <a:off x="2695061" y="1712794"/>
            <a:ext cx="6487955" cy="1320800"/>
          </a:xfrm>
        </p:spPr>
        <p:txBody>
          <a:bodyPr anchor="t">
            <a:normAutofit/>
          </a:bodyPr>
          <a:lstStyle/>
          <a:p>
            <a:pPr>
              <a:lnSpc>
                <a:spcPct val="90000"/>
              </a:lnSpc>
              <a:spcBef>
                <a:spcPts val="1000"/>
              </a:spcBef>
            </a:pPr>
            <a:r>
              <a:rPr lang="en-US" sz="3200" b="1" dirty="0"/>
              <a:t>PROBLEM STATEMENT : </a:t>
            </a:r>
            <a:br>
              <a:rPr lang="en-US" sz="3200" b="1" dirty="0"/>
            </a:br>
            <a:r>
              <a:rPr lang="en-US" sz="2800" dirty="0"/>
              <a:t>Customer segmentation using k means clustering</a:t>
            </a:r>
            <a:endParaRPr lang="en-US" sz="2800" dirty="0">
              <a:ea typeface="+mj-lt"/>
              <a:cs typeface="+mj-lt"/>
            </a:endParaRPr>
          </a:p>
          <a:p>
            <a:pPr>
              <a:lnSpc>
                <a:spcPct val="90000"/>
              </a:lnSpc>
            </a:pPr>
            <a:endParaRPr lang="en-US" sz="2800"/>
          </a:p>
        </p:txBody>
      </p:sp>
      <p:sp>
        <p:nvSpPr>
          <p:cNvPr id="60" name="Rectangle 25">
            <a:extLst>
              <a:ext uri="{FF2B5EF4-FFF2-40B4-BE49-F238E27FC236}">
                <a16:creationId xmlns:a16="http://schemas.microsoft.com/office/drawing/2014/main" id="{8C93E0C6-CF08-4771-B5A9-6018CB3AE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Isosceles Triangle 61">
            <a:extLst>
              <a:ext uri="{FF2B5EF4-FFF2-40B4-BE49-F238E27FC236}">
                <a16:creationId xmlns:a16="http://schemas.microsoft.com/office/drawing/2014/main" id="{A011F1B8-62C5-4D08-A621-EAD05C7D6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9C65028-3F59-4052-B7B5-23789CD5EBF5}"/>
              </a:ext>
            </a:extLst>
          </p:cNvPr>
          <p:cNvSpPr>
            <a:spLocks noGrp="1"/>
          </p:cNvSpPr>
          <p:nvPr>
            <p:ph idx="1"/>
          </p:nvPr>
        </p:nvSpPr>
        <p:spPr>
          <a:xfrm>
            <a:off x="2683689" y="3262194"/>
            <a:ext cx="6499328" cy="1960303"/>
          </a:xfrm>
        </p:spPr>
        <p:txBody>
          <a:bodyPr vert="horz" lIns="91440" tIns="45720" rIns="91440" bIns="45720" rtlCol="0" anchor="t">
            <a:normAutofit/>
          </a:bodyPr>
          <a:lstStyle/>
          <a:p>
            <a:r>
              <a:rPr lang="en-US" dirty="0">
                <a:solidFill>
                  <a:schemeClr val="tx1"/>
                </a:solidFill>
                <a:ea typeface="+mn-lt"/>
                <a:cs typeface="+mn-lt"/>
              </a:rPr>
              <a:t>It is finding the most profitable customer groups within the entire pool of customers. </a:t>
            </a:r>
          </a:p>
          <a:p>
            <a:r>
              <a:rPr lang="en-US" dirty="0">
                <a:solidFill>
                  <a:schemeClr val="tx1"/>
                </a:solidFill>
                <a:ea typeface="+mn-lt"/>
                <a:cs typeface="+mn-lt"/>
              </a:rPr>
              <a:t>With this we can better understand customer interests, choices and purchasing patterns which will give us an idea of which attributes are more tightly related to the customers and the business as well.</a:t>
            </a:r>
            <a:endParaRPr lang="en-US" dirty="0">
              <a:solidFill>
                <a:schemeClr val="tx1"/>
              </a:solidFill>
            </a:endParaRPr>
          </a:p>
        </p:txBody>
      </p:sp>
      <p:sp>
        <p:nvSpPr>
          <p:cNvPr id="64" name="Rectangle 27">
            <a:extLst>
              <a:ext uri="{FF2B5EF4-FFF2-40B4-BE49-F238E27FC236}">
                <a16:creationId xmlns:a16="http://schemas.microsoft.com/office/drawing/2014/main" id="{C6A6AECB-428C-4CB4-B65A-359F08B6D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Rectangle 28">
            <a:extLst>
              <a:ext uri="{FF2B5EF4-FFF2-40B4-BE49-F238E27FC236}">
                <a16:creationId xmlns:a16="http://schemas.microsoft.com/office/drawing/2014/main" id="{28D1A6ED-2AB6-46A3-A315-485B8BF93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Rectangle 29">
            <a:extLst>
              <a:ext uri="{FF2B5EF4-FFF2-40B4-BE49-F238E27FC236}">
                <a16:creationId xmlns:a16="http://schemas.microsoft.com/office/drawing/2014/main" id="{B61CE46B-8525-46A8-AB7B-DCBCC1B65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Isosceles Triangle 69">
            <a:extLst>
              <a:ext uri="{FF2B5EF4-FFF2-40B4-BE49-F238E27FC236}">
                <a16:creationId xmlns:a16="http://schemas.microsoft.com/office/drawing/2014/main" id="{4412B991-9935-45FB-A17E-8F30DD832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59495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B865627-76BB-4545-9229-AFEA719B1E19}"/>
              </a:ext>
            </a:extLst>
          </p:cNvPr>
          <p:cNvSpPr>
            <a:spLocks noGrp="1"/>
          </p:cNvSpPr>
          <p:nvPr>
            <p:ph type="title"/>
          </p:nvPr>
        </p:nvSpPr>
        <p:spPr>
          <a:xfrm>
            <a:off x="643467" y="816638"/>
            <a:ext cx="3367359" cy="5224724"/>
          </a:xfrm>
        </p:spPr>
        <p:txBody>
          <a:bodyPr anchor="ctr">
            <a:normAutofit/>
          </a:bodyPr>
          <a:lstStyle/>
          <a:p>
            <a:r>
              <a:rPr lang="en-US" sz="4400" b="1" dirty="0">
                <a:ea typeface="+mj-lt"/>
                <a:cs typeface="+mj-lt"/>
              </a:rPr>
              <a:t>Challenges</a:t>
            </a:r>
            <a:endParaRPr lang="en-US" sz="4400" b="1"/>
          </a:p>
        </p:txBody>
      </p:sp>
      <p:sp>
        <p:nvSpPr>
          <p:cNvPr id="3" name="Content Placeholder 2">
            <a:extLst>
              <a:ext uri="{FF2B5EF4-FFF2-40B4-BE49-F238E27FC236}">
                <a16:creationId xmlns:a16="http://schemas.microsoft.com/office/drawing/2014/main" id="{3A69DDA7-DC5A-4FF1-A256-13856FCDFC8B}"/>
              </a:ext>
            </a:extLst>
          </p:cNvPr>
          <p:cNvSpPr>
            <a:spLocks noGrp="1"/>
          </p:cNvSpPr>
          <p:nvPr>
            <p:ph idx="1"/>
          </p:nvPr>
        </p:nvSpPr>
        <p:spPr>
          <a:xfrm>
            <a:off x="4654295" y="816638"/>
            <a:ext cx="4619706" cy="5224724"/>
          </a:xfrm>
        </p:spPr>
        <p:txBody>
          <a:bodyPr vert="horz" lIns="91440" tIns="45720" rIns="91440" bIns="45720" rtlCol="0" anchor="ctr">
            <a:normAutofit/>
          </a:bodyPr>
          <a:lstStyle/>
          <a:p>
            <a:r>
              <a:rPr lang="en-US" dirty="0">
                <a:solidFill>
                  <a:schemeClr val="tx1"/>
                </a:solidFill>
                <a:ea typeface="+mn-lt"/>
                <a:cs typeface="+mn-lt"/>
              </a:rPr>
              <a:t>As we are owing a supermarket mall and through membership cards, we have some basic data about your customers like Customer ID, age, gender, annual income and spending score. </a:t>
            </a:r>
          </a:p>
          <a:p>
            <a:r>
              <a:rPr lang="en-US" dirty="0">
                <a:solidFill>
                  <a:schemeClr val="tx1"/>
                </a:solidFill>
                <a:ea typeface="+mn-lt"/>
                <a:cs typeface="+mn-lt"/>
              </a:rPr>
              <a:t>We want to understand the customers like who are the target customers so that the sense can be given to marketing team and plan the strategy accordingly.</a:t>
            </a:r>
            <a:endParaRPr lang="en-US">
              <a:solidFill>
                <a:schemeClr val="tx1"/>
              </a:solidFill>
            </a:endParaRPr>
          </a:p>
        </p:txBody>
      </p:sp>
    </p:spTree>
    <p:extLst>
      <p:ext uri="{BB962C8B-B14F-4D97-AF65-F5344CB8AC3E}">
        <p14:creationId xmlns:p14="http://schemas.microsoft.com/office/powerpoint/2010/main" val="3902922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19" descr="Water droplet on a petal">
            <a:extLst>
              <a:ext uri="{FF2B5EF4-FFF2-40B4-BE49-F238E27FC236}">
                <a16:creationId xmlns:a16="http://schemas.microsoft.com/office/drawing/2014/main" id="{C64370BB-7D05-4ED6-8755-EB5CBE873D44}"/>
              </a:ext>
            </a:extLst>
          </p:cNvPr>
          <p:cNvPicPr>
            <a:picLocks noChangeAspect="1"/>
          </p:cNvPicPr>
          <p:nvPr/>
        </p:nvPicPr>
        <p:blipFill rotWithShape="1">
          <a:blip r:embed="rId2"/>
          <a:srcRect l="3883" r="31138"/>
          <a:stretch/>
        </p:blipFill>
        <p:spPr>
          <a:xfrm>
            <a:off x="4227521" y="-14112"/>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4947FFE5-84E6-403E-BA8D-F03C8BA003F6}"/>
              </a:ext>
            </a:extLst>
          </p:cNvPr>
          <p:cNvSpPr>
            <a:spLocks noGrp="1"/>
          </p:cNvSpPr>
          <p:nvPr>
            <p:ph type="title"/>
          </p:nvPr>
        </p:nvSpPr>
        <p:spPr>
          <a:xfrm>
            <a:off x="677333" y="1212376"/>
            <a:ext cx="4192317" cy="695278"/>
          </a:xfrm>
        </p:spPr>
        <p:txBody>
          <a:bodyPr>
            <a:normAutofit/>
          </a:bodyPr>
          <a:lstStyle/>
          <a:p>
            <a:r>
              <a:rPr lang="en-US" sz="3100" b="1" dirty="0"/>
              <a:t>SOLUTION APPROACH</a:t>
            </a:r>
          </a:p>
        </p:txBody>
      </p:sp>
      <p:sp>
        <p:nvSpPr>
          <p:cNvPr id="3" name="Content Placeholder 2">
            <a:extLst>
              <a:ext uri="{FF2B5EF4-FFF2-40B4-BE49-F238E27FC236}">
                <a16:creationId xmlns:a16="http://schemas.microsoft.com/office/drawing/2014/main" id="{B9C65028-3F59-4052-B7B5-23789CD5EBF5}"/>
              </a:ext>
            </a:extLst>
          </p:cNvPr>
          <p:cNvSpPr>
            <a:spLocks noGrp="1"/>
          </p:cNvSpPr>
          <p:nvPr>
            <p:ph idx="1"/>
          </p:nvPr>
        </p:nvSpPr>
        <p:spPr>
          <a:xfrm>
            <a:off x="677334" y="2149216"/>
            <a:ext cx="4374286" cy="3892146"/>
          </a:xfrm>
        </p:spPr>
        <p:txBody>
          <a:bodyPr vert="horz" lIns="91440" tIns="45720" rIns="91440" bIns="45720" rtlCol="0" anchor="t">
            <a:normAutofit/>
          </a:bodyPr>
          <a:lstStyle/>
          <a:p>
            <a:pPr>
              <a:lnSpc>
                <a:spcPct val="90000"/>
              </a:lnSpc>
            </a:pPr>
            <a:r>
              <a:rPr lang="en-US" dirty="0">
                <a:solidFill>
                  <a:schemeClr val="tx1"/>
                </a:solidFill>
                <a:ea typeface="+mn-lt"/>
                <a:cs typeface="+mn-lt"/>
              </a:rPr>
              <a:t>K-means clustering algorithm is an unsupervised machine learning algorithm that uses multiple iterations to segment the unlabeled data points into ‘k’ different clusters in a way such that each data point belongs to only a single group which has similar properties.</a:t>
            </a:r>
            <a:endParaRPr lang="en-US">
              <a:solidFill>
                <a:schemeClr val="tx1"/>
              </a:solidFill>
            </a:endParaRPr>
          </a:p>
          <a:p>
            <a:pPr>
              <a:lnSpc>
                <a:spcPct val="90000"/>
              </a:lnSpc>
            </a:pPr>
            <a:r>
              <a:rPr lang="en-US" dirty="0">
                <a:solidFill>
                  <a:schemeClr val="tx1"/>
                </a:solidFill>
                <a:ea typeface="+mn-lt"/>
                <a:cs typeface="+mn-lt"/>
              </a:rPr>
              <a:t>Steps in K-means:</a:t>
            </a:r>
            <a:endParaRPr lang="en-US">
              <a:solidFill>
                <a:schemeClr val="tx1"/>
              </a:solidFill>
            </a:endParaRPr>
          </a:p>
          <a:p>
            <a:pPr>
              <a:lnSpc>
                <a:spcPct val="90000"/>
              </a:lnSpc>
            </a:pPr>
            <a:r>
              <a:rPr lang="en-US" dirty="0">
                <a:solidFill>
                  <a:schemeClr val="tx1"/>
                </a:solidFill>
                <a:ea typeface="+mn-lt"/>
                <a:cs typeface="+mn-lt"/>
              </a:rPr>
              <a:t>Initialization, Cluster Assignment, Moving Centroid , Optimization, Convergence</a:t>
            </a:r>
            <a:r>
              <a:rPr lang="en-US" dirty="0">
                <a:ea typeface="+mn-lt"/>
                <a:cs typeface="+mn-lt"/>
              </a:rPr>
              <a:t>.</a:t>
            </a:r>
            <a:endParaRPr lang="en-US" dirty="0"/>
          </a:p>
        </p:txBody>
      </p:sp>
      <p:cxnSp>
        <p:nvCxnSpPr>
          <p:cNvPr id="46" name="Straight Connector 45">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0"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83851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96D94D-B177-4C81-90FF-C7EA03F94BA0}"/>
              </a:ext>
            </a:extLst>
          </p:cNvPr>
          <p:cNvSpPr>
            <a:spLocks noGrp="1"/>
          </p:cNvSpPr>
          <p:nvPr>
            <p:ph type="title"/>
          </p:nvPr>
        </p:nvSpPr>
        <p:spPr>
          <a:xfrm>
            <a:off x="1286933" y="609600"/>
            <a:ext cx="10197494" cy="1099457"/>
          </a:xfrm>
        </p:spPr>
        <p:txBody>
          <a:bodyPr>
            <a:normAutofit/>
          </a:bodyPr>
          <a:lstStyle/>
          <a:p>
            <a:r>
              <a:rPr lang="en-US" dirty="0"/>
              <a:t>K Means Clustering Algorithm</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8881BC68-7A08-45DD-9B95-022EF3A6291F}"/>
              </a:ext>
            </a:extLst>
          </p:cNvPr>
          <p:cNvGraphicFramePr>
            <a:graphicFrameLocks noGrp="1"/>
          </p:cNvGraphicFramePr>
          <p:nvPr>
            <p:ph idx="1"/>
            <p:extLst>
              <p:ext uri="{D42A27DB-BD31-4B8C-83A1-F6EECF244321}">
                <p14:modId xmlns:p14="http://schemas.microsoft.com/office/powerpoint/2010/main" val="2440478006"/>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5998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47FFE5-84E6-403E-BA8D-F03C8BA003F6}"/>
              </a:ext>
            </a:extLst>
          </p:cNvPr>
          <p:cNvSpPr>
            <a:spLocks noGrp="1"/>
          </p:cNvSpPr>
          <p:nvPr>
            <p:ph type="title"/>
          </p:nvPr>
        </p:nvSpPr>
        <p:spPr>
          <a:xfrm>
            <a:off x="1333502" y="609600"/>
            <a:ext cx="8596668" cy="1320800"/>
          </a:xfrm>
        </p:spPr>
        <p:txBody>
          <a:bodyPr>
            <a:normAutofit/>
          </a:bodyPr>
          <a:lstStyle/>
          <a:p>
            <a:r>
              <a:rPr lang="en-US" dirty="0"/>
              <a:t>DATA</a:t>
            </a:r>
          </a:p>
        </p:txBody>
      </p:sp>
      <p:sp>
        <p:nvSpPr>
          <p:cNvPr id="10" name="Isosceles Triangle 9">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4" name="Straight Connector 13">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B9C65028-3F59-4052-B7B5-23789CD5EBF5}"/>
              </a:ext>
            </a:extLst>
          </p:cNvPr>
          <p:cNvSpPr>
            <a:spLocks noGrp="1"/>
          </p:cNvSpPr>
          <p:nvPr>
            <p:ph idx="1"/>
          </p:nvPr>
        </p:nvSpPr>
        <p:spPr>
          <a:xfrm>
            <a:off x="892971" y="1497650"/>
            <a:ext cx="8917938" cy="3892809"/>
          </a:xfrm>
        </p:spPr>
        <p:txBody>
          <a:bodyPr vert="horz" lIns="91440" tIns="45720" rIns="91440" bIns="45720" rtlCol="0" anchor="t">
            <a:normAutofit fontScale="92500" lnSpcReduction="10000"/>
          </a:bodyPr>
          <a:lstStyle/>
          <a:p>
            <a:r>
              <a:rPr lang="en-US" dirty="0">
                <a:solidFill>
                  <a:schemeClr val="tx1"/>
                </a:solidFill>
                <a:ea typeface="+mn-lt"/>
                <a:cs typeface="+mn-lt"/>
              </a:rPr>
              <a:t>The dataset used in this project is Mall_Customers.csv </a:t>
            </a:r>
            <a:r>
              <a:rPr lang="en-US" dirty="0">
                <a:solidFill>
                  <a:schemeClr val="tx1"/>
                </a:solidFill>
              </a:rPr>
              <a:t>which contains data about the customers from a mall.</a:t>
            </a:r>
          </a:p>
          <a:p>
            <a:r>
              <a:rPr lang="en-US" dirty="0">
                <a:solidFill>
                  <a:schemeClr val="tx1"/>
                </a:solidFill>
                <a:ea typeface="+mn-lt"/>
                <a:cs typeface="+mn-lt"/>
              </a:rPr>
              <a:t>The dataset can be downloaded from the Kaggle website which can be found</a:t>
            </a:r>
            <a:r>
              <a:rPr lang="en-US" dirty="0">
                <a:ea typeface="+mn-lt"/>
                <a:cs typeface="+mn-lt"/>
              </a:rPr>
              <a:t> </a:t>
            </a:r>
            <a:r>
              <a:rPr lang="en-US" u="sng" dirty="0">
                <a:ea typeface="+mn-lt"/>
                <a:cs typeface="+mn-lt"/>
                <a:hlinkClick r:id="rId2"/>
              </a:rPr>
              <a:t>here</a:t>
            </a:r>
            <a:r>
              <a:rPr lang="en-US" dirty="0">
                <a:ea typeface="+mn-lt"/>
                <a:cs typeface="+mn-lt"/>
              </a:rPr>
              <a:t>.</a:t>
            </a:r>
          </a:p>
          <a:p>
            <a:r>
              <a:rPr lang="en-US" dirty="0">
                <a:solidFill>
                  <a:schemeClr val="tx1"/>
                </a:solidFill>
                <a:ea typeface="+mn-lt"/>
                <a:cs typeface="+mn-lt"/>
              </a:rPr>
              <a:t>The data includes the following features:</a:t>
            </a:r>
          </a:p>
          <a:p>
            <a:pPr marL="0" indent="0">
              <a:buNone/>
            </a:pPr>
            <a:r>
              <a:rPr lang="en-US" dirty="0">
                <a:solidFill>
                  <a:schemeClr val="tx1"/>
                </a:solidFill>
                <a:ea typeface="+mn-lt"/>
                <a:cs typeface="+mn-lt"/>
              </a:rPr>
              <a:t>       1. Customer ID</a:t>
            </a:r>
          </a:p>
          <a:p>
            <a:pPr marL="0" indent="0">
              <a:buNone/>
            </a:pPr>
            <a:r>
              <a:rPr lang="en-US" dirty="0">
                <a:solidFill>
                  <a:schemeClr val="tx1"/>
                </a:solidFill>
                <a:ea typeface="+mn-lt"/>
                <a:cs typeface="+mn-lt"/>
              </a:rPr>
              <a:t>       2. Customer Gender</a:t>
            </a:r>
          </a:p>
          <a:p>
            <a:pPr marL="0" indent="0">
              <a:buNone/>
            </a:pPr>
            <a:r>
              <a:rPr lang="en-US" dirty="0">
                <a:solidFill>
                  <a:schemeClr val="tx1"/>
                </a:solidFill>
                <a:ea typeface="+mn-lt"/>
                <a:cs typeface="+mn-lt"/>
              </a:rPr>
              <a:t>       3. Customer Age</a:t>
            </a:r>
          </a:p>
          <a:p>
            <a:pPr marL="0" indent="0">
              <a:buNone/>
            </a:pPr>
            <a:r>
              <a:rPr lang="en-US" dirty="0">
                <a:solidFill>
                  <a:schemeClr val="tx1"/>
                </a:solidFill>
                <a:ea typeface="+mn-lt"/>
                <a:cs typeface="+mn-lt"/>
              </a:rPr>
              <a:t>       4. Annual Income of the customer (in Thousand Dollars)</a:t>
            </a:r>
          </a:p>
          <a:p>
            <a:pPr marL="0" indent="0">
              <a:buNone/>
            </a:pPr>
            <a:r>
              <a:rPr lang="en-US" dirty="0">
                <a:solidFill>
                  <a:schemeClr val="tx1"/>
                </a:solidFill>
                <a:ea typeface="+mn-lt"/>
                <a:cs typeface="+mn-lt"/>
              </a:rPr>
              <a:t>       5. Spending score of the customer (based on  </a:t>
            </a:r>
          </a:p>
          <a:p>
            <a:pPr marL="0" indent="0">
              <a:buNone/>
            </a:pPr>
            <a:r>
              <a:rPr lang="en-US" dirty="0">
                <a:solidFill>
                  <a:schemeClr val="tx1"/>
                </a:solidFill>
                <a:ea typeface="+mn-lt"/>
                <a:cs typeface="+mn-lt"/>
              </a:rPr>
              <a:t>           customer behavior and spending nature)</a:t>
            </a:r>
            <a:endParaRPr lang="en-US" dirty="0">
              <a:solidFill>
                <a:schemeClr val="tx1"/>
              </a:solidFill>
            </a:endParaRPr>
          </a:p>
          <a:p>
            <a:r>
              <a:rPr lang="en-US" dirty="0">
                <a:solidFill>
                  <a:schemeClr val="tx1"/>
                </a:solidFill>
                <a:ea typeface="+mn-lt"/>
                <a:cs typeface="+mn-lt"/>
              </a:rPr>
              <a:t>GitHub links: </a:t>
            </a:r>
            <a:r>
              <a:rPr lang="en-US" dirty="0">
                <a:solidFill>
                  <a:schemeClr val="tx1"/>
                </a:solidFill>
                <a:ea typeface="+mn-lt"/>
                <a:cs typeface="+mn-lt"/>
                <a:hlinkClick r:id="rId3">
                  <a:extLst>
                    <a:ext uri="{A12FA001-AC4F-418D-AE19-62706E023703}">
                      <ahyp:hlinkClr xmlns:ahyp="http://schemas.microsoft.com/office/drawing/2018/hyperlinkcolor" val="tx"/>
                    </a:ext>
                  </a:extLst>
                </a:hlinkClick>
              </a:rPr>
              <a:t>1</a:t>
            </a:r>
            <a:r>
              <a:rPr lang="en-US" dirty="0">
                <a:solidFill>
                  <a:schemeClr val="tx1"/>
                </a:solidFill>
                <a:ea typeface="+mn-lt"/>
                <a:cs typeface="+mn-lt"/>
              </a:rPr>
              <a:t> , </a:t>
            </a:r>
            <a:r>
              <a:rPr lang="en-US" dirty="0">
                <a:ea typeface="+mn-lt"/>
                <a:cs typeface="+mn-lt"/>
                <a:hlinkClick r:id="rId4"/>
              </a:rPr>
              <a:t>2</a:t>
            </a:r>
            <a:endParaRPr lang="en-US">
              <a:solidFill>
                <a:schemeClr val="tx1"/>
              </a:solidFill>
              <a:ea typeface="+mn-lt"/>
              <a:cs typeface="+mn-lt"/>
            </a:endParaRPr>
          </a:p>
        </p:txBody>
      </p:sp>
      <p:sp>
        <p:nvSpPr>
          <p:cNvPr id="18"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03512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7FFE5-84E6-403E-BA8D-F03C8BA003F6}"/>
              </a:ext>
            </a:extLst>
          </p:cNvPr>
          <p:cNvSpPr>
            <a:spLocks noGrp="1"/>
          </p:cNvSpPr>
          <p:nvPr>
            <p:ph type="title"/>
          </p:nvPr>
        </p:nvSpPr>
        <p:spPr>
          <a:xfrm>
            <a:off x="2849562" y="1382973"/>
            <a:ext cx="6424440" cy="1320800"/>
          </a:xfrm>
        </p:spPr>
        <p:txBody>
          <a:bodyPr>
            <a:normAutofit/>
          </a:bodyPr>
          <a:lstStyle/>
          <a:p>
            <a:r>
              <a:rPr lang="en-US" b="1" dirty="0"/>
              <a:t>IMPLEMENTATION</a:t>
            </a:r>
          </a:p>
        </p:txBody>
      </p:sp>
      <p:pic>
        <p:nvPicPr>
          <p:cNvPr id="20" name="Picture 19" descr="Periodic table of elements">
            <a:extLst>
              <a:ext uri="{FF2B5EF4-FFF2-40B4-BE49-F238E27FC236}">
                <a16:creationId xmlns:a16="http://schemas.microsoft.com/office/drawing/2014/main" id="{73DA5530-1CDA-493E-8652-E56110D7FA1D}"/>
              </a:ext>
            </a:extLst>
          </p:cNvPr>
          <p:cNvPicPr>
            <a:picLocks noChangeAspect="1"/>
          </p:cNvPicPr>
          <p:nvPr/>
        </p:nvPicPr>
        <p:blipFill rotWithShape="1">
          <a:blip r:embed="rId2"/>
          <a:srcRect l="37394" t="133" r="36168"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29" name="Isosceles Triangle 2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9C65028-3F59-4052-B7B5-23789CD5EBF5}"/>
              </a:ext>
            </a:extLst>
          </p:cNvPr>
          <p:cNvSpPr>
            <a:spLocks noGrp="1"/>
          </p:cNvSpPr>
          <p:nvPr>
            <p:ph idx="1"/>
          </p:nvPr>
        </p:nvSpPr>
        <p:spPr>
          <a:xfrm>
            <a:off x="2580621" y="2259100"/>
            <a:ext cx="6424440" cy="3880773"/>
          </a:xfrm>
        </p:spPr>
        <p:txBody>
          <a:bodyPr vert="horz" lIns="91440" tIns="45720" rIns="91440" bIns="45720" rtlCol="0" anchor="t">
            <a:normAutofit/>
          </a:bodyPr>
          <a:lstStyle/>
          <a:p>
            <a:endParaRPr lang="en-US" dirty="0"/>
          </a:p>
          <a:p>
            <a:r>
              <a:rPr lang="en-US" dirty="0">
                <a:solidFill>
                  <a:schemeClr val="tx1"/>
                </a:solidFill>
              </a:rPr>
              <a:t>Number of customers in the dataset are 200.</a:t>
            </a:r>
            <a:endParaRPr lang="en-US" dirty="0">
              <a:solidFill>
                <a:schemeClr val="tx1"/>
              </a:solidFill>
              <a:ea typeface="+mn-lt"/>
              <a:cs typeface="+mn-lt"/>
            </a:endParaRPr>
          </a:p>
          <a:p>
            <a:r>
              <a:rPr lang="en-US" dirty="0">
                <a:solidFill>
                  <a:schemeClr val="tx1"/>
                </a:solidFill>
              </a:rPr>
              <a:t>Shape of the data: (200, 5)</a:t>
            </a:r>
            <a:endParaRPr lang="en-US" dirty="0">
              <a:solidFill>
                <a:schemeClr val="tx1"/>
              </a:solidFill>
              <a:ea typeface="+mn-lt"/>
              <a:cs typeface="+mn-lt"/>
            </a:endParaRPr>
          </a:p>
          <a:p>
            <a:r>
              <a:rPr lang="en-US" dirty="0">
                <a:solidFill>
                  <a:schemeClr val="tx1"/>
                </a:solidFill>
                <a:ea typeface="+mn-lt"/>
                <a:cs typeface="+mn-lt"/>
              </a:rPr>
              <a:t>We used python for the implementation.</a:t>
            </a:r>
            <a:endParaRPr lang="en-US" dirty="0">
              <a:solidFill>
                <a:schemeClr val="tx1"/>
              </a:solidFill>
            </a:endParaRPr>
          </a:p>
          <a:p>
            <a:r>
              <a:rPr lang="en-US" dirty="0">
                <a:solidFill>
                  <a:schemeClr val="tx1"/>
                </a:solidFill>
              </a:rPr>
              <a:t>For the implementation we started by importing necessary libraries.</a:t>
            </a:r>
          </a:p>
          <a:p>
            <a:r>
              <a:rPr lang="en-US" dirty="0">
                <a:solidFill>
                  <a:schemeClr val="tx1"/>
                </a:solidFill>
              </a:rPr>
              <a:t>We looked into the data distribution like "Annual income", "Age", "Spending Sore".</a:t>
            </a:r>
          </a:p>
          <a:p>
            <a:r>
              <a:rPr lang="en-US" dirty="0">
                <a:solidFill>
                  <a:schemeClr val="tx1"/>
                </a:solidFill>
              </a:rPr>
              <a:t>We have made more visualizations to understand the data analysis and overall data exploration.</a:t>
            </a:r>
          </a:p>
          <a:p>
            <a:endParaRPr lang="en-US" dirty="0"/>
          </a:p>
          <a:p>
            <a:endParaRPr lang="en-US" dirty="0"/>
          </a:p>
          <a:p>
            <a:endParaRPr lang="en-US" dirty="0"/>
          </a:p>
        </p:txBody>
      </p:sp>
    </p:spTree>
    <p:extLst>
      <p:ext uri="{BB962C8B-B14F-4D97-AF65-F5344CB8AC3E}">
        <p14:creationId xmlns:p14="http://schemas.microsoft.com/office/powerpoint/2010/main" val="472681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7FFE5-84E6-403E-BA8D-F03C8BA003F6}"/>
              </a:ext>
            </a:extLst>
          </p:cNvPr>
          <p:cNvSpPr>
            <a:spLocks noGrp="1"/>
          </p:cNvSpPr>
          <p:nvPr>
            <p:ph type="title"/>
          </p:nvPr>
        </p:nvSpPr>
        <p:spPr>
          <a:xfrm>
            <a:off x="3042905" y="1337481"/>
            <a:ext cx="6424440" cy="1320800"/>
          </a:xfrm>
        </p:spPr>
        <p:txBody>
          <a:bodyPr>
            <a:normAutofit/>
          </a:bodyPr>
          <a:lstStyle/>
          <a:p>
            <a:r>
              <a:rPr lang="en-US" sz="2400" b="1" dirty="0"/>
              <a:t>Contd...</a:t>
            </a:r>
            <a:r>
              <a:rPr lang="en-US" b="1" dirty="0"/>
              <a:t>IMPLEMENTATION</a:t>
            </a:r>
          </a:p>
        </p:txBody>
      </p:sp>
      <p:pic>
        <p:nvPicPr>
          <p:cNvPr id="20" name="Picture 19" descr="Calculator, pen, compass, money and a paper with graphs printed on it">
            <a:extLst>
              <a:ext uri="{FF2B5EF4-FFF2-40B4-BE49-F238E27FC236}">
                <a16:creationId xmlns:a16="http://schemas.microsoft.com/office/drawing/2014/main" id="{5DBFC95C-10AF-483A-AFB9-1BD8255CB10C}"/>
              </a:ext>
            </a:extLst>
          </p:cNvPr>
          <p:cNvPicPr>
            <a:picLocks noChangeAspect="1"/>
          </p:cNvPicPr>
          <p:nvPr/>
        </p:nvPicPr>
        <p:blipFill rotWithShape="1">
          <a:blip r:embed="rId2"/>
          <a:srcRect l="41697" t="134" r="34350"/>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29" name="Isosceles Triangle 2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9C65028-3F59-4052-B7B5-23789CD5EBF5}"/>
              </a:ext>
            </a:extLst>
          </p:cNvPr>
          <p:cNvSpPr>
            <a:spLocks noGrp="1"/>
          </p:cNvSpPr>
          <p:nvPr>
            <p:ph idx="1"/>
          </p:nvPr>
        </p:nvSpPr>
        <p:spPr>
          <a:xfrm>
            <a:off x="2849562" y="2160589"/>
            <a:ext cx="6424440" cy="3880773"/>
          </a:xfrm>
        </p:spPr>
        <p:txBody>
          <a:bodyPr vert="horz" lIns="91440" tIns="45720" rIns="91440" bIns="45720" rtlCol="0" anchor="t">
            <a:normAutofit/>
          </a:bodyPr>
          <a:lstStyle/>
          <a:p>
            <a:endParaRPr lang="en-US" dirty="0"/>
          </a:p>
          <a:p>
            <a:r>
              <a:rPr lang="en-US" dirty="0">
                <a:solidFill>
                  <a:schemeClr val="tx1"/>
                </a:solidFill>
                <a:ea typeface="+mn-lt"/>
                <a:cs typeface="+mn-lt"/>
              </a:rPr>
              <a:t>For better understanding we plotted graphs for "Number of customers vs Customer age", "Number of customers" vs "Spending scores", "Number of customers" vs "Income"</a:t>
            </a:r>
          </a:p>
          <a:p>
            <a:r>
              <a:rPr lang="en-US" b="1" dirty="0">
                <a:solidFill>
                  <a:schemeClr val="tx1"/>
                </a:solidFill>
              </a:rPr>
              <a:t>CLUSTERING BASED ON 2 FEATURES :</a:t>
            </a:r>
            <a:endParaRPr lang="en-US" dirty="0">
              <a:solidFill>
                <a:schemeClr val="tx1"/>
              </a:solidFill>
            </a:endParaRPr>
          </a:p>
          <a:p>
            <a:pPr>
              <a:buAutoNum type="arabicPeriod"/>
            </a:pPr>
            <a:r>
              <a:rPr lang="en-US" dirty="0">
                <a:solidFill>
                  <a:schemeClr val="tx1"/>
                </a:solidFill>
              </a:rPr>
              <a:t>W</a:t>
            </a:r>
            <a:r>
              <a:rPr lang="en-US" dirty="0">
                <a:solidFill>
                  <a:schemeClr val="tx1"/>
                </a:solidFill>
                <a:ea typeface="+mn-lt"/>
                <a:cs typeface="+mn-lt"/>
              </a:rPr>
              <a:t>e worked with two features only, annual income and spending score.</a:t>
            </a:r>
          </a:p>
          <a:p>
            <a:pPr>
              <a:buAutoNum type="arabicPeriod"/>
            </a:pPr>
            <a:r>
              <a:rPr lang="en-US" dirty="0">
                <a:solidFill>
                  <a:schemeClr val="tx1"/>
                </a:solidFill>
                <a:ea typeface="+mn-lt"/>
                <a:cs typeface="+mn-lt"/>
              </a:rPr>
              <a:t>After plotting the input data, we calculated the Within cluster sum of squared error(WSS) to figure out the optimal number of cluster values.</a:t>
            </a:r>
            <a:endParaRPr lang="en-US" dirty="0">
              <a:solidFill>
                <a:schemeClr val="tx1"/>
              </a:solidFill>
            </a:endParaRPr>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25323964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4</TotalTime>
  <Words>824</Words>
  <Application>Microsoft Office PowerPoint</Application>
  <PresentationFormat>Widescreen</PresentationFormat>
  <Paragraphs>68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Customer segmentation using K-means clustering </vt:lpstr>
      <vt:lpstr>INTRODUCTION</vt:lpstr>
      <vt:lpstr>PROBLEM STATEMENT :  Customer segmentation using k means clustering </vt:lpstr>
      <vt:lpstr>Challenges</vt:lpstr>
      <vt:lpstr>SOLUTION APPROACH</vt:lpstr>
      <vt:lpstr>K Means Clustering Algorithm</vt:lpstr>
      <vt:lpstr>DATA</vt:lpstr>
      <vt:lpstr>IMPLEMENTATION</vt:lpstr>
      <vt:lpstr>Contd...IMPLEMENTATION</vt:lpstr>
      <vt:lpstr>Contd...IMPLEMENTATION</vt:lpstr>
      <vt:lpstr>OBSERVATION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samhitha methuku</dc:creator>
  <cp:lastModifiedBy>samhitha methuku</cp:lastModifiedBy>
  <cp:revision>397</cp:revision>
  <dcterms:created xsi:type="dcterms:W3CDTF">2022-01-04T05:46:06Z</dcterms:created>
  <dcterms:modified xsi:type="dcterms:W3CDTF">2022-01-05T13:51:25Z</dcterms:modified>
</cp:coreProperties>
</file>