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ubik Medium"/>
      <p:regular r:id="rId18"/>
      <p:bold r:id="rId19"/>
      <p:italic r:id="rId20"/>
      <p:boldItalic r:id="rId21"/>
    </p:embeddedFont>
    <p:embeddedFont>
      <p:font typeface="Rubik Light"/>
      <p:regular r:id="rId22"/>
      <p:bold r:id="rId23"/>
      <p:italic r:id="rId24"/>
      <p:boldItalic r:id="rId25"/>
    </p:embeddedFont>
    <p:embeddedFont>
      <p:font typeface="Raleway Medium"/>
      <p:regular r:id="rId26"/>
      <p:bold r:id="rId27"/>
      <p:italic r:id="rId28"/>
      <p:boldItalic r:id="rId29"/>
    </p:embeddedFont>
    <p:embeddedFont>
      <p:font typeface="Rubik"/>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0472A8-B0CE-4B79-925B-E086D026AEA3}">
  <a:tblStyle styleId="{770472A8-B0CE-4B79-925B-E086D026AE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ubikMedium-italic.fntdata"/><Relationship Id="rId22" Type="http://schemas.openxmlformats.org/officeDocument/2006/relationships/font" Target="fonts/RubikLight-regular.fntdata"/><Relationship Id="rId21" Type="http://schemas.openxmlformats.org/officeDocument/2006/relationships/font" Target="fonts/RubikMedium-boldItalic.fntdata"/><Relationship Id="rId24" Type="http://schemas.openxmlformats.org/officeDocument/2006/relationships/font" Target="fonts/RubikLight-italic.fntdata"/><Relationship Id="rId23" Type="http://schemas.openxmlformats.org/officeDocument/2006/relationships/font" Target="fonts/Rubik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Medium-regular.fntdata"/><Relationship Id="rId25" Type="http://schemas.openxmlformats.org/officeDocument/2006/relationships/font" Target="fonts/RubikLight-boldItalic.fntdata"/><Relationship Id="rId28" Type="http://schemas.openxmlformats.org/officeDocument/2006/relationships/font" Target="fonts/RalewayMedium-italic.fntdata"/><Relationship Id="rId27" Type="http://schemas.openxmlformats.org/officeDocument/2006/relationships/font" Target="fonts/Raleway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old.fntdata"/><Relationship Id="rId30" Type="http://schemas.openxmlformats.org/officeDocument/2006/relationships/font" Target="fonts/Rubik-regular.fntdata"/><Relationship Id="rId11" Type="http://schemas.openxmlformats.org/officeDocument/2006/relationships/slide" Target="slides/slide6.xml"/><Relationship Id="rId33" Type="http://schemas.openxmlformats.org/officeDocument/2006/relationships/font" Target="fonts/Rubik-boldItalic.fntdata"/><Relationship Id="rId10" Type="http://schemas.openxmlformats.org/officeDocument/2006/relationships/slide" Target="slides/slide5.xml"/><Relationship Id="rId32" Type="http://schemas.openxmlformats.org/officeDocument/2006/relationships/font" Target="fonts/Rubik-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ubikMedium-bold.fntdata"/><Relationship Id="rId18" Type="http://schemas.openxmlformats.org/officeDocument/2006/relationships/font" Target="fonts/Rubik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8bcb4b9847_1_2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bcb4b9847_1_2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bf20f0aa0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bf20f0aa0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f9d41883e_5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0f9d41883e_5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bf20f0aa0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bf20f0aa0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bbf78f7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bbf78f7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f8f7b222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f8f7b222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f9d41883e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f9d41883e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f9d41883e_5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f9d41883e_5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bcb4b9847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bcb4b9847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f9d41883e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f9d41883e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8bcb4b9847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8bcb4b9847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nxth" TargetMode="External"/><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hyperlink" Target="https://stories.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zzle Presentation by Slidesgo"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811850"/>
            <a:ext cx="5084100" cy="157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lt1"/>
              </a:buClr>
              <a:buSzPts val="6000"/>
              <a:buFont typeface="Roboto Slab Medium"/>
              <a:buNone/>
              <a:defRPr sz="5000">
                <a:solidFill>
                  <a:schemeClr val="lt1"/>
                </a:solidFill>
                <a:latin typeface="Rubik Medium"/>
                <a:ea typeface="Rubik Medium"/>
                <a:cs typeface="Rubik Medium"/>
                <a:sym typeface="Rubik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791223" y="2825275"/>
            <a:ext cx="3313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Font typeface="Roboto Slab Medium"/>
              <a:buNone/>
              <a:defRPr>
                <a:solidFill>
                  <a:schemeClr val="lt1"/>
                </a:solidFill>
                <a:latin typeface="Rubik"/>
                <a:ea typeface="Rubik"/>
                <a:cs typeface="Rubik"/>
                <a:sym typeface="Rubik"/>
              </a:defRPr>
            </a:lvl1pPr>
            <a:lvl2pPr lvl="1" rtl="0">
              <a:lnSpc>
                <a:spcPct val="100000"/>
              </a:lnSpc>
              <a:spcBef>
                <a:spcPts val="160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1368750" y="1606750"/>
            <a:ext cx="6406500" cy="1310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1367100" y="2847425"/>
            <a:ext cx="6409800" cy="792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accent3"/>
                </a:solidFill>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p:nvPr/>
        </p:nvSpPr>
        <p:spPr>
          <a:xfrm flipH="1" rot="-5400000">
            <a:off x="-831988" y="-844902"/>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p:nvPr/>
        </p:nvSpPr>
        <p:spPr>
          <a:xfrm flipH="1" rot="5400000">
            <a:off x="6287162" y="3426286"/>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2">
    <p:spTree>
      <p:nvGrpSpPr>
        <p:cNvPr id="47" name="Shape 47"/>
        <p:cNvGrpSpPr/>
        <p:nvPr/>
      </p:nvGrpSpPr>
      <p:grpSpPr>
        <a:xfrm>
          <a:off x="0" y="0"/>
          <a:ext cx="0" cy="0"/>
          <a:chOff x="0" y="0"/>
          <a:chExt cx="0" cy="0"/>
        </a:xfrm>
      </p:grpSpPr>
      <p:sp>
        <p:nvSpPr>
          <p:cNvPr id="48" name="Google Shape;48;p13"/>
          <p:cNvSpPr txBox="1"/>
          <p:nvPr>
            <p:ph type="ctrTitle"/>
          </p:nvPr>
        </p:nvSpPr>
        <p:spPr>
          <a:xfrm>
            <a:off x="4468825" y="908000"/>
            <a:ext cx="3955200" cy="1178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6000"/>
              <a:buFont typeface="Roboto Slab Medium"/>
              <a:buNone/>
              <a:defRPr sz="7000">
                <a:solidFill>
                  <a:schemeClr val="lt1"/>
                </a:solidFill>
                <a:latin typeface="Rubik Medium"/>
                <a:ea typeface="Rubik Medium"/>
                <a:cs typeface="Rubik Medium"/>
                <a:sym typeface="Rubik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9" name="Google Shape;49;p13"/>
          <p:cNvSpPr txBox="1"/>
          <p:nvPr>
            <p:ph idx="1" type="subTitle"/>
          </p:nvPr>
        </p:nvSpPr>
        <p:spPr>
          <a:xfrm>
            <a:off x="4572000" y="2129963"/>
            <a:ext cx="38520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600"/>
              <a:buFont typeface="Roboto Slab Medium"/>
              <a:buNone/>
              <a:defRPr sz="1600">
                <a:solidFill>
                  <a:schemeClr val="lt1"/>
                </a:solidFill>
                <a:latin typeface="Rubik"/>
                <a:ea typeface="Rubik"/>
                <a:cs typeface="Rubik"/>
                <a:sym typeface="Rubik"/>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0" name="Google Shape;50;p13"/>
          <p:cNvSpPr/>
          <p:nvPr/>
        </p:nvSpPr>
        <p:spPr>
          <a:xfrm flipH="1" rot="-5400000">
            <a:off x="-831988" y="-1606902"/>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flipH="1" rot="5400000">
            <a:off x="6567687" y="4174836"/>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9">
    <p:spTree>
      <p:nvGrpSpPr>
        <p:cNvPr id="52" name="Shape 52"/>
        <p:cNvGrpSpPr/>
        <p:nvPr/>
      </p:nvGrpSpPr>
      <p:grpSpPr>
        <a:xfrm>
          <a:off x="0" y="0"/>
          <a:ext cx="0" cy="0"/>
          <a:chOff x="0" y="0"/>
          <a:chExt cx="0" cy="0"/>
        </a:xfrm>
      </p:grpSpPr>
      <p:sp>
        <p:nvSpPr>
          <p:cNvPr id="53" name="Google Shape;53;p14"/>
          <p:cNvSpPr/>
          <p:nvPr/>
        </p:nvSpPr>
        <p:spPr>
          <a:xfrm rot="5399949">
            <a:off x="1035812" y="-2838469"/>
            <a:ext cx="4073897" cy="5423806"/>
          </a:xfrm>
          <a:custGeom>
            <a:rect b="b" l="l" r="r" t="t"/>
            <a:pathLst>
              <a:path extrusionOk="0" h="10808" w="8118">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4"/>
          <p:cNvSpPr txBox="1"/>
          <p:nvPr>
            <p:ph type="title"/>
          </p:nvPr>
        </p:nvSpPr>
        <p:spPr>
          <a:xfrm>
            <a:off x="360825" y="652025"/>
            <a:ext cx="4047000" cy="925800"/>
          </a:xfrm>
          <a:prstGeom prst="rect">
            <a:avLst/>
          </a:prstGeom>
        </p:spPr>
        <p:txBody>
          <a:bodyPr anchorCtr="0" anchor="t" bIns="91425" lIns="91425" spcFirstLastPara="1" rIns="91425" wrap="square" tIns="91425">
            <a:noAutofit/>
          </a:bodyPr>
          <a:lstStyle>
            <a:lvl1pPr lvl="0" algn="ctr">
              <a:spcBef>
                <a:spcPts val="0"/>
              </a:spcBef>
              <a:spcAft>
                <a:spcPts val="0"/>
              </a:spcAft>
              <a:buSzPts val="3200"/>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5" name="Shape 55"/>
        <p:cNvGrpSpPr/>
        <p:nvPr/>
      </p:nvGrpSpPr>
      <p:grpSpPr>
        <a:xfrm>
          <a:off x="0" y="0"/>
          <a:ext cx="0" cy="0"/>
          <a:chOff x="0" y="0"/>
          <a:chExt cx="0" cy="0"/>
        </a:xfrm>
      </p:grpSpPr>
      <p:sp>
        <p:nvSpPr>
          <p:cNvPr id="56" name="Google Shape;56;p15"/>
          <p:cNvSpPr txBox="1"/>
          <p:nvPr>
            <p:ph hasCustomPrompt="1" type="title"/>
          </p:nvPr>
        </p:nvSpPr>
        <p:spPr>
          <a:xfrm>
            <a:off x="664250" y="2768088"/>
            <a:ext cx="2259300" cy="97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15"/>
          <p:cNvSpPr txBox="1"/>
          <p:nvPr>
            <p:ph idx="1" type="subTitle"/>
          </p:nvPr>
        </p:nvSpPr>
        <p:spPr>
          <a:xfrm>
            <a:off x="795650" y="3666613"/>
            <a:ext cx="1996500" cy="9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accent3"/>
                </a:solidFill>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15"/>
          <p:cNvSpPr txBox="1"/>
          <p:nvPr>
            <p:ph hasCustomPrompt="1" idx="2" type="title"/>
          </p:nvPr>
        </p:nvSpPr>
        <p:spPr>
          <a:xfrm>
            <a:off x="3425400" y="2768075"/>
            <a:ext cx="2259300" cy="97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 name="Google Shape;59;p15"/>
          <p:cNvSpPr txBox="1"/>
          <p:nvPr>
            <p:ph idx="3" type="subTitle"/>
          </p:nvPr>
        </p:nvSpPr>
        <p:spPr>
          <a:xfrm>
            <a:off x="3556800" y="3666600"/>
            <a:ext cx="1996500" cy="9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accent6"/>
                </a:solidFill>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 name="Google Shape;60;p15"/>
          <p:cNvSpPr txBox="1"/>
          <p:nvPr>
            <p:ph hasCustomPrompt="1" idx="4" type="title"/>
          </p:nvPr>
        </p:nvSpPr>
        <p:spPr>
          <a:xfrm>
            <a:off x="6220450" y="2768088"/>
            <a:ext cx="2259300" cy="97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 name="Google Shape;61;p15"/>
          <p:cNvSpPr txBox="1"/>
          <p:nvPr>
            <p:ph idx="5" type="subTitle"/>
          </p:nvPr>
        </p:nvSpPr>
        <p:spPr>
          <a:xfrm>
            <a:off x="6351850" y="3666613"/>
            <a:ext cx="1996500" cy="9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lt2"/>
                </a:solidFill>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2" name="Google Shape;62;p15"/>
          <p:cNvSpPr txBox="1"/>
          <p:nvPr>
            <p:ph idx="6"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1_1">
    <p:spTree>
      <p:nvGrpSpPr>
        <p:cNvPr id="63" name="Shape 63"/>
        <p:cNvGrpSpPr/>
        <p:nvPr/>
      </p:nvGrpSpPr>
      <p:grpSpPr>
        <a:xfrm>
          <a:off x="0" y="0"/>
          <a:ext cx="0" cy="0"/>
          <a:chOff x="0" y="0"/>
          <a:chExt cx="0" cy="0"/>
        </a:xfrm>
      </p:grpSpPr>
      <p:sp>
        <p:nvSpPr>
          <p:cNvPr id="64" name="Google Shape;64;p16"/>
          <p:cNvSpPr txBox="1"/>
          <p:nvPr>
            <p:ph hasCustomPrompt="1" type="title"/>
          </p:nvPr>
        </p:nvSpPr>
        <p:spPr>
          <a:xfrm>
            <a:off x="1364250" y="2071738"/>
            <a:ext cx="6415500" cy="97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6"/>
          <p:cNvSpPr txBox="1"/>
          <p:nvPr>
            <p:ph hasCustomPrompt="1" idx="2" type="title"/>
          </p:nvPr>
        </p:nvSpPr>
        <p:spPr>
          <a:xfrm>
            <a:off x="1364250" y="488050"/>
            <a:ext cx="6415500" cy="97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 name="Google Shape;67;p16"/>
          <p:cNvSpPr txBox="1"/>
          <p:nvPr>
            <p:ph hasCustomPrompt="1" idx="3" type="title"/>
          </p:nvPr>
        </p:nvSpPr>
        <p:spPr>
          <a:xfrm>
            <a:off x="1424275" y="3210225"/>
            <a:ext cx="6415500" cy="13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6"/>
          <p:cNvSpPr txBox="1"/>
          <p:nvPr>
            <p:ph idx="1" type="subTitle"/>
          </p:nvPr>
        </p:nvSpPr>
        <p:spPr>
          <a:xfrm>
            <a:off x="1362450" y="1264450"/>
            <a:ext cx="64191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lt2"/>
                </a:solidFill>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9" name="Google Shape;69;p16"/>
          <p:cNvSpPr txBox="1"/>
          <p:nvPr>
            <p:ph idx="4" type="subTitle"/>
          </p:nvPr>
        </p:nvSpPr>
        <p:spPr>
          <a:xfrm>
            <a:off x="1362450" y="2836100"/>
            <a:ext cx="64191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accent3"/>
                </a:solidFill>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0" name="Google Shape;70;p16"/>
          <p:cNvSpPr txBox="1"/>
          <p:nvPr>
            <p:ph idx="5" type="subTitle"/>
          </p:nvPr>
        </p:nvSpPr>
        <p:spPr>
          <a:xfrm>
            <a:off x="1362450" y="4320475"/>
            <a:ext cx="64191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accent4"/>
                </a:solidFill>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1" name="Google Shape;71;p16"/>
          <p:cNvSpPr/>
          <p:nvPr/>
        </p:nvSpPr>
        <p:spPr>
          <a:xfrm>
            <a:off x="-1815000" y="-519152"/>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10800000">
            <a:off x="7572000" y="2651098"/>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_1_1">
    <p:spTree>
      <p:nvGrpSpPr>
        <p:cNvPr id="73" name="Shape 73"/>
        <p:cNvGrpSpPr/>
        <p:nvPr/>
      </p:nvGrpSpPr>
      <p:grpSpPr>
        <a:xfrm>
          <a:off x="0" y="0"/>
          <a:ext cx="0" cy="0"/>
          <a:chOff x="0" y="0"/>
          <a:chExt cx="0" cy="0"/>
        </a:xfrm>
      </p:grpSpPr>
      <p:sp>
        <p:nvSpPr>
          <p:cNvPr id="74" name="Google Shape;74;p17"/>
          <p:cNvSpPr/>
          <p:nvPr/>
        </p:nvSpPr>
        <p:spPr>
          <a:xfrm flipH="1" rot="-5400000">
            <a:off x="-432938" y="1428773"/>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idx="1" type="subTitle"/>
          </p:nvPr>
        </p:nvSpPr>
        <p:spPr>
          <a:xfrm>
            <a:off x="3657600" y="2062200"/>
            <a:ext cx="1492800" cy="49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Font typeface="Rubik Light"/>
              <a:buNone/>
              <a:defRPr sz="10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 name="Google Shape;76;p17"/>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idx="2" type="title"/>
          </p:nvPr>
        </p:nvSpPr>
        <p:spPr>
          <a:xfrm>
            <a:off x="1053000" y="1347000"/>
            <a:ext cx="1241100" cy="972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1400"/>
              <a:buNone/>
              <a:defRPr sz="1600">
                <a:solidFill>
                  <a:schemeClr val="dk2"/>
                </a:solidFill>
                <a:latin typeface="Rubik"/>
                <a:ea typeface="Rubik"/>
                <a:cs typeface="Rubik"/>
                <a:sym typeface="Rubik"/>
              </a:defRPr>
            </a:lvl1pPr>
            <a:lvl2pPr lvl="1" rtl="0">
              <a:spcBef>
                <a:spcPts val="160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1085">
          <p15:clr>
            <a:srgbClr val="FA7B17"/>
          </p15:clr>
        </p15:guide>
        <p15:guide id="2" pos="230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2_1">
    <p:spTree>
      <p:nvGrpSpPr>
        <p:cNvPr id="78" name="Shape 78"/>
        <p:cNvGrpSpPr/>
        <p:nvPr/>
      </p:nvGrpSpPr>
      <p:grpSpPr>
        <a:xfrm>
          <a:off x="0" y="0"/>
          <a:ext cx="0" cy="0"/>
          <a:chOff x="0" y="0"/>
          <a:chExt cx="0" cy="0"/>
        </a:xfrm>
      </p:grpSpPr>
      <p:sp>
        <p:nvSpPr>
          <p:cNvPr id="79" name="Google Shape;79;p18"/>
          <p:cNvSpPr/>
          <p:nvPr/>
        </p:nvSpPr>
        <p:spPr>
          <a:xfrm rot="5400000">
            <a:off x="6157312" y="1476648"/>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txBox="1"/>
          <p:nvPr>
            <p:ph idx="1" type="subTitle"/>
          </p:nvPr>
        </p:nvSpPr>
        <p:spPr>
          <a:xfrm>
            <a:off x="3005200" y="2217300"/>
            <a:ext cx="1656900" cy="33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Rubik Light"/>
              <a:buNone/>
              <a:defRPr sz="10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1" name="Google Shape;81;p18"/>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8"/>
          <p:cNvSpPr txBox="1"/>
          <p:nvPr>
            <p:ph idx="2" type="title"/>
          </p:nvPr>
        </p:nvSpPr>
        <p:spPr>
          <a:xfrm>
            <a:off x="6761500" y="1454475"/>
            <a:ext cx="1499400" cy="972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accent6"/>
              </a:buClr>
              <a:buSzPts val="1400"/>
              <a:buNone/>
              <a:defRPr sz="1600">
                <a:solidFill>
                  <a:schemeClr val="accent6"/>
                </a:solidFill>
                <a:latin typeface="Rubik"/>
                <a:ea typeface="Rubik"/>
                <a:cs typeface="Rubik"/>
                <a:sym typeface="Rubik"/>
              </a:defRPr>
            </a:lvl1pPr>
            <a:lvl2pPr lvl="1" rtl="0">
              <a:spcBef>
                <a:spcPts val="160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3">
    <p:spTree>
      <p:nvGrpSpPr>
        <p:cNvPr id="83" name="Shape 83"/>
        <p:cNvGrpSpPr/>
        <p:nvPr/>
      </p:nvGrpSpPr>
      <p:grpSpPr>
        <a:xfrm>
          <a:off x="0" y="0"/>
          <a:ext cx="0" cy="0"/>
          <a:chOff x="0" y="0"/>
          <a:chExt cx="0" cy="0"/>
        </a:xfrm>
      </p:grpSpPr>
      <p:sp>
        <p:nvSpPr>
          <p:cNvPr id="84" name="Google Shape;84;p19"/>
          <p:cNvSpPr/>
          <p:nvPr/>
        </p:nvSpPr>
        <p:spPr>
          <a:xfrm rot="5400000">
            <a:off x="6157312" y="1552848"/>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6761500" y="1454475"/>
            <a:ext cx="1499400" cy="972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400"/>
              <a:buNone/>
              <a:defRPr sz="1600">
                <a:solidFill>
                  <a:schemeClr val="dk2"/>
                </a:solidFill>
                <a:latin typeface="Rubik"/>
                <a:ea typeface="Rubik"/>
                <a:cs typeface="Rubik"/>
                <a:sym typeface="Rubik"/>
              </a:defRPr>
            </a:lvl1pPr>
            <a:lvl2pPr lvl="1" rtl="0">
              <a:spcBef>
                <a:spcPts val="160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9"/>
          <p:cNvSpPr txBox="1"/>
          <p:nvPr>
            <p:ph idx="1" type="subTitle"/>
          </p:nvPr>
        </p:nvSpPr>
        <p:spPr>
          <a:xfrm>
            <a:off x="1137850" y="4250700"/>
            <a:ext cx="4628100" cy="32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Rubik Light"/>
              <a:buNone/>
              <a:defRPr sz="10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 name="Google Shape;87;p19"/>
          <p:cNvSpPr txBox="1"/>
          <p:nvPr>
            <p:ph idx="2"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_1_1">
    <p:spTree>
      <p:nvGrpSpPr>
        <p:cNvPr id="88" name="Shape 88"/>
        <p:cNvGrpSpPr/>
        <p:nvPr/>
      </p:nvGrpSpPr>
      <p:grpSpPr>
        <a:xfrm>
          <a:off x="0" y="0"/>
          <a:ext cx="0" cy="0"/>
          <a:chOff x="0" y="0"/>
          <a:chExt cx="0" cy="0"/>
        </a:xfrm>
      </p:grpSpPr>
      <p:sp>
        <p:nvSpPr>
          <p:cNvPr id="89" name="Google Shape;89;p20"/>
          <p:cNvSpPr txBox="1"/>
          <p:nvPr>
            <p:ph type="title"/>
          </p:nvPr>
        </p:nvSpPr>
        <p:spPr>
          <a:xfrm>
            <a:off x="1666500" y="432500"/>
            <a:ext cx="58110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20"/>
          <p:cNvSpPr txBox="1"/>
          <p:nvPr>
            <p:ph idx="1" type="subTitle"/>
          </p:nvPr>
        </p:nvSpPr>
        <p:spPr>
          <a:xfrm>
            <a:off x="720225" y="4044375"/>
            <a:ext cx="23547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20"/>
          <p:cNvSpPr txBox="1"/>
          <p:nvPr>
            <p:ph idx="2" type="subTitle"/>
          </p:nvPr>
        </p:nvSpPr>
        <p:spPr>
          <a:xfrm>
            <a:off x="3392575" y="4044375"/>
            <a:ext cx="2359200" cy="731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 name="Google Shape;92;p20"/>
          <p:cNvSpPr txBox="1"/>
          <p:nvPr>
            <p:ph idx="3" type="subTitle"/>
          </p:nvPr>
        </p:nvSpPr>
        <p:spPr>
          <a:xfrm>
            <a:off x="714925" y="3720975"/>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4"/>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3" name="Google Shape;93;p20"/>
          <p:cNvSpPr txBox="1"/>
          <p:nvPr>
            <p:ph idx="4" type="subTitle"/>
          </p:nvPr>
        </p:nvSpPr>
        <p:spPr>
          <a:xfrm>
            <a:off x="3392175" y="3720975"/>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lt2"/>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4" name="Google Shape;94;p20"/>
          <p:cNvSpPr txBox="1"/>
          <p:nvPr>
            <p:ph idx="5" type="subTitle"/>
          </p:nvPr>
        </p:nvSpPr>
        <p:spPr>
          <a:xfrm>
            <a:off x="6069425" y="4044375"/>
            <a:ext cx="2359200" cy="731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5" name="Google Shape;95;p20"/>
          <p:cNvSpPr txBox="1"/>
          <p:nvPr>
            <p:ph idx="6" type="subTitle"/>
          </p:nvPr>
        </p:nvSpPr>
        <p:spPr>
          <a:xfrm>
            <a:off x="6069425" y="3720975"/>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3"/>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20"/>
          <p:cNvSpPr txBox="1"/>
          <p:nvPr>
            <p:ph idx="7" type="subTitle"/>
          </p:nvPr>
        </p:nvSpPr>
        <p:spPr>
          <a:xfrm>
            <a:off x="720675" y="2480500"/>
            <a:ext cx="23547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 name="Google Shape;97;p20"/>
          <p:cNvSpPr txBox="1"/>
          <p:nvPr>
            <p:ph idx="8" type="subTitle"/>
          </p:nvPr>
        </p:nvSpPr>
        <p:spPr>
          <a:xfrm>
            <a:off x="3393025" y="2480500"/>
            <a:ext cx="2359200" cy="731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20"/>
          <p:cNvSpPr txBox="1"/>
          <p:nvPr>
            <p:ph idx="9" type="subTitle"/>
          </p:nvPr>
        </p:nvSpPr>
        <p:spPr>
          <a:xfrm>
            <a:off x="715375" y="2157100"/>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lt2"/>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9" name="Google Shape;99;p20"/>
          <p:cNvSpPr txBox="1"/>
          <p:nvPr>
            <p:ph idx="13" type="subTitle"/>
          </p:nvPr>
        </p:nvSpPr>
        <p:spPr>
          <a:xfrm>
            <a:off x="3392625" y="2157100"/>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3"/>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0" name="Google Shape;100;p20"/>
          <p:cNvSpPr txBox="1"/>
          <p:nvPr>
            <p:ph idx="14" type="subTitle"/>
          </p:nvPr>
        </p:nvSpPr>
        <p:spPr>
          <a:xfrm>
            <a:off x="6069875" y="2480500"/>
            <a:ext cx="2359200" cy="731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20"/>
          <p:cNvSpPr txBox="1"/>
          <p:nvPr>
            <p:ph idx="15" type="subTitle"/>
          </p:nvPr>
        </p:nvSpPr>
        <p:spPr>
          <a:xfrm>
            <a:off x="6069875" y="2157100"/>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4"/>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cSld name="SECTION_HEADER_1">
    <p:spTree>
      <p:nvGrpSpPr>
        <p:cNvPr id="11" name="Shape 11"/>
        <p:cNvGrpSpPr/>
        <p:nvPr/>
      </p:nvGrpSpPr>
      <p:grpSpPr>
        <a:xfrm>
          <a:off x="0" y="0"/>
          <a:ext cx="0" cy="0"/>
          <a:chOff x="0" y="0"/>
          <a:chExt cx="0" cy="0"/>
        </a:xfrm>
      </p:grpSpPr>
      <p:sp>
        <p:nvSpPr>
          <p:cNvPr id="12" name="Google Shape;12;p3"/>
          <p:cNvSpPr/>
          <p:nvPr/>
        </p:nvSpPr>
        <p:spPr>
          <a:xfrm>
            <a:off x="360825" y="-111177"/>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43450" y="764250"/>
            <a:ext cx="2411700" cy="78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3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5_2">
    <p:spTree>
      <p:nvGrpSpPr>
        <p:cNvPr id="102" name="Shape 102"/>
        <p:cNvGrpSpPr/>
        <p:nvPr/>
      </p:nvGrpSpPr>
      <p:grpSpPr>
        <a:xfrm>
          <a:off x="0" y="0"/>
          <a:ext cx="0" cy="0"/>
          <a:chOff x="0" y="0"/>
          <a:chExt cx="0" cy="0"/>
        </a:xfrm>
      </p:grpSpPr>
      <p:sp>
        <p:nvSpPr>
          <p:cNvPr id="103" name="Google Shape;103;p21"/>
          <p:cNvSpPr txBox="1"/>
          <p:nvPr>
            <p:ph type="title"/>
          </p:nvPr>
        </p:nvSpPr>
        <p:spPr>
          <a:xfrm>
            <a:off x="1904388" y="440600"/>
            <a:ext cx="5335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1"/>
          <p:cNvSpPr txBox="1"/>
          <p:nvPr>
            <p:ph idx="1" type="subTitle"/>
          </p:nvPr>
        </p:nvSpPr>
        <p:spPr>
          <a:xfrm>
            <a:off x="720000" y="3643400"/>
            <a:ext cx="2354700" cy="89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5" name="Google Shape;105;p21"/>
          <p:cNvSpPr txBox="1"/>
          <p:nvPr>
            <p:ph idx="2" type="subTitle"/>
          </p:nvPr>
        </p:nvSpPr>
        <p:spPr>
          <a:xfrm>
            <a:off x="3392350" y="3643400"/>
            <a:ext cx="2359200" cy="899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6" name="Google Shape;106;p21"/>
          <p:cNvSpPr txBox="1"/>
          <p:nvPr>
            <p:ph idx="3" type="subTitle"/>
          </p:nvPr>
        </p:nvSpPr>
        <p:spPr>
          <a:xfrm>
            <a:off x="714700" y="3243800"/>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lt2"/>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7" name="Google Shape;107;p21"/>
          <p:cNvSpPr txBox="1"/>
          <p:nvPr>
            <p:ph idx="4" type="subTitle"/>
          </p:nvPr>
        </p:nvSpPr>
        <p:spPr>
          <a:xfrm>
            <a:off x="3391950" y="3243800"/>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3"/>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8" name="Google Shape;108;p21"/>
          <p:cNvSpPr txBox="1"/>
          <p:nvPr>
            <p:ph idx="5" type="subTitle"/>
          </p:nvPr>
        </p:nvSpPr>
        <p:spPr>
          <a:xfrm>
            <a:off x="6069200" y="3643400"/>
            <a:ext cx="2359200" cy="899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 name="Google Shape;109;p21"/>
          <p:cNvSpPr txBox="1"/>
          <p:nvPr>
            <p:ph idx="6" type="subTitle"/>
          </p:nvPr>
        </p:nvSpPr>
        <p:spPr>
          <a:xfrm>
            <a:off x="6069200" y="3243800"/>
            <a:ext cx="23592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4"/>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10" name="Shape 110"/>
        <p:cNvGrpSpPr/>
        <p:nvPr/>
      </p:nvGrpSpPr>
      <p:grpSpPr>
        <a:xfrm>
          <a:off x="0" y="0"/>
          <a:ext cx="0" cy="0"/>
          <a:chOff x="0" y="0"/>
          <a:chExt cx="0" cy="0"/>
        </a:xfrm>
      </p:grpSpPr>
      <p:sp>
        <p:nvSpPr>
          <p:cNvPr id="111" name="Google Shape;111;p22"/>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2"/>
          <p:cNvSpPr txBox="1"/>
          <p:nvPr>
            <p:ph idx="1" type="body"/>
          </p:nvPr>
        </p:nvSpPr>
        <p:spPr>
          <a:xfrm>
            <a:off x="616500" y="1152475"/>
            <a:ext cx="39555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ubik Medium"/>
              <a:buChar char="●"/>
              <a:defRPr sz="1800">
                <a:solidFill>
                  <a:schemeClr val="lt1"/>
                </a:solidFill>
                <a:latin typeface="Rubik Medium"/>
                <a:ea typeface="Rubik Medium"/>
                <a:cs typeface="Rubik Medium"/>
                <a:sym typeface="Rubik Medium"/>
              </a:defRPr>
            </a:lvl1pPr>
            <a:lvl2pPr indent="-317500" lvl="1" marL="9144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2pPr>
            <a:lvl3pPr indent="-317500" lvl="2" marL="13716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3pPr>
            <a:lvl4pPr indent="-317500" lvl="3" marL="18288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4pPr>
            <a:lvl5pPr indent="-317500" lvl="4" marL="22860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5pPr>
            <a:lvl6pPr indent="-317500" lvl="5" marL="27432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6pPr>
            <a:lvl7pPr indent="-317500" lvl="6" marL="32004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7pPr>
            <a:lvl8pPr indent="-317500" lvl="7" marL="36576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8pPr>
            <a:lvl9pPr indent="-317500" lvl="8" marL="4114800" rtl="0">
              <a:lnSpc>
                <a:spcPct val="115000"/>
              </a:lnSpc>
              <a:spcBef>
                <a:spcPts val="1600"/>
              </a:spcBef>
              <a:spcAft>
                <a:spcPts val="1600"/>
              </a:spcAft>
              <a:buClr>
                <a:schemeClr val="lt1"/>
              </a:buClr>
              <a:buSzPts val="1400"/>
              <a:buFont typeface="Rubik Medium"/>
              <a:buChar char="■"/>
              <a:defRPr>
                <a:solidFill>
                  <a:schemeClr val="lt1"/>
                </a:solidFill>
                <a:latin typeface="Rubik Medium"/>
                <a:ea typeface="Rubik Medium"/>
                <a:cs typeface="Rubik Medium"/>
                <a:sym typeface="Rubik Medium"/>
              </a:defRPr>
            </a:lvl9pPr>
          </a:lstStyle>
          <a:p/>
        </p:txBody>
      </p:sp>
      <p:sp>
        <p:nvSpPr>
          <p:cNvPr id="113" name="Google Shape;113;p22"/>
          <p:cNvSpPr txBox="1"/>
          <p:nvPr>
            <p:ph idx="2" type="body"/>
          </p:nvPr>
        </p:nvSpPr>
        <p:spPr>
          <a:xfrm>
            <a:off x="4572000" y="1152475"/>
            <a:ext cx="3852000" cy="3416400"/>
          </a:xfrm>
          <a:prstGeom prst="rect">
            <a:avLst/>
          </a:prstGeom>
        </p:spPr>
        <p:txBody>
          <a:bodyPr anchorCtr="0" anchor="t" bIns="91425" lIns="91425" spcFirstLastPara="1" rIns="91425" wrap="square" tIns="91425">
            <a:noAutofit/>
          </a:bodyPr>
          <a:lstStyle>
            <a:lvl1pPr indent="-342900" lvl="0" marL="457200" marR="50800" rtl="0">
              <a:lnSpc>
                <a:spcPct val="115000"/>
              </a:lnSpc>
              <a:spcBef>
                <a:spcPts val="0"/>
              </a:spcBef>
              <a:spcAft>
                <a:spcPts val="0"/>
              </a:spcAft>
              <a:buSzPts val="1800"/>
              <a:buFont typeface="Rubik Medium"/>
              <a:buChar char="●"/>
              <a:defRPr sz="1200">
                <a:solidFill>
                  <a:schemeClr val="lt1"/>
                </a:solidFill>
                <a:latin typeface="Rubik Light"/>
                <a:ea typeface="Rubik Light"/>
                <a:cs typeface="Rubik Light"/>
                <a:sym typeface="Rubik Light"/>
              </a:defRPr>
            </a:lvl1pPr>
            <a:lvl2pPr indent="-317500" lvl="1" marL="914400" rtl="0">
              <a:lnSpc>
                <a:spcPct val="115000"/>
              </a:lnSpc>
              <a:spcBef>
                <a:spcPts val="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2pPr>
            <a:lvl3pPr indent="-317500" lvl="2" marL="13716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3pPr>
            <a:lvl4pPr indent="-317500" lvl="3" marL="18288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4pPr>
            <a:lvl5pPr indent="-317500" lvl="4" marL="22860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5pPr>
            <a:lvl6pPr indent="-317500" lvl="5" marL="27432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6pPr>
            <a:lvl7pPr indent="-317500" lvl="6" marL="32004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7pPr>
            <a:lvl8pPr indent="-317500" lvl="7" marL="36576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8pPr>
            <a:lvl9pPr indent="-317500" lvl="8" marL="4114800" rtl="0">
              <a:lnSpc>
                <a:spcPct val="115000"/>
              </a:lnSpc>
              <a:spcBef>
                <a:spcPts val="1600"/>
              </a:spcBef>
              <a:spcAft>
                <a:spcPts val="1600"/>
              </a:spcAft>
              <a:buClr>
                <a:schemeClr val="lt1"/>
              </a:buClr>
              <a:buSzPts val="1400"/>
              <a:buFont typeface="Rubik Medium"/>
              <a:buChar char="■"/>
              <a:defRPr>
                <a:solidFill>
                  <a:schemeClr val="lt1"/>
                </a:solidFill>
                <a:latin typeface="Rubik Medium"/>
                <a:ea typeface="Rubik Medium"/>
                <a:cs typeface="Rubik Medium"/>
                <a:sym typeface="Rubik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1_1">
    <p:spTree>
      <p:nvGrpSpPr>
        <p:cNvPr id="114" name="Shape 114"/>
        <p:cNvGrpSpPr/>
        <p:nvPr/>
      </p:nvGrpSpPr>
      <p:grpSpPr>
        <a:xfrm>
          <a:off x="0" y="0"/>
          <a:ext cx="0" cy="0"/>
          <a:chOff x="0" y="0"/>
          <a:chExt cx="0" cy="0"/>
        </a:xfrm>
      </p:grpSpPr>
      <p:sp>
        <p:nvSpPr>
          <p:cNvPr id="115" name="Google Shape;115;p23"/>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3"/>
          <p:cNvSpPr txBox="1"/>
          <p:nvPr>
            <p:ph idx="1" type="body"/>
          </p:nvPr>
        </p:nvSpPr>
        <p:spPr>
          <a:xfrm>
            <a:off x="720000" y="1155600"/>
            <a:ext cx="42603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ubik Medium"/>
              <a:buChar char="●"/>
              <a:defRPr sz="1800">
                <a:solidFill>
                  <a:schemeClr val="lt1"/>
                </a:solidFill>
                <a:latin typeface="Rubik Medium"/>
                <a:ea typeface="Rubik Medium"/>
                <a:cs typeface="Rubik Medium"/>
                <a:sym typeface="Rubik Medium"/>
              </a:defRPr>
            </a:lvl1pPr>
            <a:lvl2pPr indent="-317500" lvl="1" marL="9144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2pPr>
            <a:lvl3pPr indent="-317500" lvl="2" marL="13716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3pPr>
            <a:lvl4pPr indent="-317500" lvl="3" marL="18288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4pPr>
            <a:lvl5pPr indent="-317500" lvl="4" marL="22860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5pPr>
            <a:lvl6pPr indent="-317500" lvl="5" marL="27432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6pPr>
            <a:lvl7pPr indent="-317500" lvl="6" marL="32004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7pPr>
            <a:lvl8pPr indent="-317500" lvl="7" marL="3657600" rtl="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8pPr>
            <a:lvl9pPr indent="-317500" lvl="8" marL="4114800" rtl="0">
              <a:lnSpc>
                <a:spcPct val="115000"/>
              </a:lnSpc>
              <a:spcBef>
                <a:spcPts val="1600"/>
              </a:spcBef>
              <a:spcAft>
                <a:spcPts val="1600"/>
              </a:spcAft>
              <a:buClr>
                <a:schemeClr val="lt1"/>
              </a:buClr>
              <a:buSzPts val="1400"/>
              <a:buFont typeface="Rubik Medium"/>
              <a:buChar char="■"/>
              <a:defRPr>
                <a:solidFill>
                  <a:schemeClr val="lt1"/>
                </a:solidFill>
                <a:latin typeface="Rubik Medium"/>
                <a:ea typeface="Rubik Medium"/>
                <a:cs typeface="Rubik Medium"/>
                <a:sym typeface="Rubik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117" name="Shape 117"/>
        <p:cNvGrpSpPr/>
        <p:nvPr/>
      </p:nvGrpSpPr>
      <p:grpSpPr>
        <a:xfrm>
          <a:off x="0" y="0"/>
          <a:ext cx="0" cy="0"/>
          <a:chOff x="0" y="0"/>
          <a:chExt cx="0" cy="0"/>
        </a:xfrm>
      </p:grpSpPr>
      <p:sp>
        <p:nvSpPr>
          <p:cNvPr id="118" name="Google Shape;118;p24"/>
          <p:cNvSpPr txBox="1"/>
          <p:nvPr>
            <p:ph type="title"/>
          </p:nvPr>
        </p:nvSpPr>
        <p:spPr>
          <a:xfrm>
            <a:off x="920475" y="1930150"/>
            <a:ext cx="4952700" cy="1177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Font typeface="Rubik Medium"/>
              <a:buNone/>
              <a:defRPr sz="24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24"/>
          <p:cNvSpPr/>
          <p:nvPr/>
        </p:nvSpPr>
        <p:spPr>
          <a:xfrm flipH="1">
            <a:off x="6109687" y="3712336"/>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flipH="1" rot="10800000">
            <a:off x="-403413" y="-1181427"/>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txBox="1"/>
          <p:nvPr>
            <p:ph idx="2" type="title"/>
          </p:nvPr>
        </p:nvSpPr>
        <p:spPr>
          <a:xfrm>
            <a:off x="952569" y="3602736"/>
            <a:ext cx="3419700" cy="483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Rubik"/>
              <a:buNone/>
              <a:defRPr sz="1800">
                <a:solidFill>
                  <a:schemeClr val="lt2"/>
                </a:solidFill>
                <a:latin typeface="Rubik"/>
                <a:ea typeface="Rubik"/>
                <a:cs typeface="Rubik"/>
                <a:sym typeface="Rubi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
    <p:spTree>
      <p:nvGrpSpPr>
        <p:cNvPr id="122" name="Shape 122"/>
        <p:cNvGrpSpPr/>
        <p:nvPr/>
      </p:nvGrpSpPr>
      <p:grpSpPr>
        <a:xfrm>
          <a:off x="0" y="0"/>
          <a:ext cx="0" cy="0"/>
          <a:chOff x="0" y="0"/>
          <a:chExt cx="0" cy="0"/>
        </a:xfrm>
      </p:grpSpPr>
      <p:sp>
        <p:nvSpPr>
          <p:cNvPr id="123" name="Google Shape;123;p25"/>
          <p:cNvSpPr txBox="1"/>
          <p:nvPr>
            <p:ph type="title"/>
          </p:nvPr>
        </p:nvSpPr>
        <p:spPr>
          <a:xfrm>
            <a:off x="1965600" y="375825"/>
            <a:ext cx="5212800" cy="7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5"/>
          <p:cNvSpPr txBox="1"/>
          <p:nvPr>
            <p:ph idx="1" type="subTitle"/>
          </p:nvPr>
        </p:nvSpPr>
        <p:spPr>
          <a:xfrm>
            <a:off x="2178000" y="2070000"/>
            <a:ext cx="2210400" cy="968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600"/>
              <a:buFont typeface="Rubik"/>
              <a:buNone/>
              <a:defRPr sz="1600">
                <a:latin typeface="Rubik Light"/>
                <a:ea typeface="Rubik Light"/>
                <a:cs typeface="Rubik Light"/>
                <a:sym typeface="Rubik Ligh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5" name="Google Shape;125;p25"/>
          <p:cNvSpPr txBox="1"/>
          <p:nvPr>
            <p:ph idx="2" type="subTitle"/>
          </p:nvPr>
        </p:nvSpPr>
        <p:spPr>
          <a:xfrm>
            <a:off x="2178000" y="1602000"/>
            <a:ext cx="2210400" cy="4176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Rubik Medium"/>
              <a:buNone/>
              <a:defRPr sz="2000">
                <a:latin typeface="Rubik Medium"/>
                <a:ea typeface="Rubik Medium"/>
                <a:cs typeface="Rubik Medium"/>
                <a:sym typeface="Rubik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6" name="Google Shape;126;p25"/>
          <p:cNvSpPr txBox="1"/>
          <p:nvPr>
            <p:ph idx="3" type="subTitle"/>
          </p:nvPr>
        </p:nvSpPr>
        <p:spPr>
          <a:xfrm>
            <a:off x="4755600" y="2070000"/>
            <a:ext cx="2210400" cy="96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 name="Google Shape;127;p25"/>
          <p:cNvSpPr txBox="1"/>
          <p:nvPr>
            <p:ph idx="4" type="subTitle"/>
          </p:nvPr>
        </p:nvSpPr>
        <p:spPr>
          <a:xfrm>
            <a:off x="4755600" y="1602000"/>
            <a:ext cx="22104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Rubik Medium"/>
              <a:buNone/>
              <a:defRPr sz="2000">
                <a:latin typeface="Rubik Medium"/>
                <a:ea typeface="Rubik Medium"/>
                <a:cs typeface="Rubik Medium"/>
                <a:sym typeface="Rubik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 name="Google Shape;128;p25"/>
          <p:cNvSpPr txBox="1"/>
          <p:nvPr>
            <p:ph idx="5" type="subTitle"/>
          </p:nvPr>
        </p:nvSpPr>
        <p:spPr>
          <a:xfrm>
            <a:off x="2178000" y="3690000"/>
            <a:ext cx="2210400" cy="96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p25"/>
          <p:cNvSpPr txBox="1"/>
          <p:nvPr>
            <p:ph idx="6" type="subTitle"/>
          </p:nvPr>
        </p:nvSpPr>
        <p:spPr>
          <a:xfrm>
            <a:off x="2178000" y="3222000"/>
            <a:ext cx="22104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Rubik Medium"/>
              <a:buNone/>
              <a:defRPr sz="2000">
                <a:latin typeface="Rubik Medium"/>
                <a:ea typeface="Rubik Medium"/>
                <a:cs typeface="Rubik Medium"/>
                <a:sym typeface="Rubik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0" name="Google Shape;130;p25"/>
          <p:cNvSpPr txBox="1"/>
          <p:nvPr>
            <p:ph idx="7" type="subTitle"/>
          </p:nvPr>
        </p:nvSpPr>
        <p:spPr>
          <a:xfrm>
            <a:off x="4755600" y="3690000"/>
            <a:ext cx="2210400" cy="96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1" name="Google Shape;131;p25"/>
          <p:cNvSpPr txBox="1"/>
          <p:nvPr>
            <p:ph idx="8" type="subTitle"/>
          </p:nvPr>
        </p:nvSpPr>
        <p:spPr>
          <a:xfrm>
            <a:off x="4755600" y="3222000"/>
            <a:ext cx="22104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Rubik Medium"/>
              <a:buNone/>
              <a:defRPr sz="2000">
                <a:latin typeface="Rubik Medium"/>
                <a:ea typeface="Rubik Medium"/>
                <a:cs typeface="Rubik Medium"/>
                <a:sym typeface="Rubik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2" name="Google Shape;132;p25"/>
          <p:cNvSpPr/>
          <p:nvPr/>
        </p:nvSpPr>
        <p:spPr>
          <a:xfrm flipH="1" rot="-5400000">
            <a:off x="7122612" y="-430702"/>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flipH="1" rot="5400000">
            <a:off x="-1419513" y="2988923"/>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4" name="Shape 134"/>
        <p:cNvGrpSpPr/>
        <p:nvPr/>
      </p:nvGrpSpPr>
      <p:grpSpPr>
        <a:xfrm>
          <a:off x="0" y="0"/>
          <a:ext cx="0" cy="0"/>
          <a:chOff x="0" y="0"/>
          <a:chExt cx="0" cy="0"/>
        </a:xfrm>
      </p:grpSpPr>
      <p:sp>
        <p:nvSpPr>
          <p:cNvPr id="135" name="Google Shape;135;p26"/>
          <p:cNvSpPr txBox="1"/>
          <p:nvPr>
            <p:ph type="title"/>
          </p:nvPr>
        </p:nvSpPr>
        <p:spPr>
          <a:xfrm>
            <a:off x="2500350" y="793150"/>
            <a:ext cx="4143300" cy="1102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Rubik Medium"/>
              <a:buNone/>
              <a:defRPr sz="7000">
                <a:latin typeface="Rubik Medium"/>
                <a:ea typeface="Rubik Medium"/>
                <a:cs typeface="Rubik Medium"/>
                <a:sym typeface="Rubik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p26"/>
          <p:cNvSpPr txBox="1"/>
          <p:nvPr>
            <p:ph idx="1" type="subTitle"/>
          </p:nvPr>
        </p:nvSpPr>
        <p:spPr>
          <a:xfrm>
            <a:off x="2664150" y="1965100"/>
            <a:ext cx="3815700" cy="50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ubik"/>
              <a:buNone/>
              <a:defRPr>
                <a:latin typeface="Rubik"/>
                <a:ea typeface="Rubik"/>
                <a:cs typeface="Rubik"/>
                <a:sym typeface="Rubik"/>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6"/>
          <p:cNvSpPr txBox="1"/>
          <p:nvPr/>
        </p:nvSpPr>
        <p:spPr>
          <a:xfrm>
            <a:off x="3063950" y="3162775"/>
            <a:ext cx="2920500" cy="667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lt1"/>
                </a:solidFill>
                <a:latin typeface="Raleway Medium"/>
                <a:ea typeface="Raleway Medium"/>
                <a:cs typeface="Raleway Medium"/>
                <a:sym typeface="Raleway Medium"/>
              </a:rPr>
              <a:t>CREDITS: This presentation template was created by</a:t>
            </a:r>
            <a:r>
              <a:rPr lang="en" sz="1000">
                <a:solidFill>
                  <a:schemeClr val="lt1"/>
                </a:solidFill>
                <a:uFill>
                  <a:noFill/>
                </a:uFill>
                <a:latin typeface="Raleway Medium"/>
                <a:ea typeface="Raleway Medium"/>
                <a:cs typeface="Raleway Medium"/>
                <a:sym typeface="Raleway Medium"/>
                <a:hlinkClick r:id="rId2">
                  <a:extLst>
                    <a:ext uri="{A12FA001-AC4F-418D-AE19-62706E023703}">
                      <ahyp:hlinkClr val="tx"/>
                    </a:ext>
                  </a:extLst>
                </a:hlinkClick>
              </a:rPr>
              <a:t> </a:t>
            </a:r>
            <a:r>
              <a:rPr lang="en" sz="1000">
                <a:solidFill>
                  <a:schemeClr val="lt2"/>
                </a:solidFill>
                <a:uFill>
                  <a:noFill/>
                </a:uFill>
                <a:latin typeface="Raleway Medium"/>
                <a:ea typeface="Raleway Medium"/>
                <a:cs typeface="Raleway Medium"/>
                <a:sym typeface="Raleway Medium"/>
                <a:hlinkClick r:id="rId3">
                  <a:extLst>
                    <a:ext uri="{A12FA001-AC4F-418D-AE19-62706E023703}">
                      <ahyp:hlinkClr val="tx"/>
                    </a:ext>
                  </a:extLst>
                </a:hlinkClick>
              </a:rPr>
              <a:t>Slidesgo</a:t>
            </a:r>
            <a:r>
              <a:rPr lang="en" sz="1000">
                <a:solidFill>
                  <a:schemeClr val="dk2"/>
                </a:solidFill>
                <a:uFill>
                  <a:noFill/>
                </a:uFill>
                <a:latin typeface="Raleway Medium"/>
                <a:ea typeface="Raleway Medium"/>
                <a:cs typeface="Raleway Medium"/>
                <a:sym typeface="Raleway Medium"/>
                <a:hlinkClick r:id="rId4">
                  <a:extLst>
                    <a:ext uri="{A12FA001-AC4F-418D-AE19-62706E023703}">
                      <ahyp:hlinkClr val="tx"/>
                    </a:ext>
                  </a:extLst>
                </a:hlinkClick>
              </a:rPr>
              <a:t>,</a:t>
            </a:r>
            <a:r>
              <a:rPr lang="en" sz="1000">
                <a:solidFill>
                  <a:schemeClr val="lt1"/>
                </a:solidFill>
                <a:latin typeface="Raleway Medium"/>
                <a:ea typeface="Raleway Medium"/>
                <a:cs typeface="Raleway Medium"/>
                <a:sym typeface="Raleway Medium"/>
              </a:rPr>
              <a:t> including icons by</a:t>
            </a:r>
            <a:r>
              <a:rPr lang="en" sz="1000">
                <a:solidFill>
                  <a:schemeClr val="lt2"/>
                </a:solidFill>
                <a:latin typeface="Raleway Medium"/>
                <a:ea typeface="Raleway Medium"/>
                <a:cs typeface="Raleway Medium"/>
                <a:sym typeface="Raleway Medium"/>
              </a:rPr>
              <a:t> </a:t>
            </a:r>
            <a:r>
              <a:rPr lang="en" sz="1000">
                <a:solidFill>
                  <a:schemeClr val="lt2"/>
                </a:solidFill>
                <a:uFill>
                  <a:noFill/>
                </a:uFill>
                <a:latin typeface="Raleway Medium"/>
                <a:ea typeface="Raleway Medium"/>
                <a:cs typeface="Raleway Medium"/>
                <a:sym typeface="Raleway Medium"/>
                <a:hlinkClick r:id="rId5">
                  <a:extLst>
                    <a:ext uri="{A12FA001-AC4F-418D-AE19-62706E023703}">
                      <ahyp:hlinkClr val="tx"/>
                    </a:ext>
                  </a:extLst>
                </a:hlinkClick>
              </a:rPr>
              <a:t>Flaticon</a:t>
            </a:r>
            <a:r>
              <a:rPr lang="en" sz="1000">
                <a:solidFill>
                  <a:schemeClr val="lt2"/>
                </a:solidFill>
                <a:latin typeface="Raleway Medium"/>
                <a:ea typeface="Raleway Medium"/>
                <a:cs typeface="Raleway Medium"/>
                <a:sym typeface="Raleway Medium"/>
              </a:rPr>
              <a:t>,</a:t>
            </a:r>
            <a:r>
              <a:rPr lang="en" sz="1000">
                <a:solidFill>
                  <a:schemeClr val="lt1"/>
                </a:solidFill>
                <a:latin typeface="Raleway Medium"/>
                <a:ea typeface="Raleway Medium"/>
                <a:cs typeface="Raleway Medium"/>
                <a:sym typeface="Raleway Medium"/>
              </a:rPr>
              <a:t> and infographics &amp; images by </a:t>
            </a:r>
            <a:r>
              <a:rPr lang="en" sz="1000">
                <a:solidFill>
                  <a:srgbClr val="EB5858"/>
                </a:solidFill>
                <a:uFill>
                  <a:noFill/>
                </a:uFill>
                <a:latin typeface="Raleway Medium"/>
                <a:ea typeface="Raleway Medium"/>
                <a:cs typeface="Raleway Medium"/>
                <a:sym typeface="Raleway Medium"/>
                <a:hlinkClick r:id="rId6">
                  <a:extLst>
                    <a:ext uri="{A12FA001-AC4F-418D-AE19-62706E023703}">
                      <ahyp:hlinkClr val="tx"/>
                    </a:ext>
                  </a:extLst>
                </a:hlinkClick>
              </a:rPr>
              <a:t>Freepik</a:t>
            </a:r>
            <a:r>
              <a:rPr lang="en" sz="1000">
                <a:solidFill>
                  <a:srgbClr val="EB5858"/>
                </a:solidFill>
                <a:latin typeface="Raleway Medium"/>
                <a:ea typeface="Raleway Medium"/>
                <a:cs typeface="Raleway Medium"/>
                <a:sym typeface="Raleway Medium"/>
              </a:rPr>
              <a:t> </a:t>
            </a:r>
            <a:r>
              <a:rPr lang="en" sz="1000">
                <a:solidFill>
                  <a:schemeClr val="lt1"/>
                </a:solidFill>
                <a:latin typeface="Raleway Medium"/>
                <a:ea typeface="Raleway Medium"/>
                <a:cs typeface="Raleway Medium"/>
                <a:sym typeface="Raleway Medium"/>
              </a:rPr>
              <a:t>and illustrations by </a:t>
            </a:r>
            <a:r>
              <a:rPr lang="en" sz="1000">
                <a:solidFill>
                  <a:schemeClr val="lt2"/>
                </a:solidFill>
                <a:uFill>
                  <a:noFill/>
                </a:uFill>
                <a:latin typeface="Raleway Medium"/>
                <a:ea typeface="Raleway Medium"/>
                <a:cs typeface="Raleway Medium"/>
                <a:sym typeface="Raleway Medium"/>
                <a:hlinkClick r:id="rId7">
                  <a:extLst>
                    <a:ext uri="{A12FA001-AC4F-418D-AE19-62706E023703}">
                      <ahyp:hlinkClr val="tx"/>
                    </a:ext>
                  </a:extLst>
                </a:hlinkClick>
              </a:rPr>
              <a:t>Stories</a:t>
            </a:r>
            <a:endParaRPr sz="900">
              <a:solidFill>
                <a:schemeClr val="lt2"/>
              </a:solidFill>
              <a:latin typeface="Raleway Medium"/>
              <a:ea typeface="Raleway Medium"/>
              <a:cs typeface="Raleway Medium"/>
              <a:sym typeface="Raleway Medium"/>
            </a:endParaRPr>
          </a:p>
        </p:txBody>
      </p:sp>
      <p:sp>
        <p:nvSpPr>
          <p:cNvPr id="138" name="Google Shape;138;p26"/>
          <p:cNvSpPr/>
          <p:nvPr/>
        </p:nvSpPr>
        <p:spPr>
          <a:xfrm flipH="1" rot="-5400000">
            <a:off x="-831988" y="-844902"/>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flipH="1" rot="5400000">
            <a:off x="6215362" y="3389411"/>
            <a:ext cx="3419620" cy="2553760"/>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40"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idx="1" type="body"/>
          </p:nvPr>
        </p:nvSpPr>
        <p:spPr>
          <a:xfrm>
            <a:off x="720000" y="1153975"/>
            <a:ext cx="7704000" cy="3336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Livvic"/>
              <a:buAutoNum type="arabicPeriod"/>
              <a:defRPr sz="1200">
                <a:latin typeface="Rubik"/>
                <a:ea typeface="Rubik"/>
                <a:cs typeface="Rubik"/>
                <a:sym typeface="Rubik"/>
              </a:defRPr>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16" name="Google Shape;16;p4"/>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1904388" y="440625"/>
            <a:ext cx="5335200" cy="5727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subTitle"/>
          </p:nvPr>
        </p:nvSpPr>
        <p:spPr>
          <a:xfrm>
            <a:off x="1140450" y="3495000"/>
            <a:ext cx="2304900" cy="8994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Font typeface="Rubik"/>
              <a:buNone/>
              <a:defRPr sz="1400">
                <a:latin typeface="Rubik Light"/>
                <a:ea typeface="Rubik Light"/>
                <a:cs typeface="Rubik Light"/>
                <a:sym typeface="Rubik Light"/>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0" name="Google Shape;20;p5"/>
          <p:cNvSpPr txBox="1"/>
          <p:nvPr>
            <p:ph idx="2" type="subTitle"/>
          </p:nvPr>
        </p:nvSpPr>
        <p:spPr>
          <a:xfrm>
            <a:off x="5698950" y="3495000"/>
            <a:ext cx="2304300" cy="899400"/>
          </a:xfrm>
          <a:prstGeom prst="rect">
            <a:avLst/>
          </a:prstGeom>
        </p:spPr>
        <p:txBody>
          <a:bodyPr anchorCtr="0" anchor="t" bIns="91425" lIns="91425" spcFirstLastPara="1" rIns="91425" wrap="square" tIns="91425">
            <a:noAutofit/>
          </a:bodyPr>
          <a:lstStyle>
            <a:lvl1pPr indent="-114300" lvl="0" marL="0" marR="0" rtl="0" algn="ctr">
              <a:lnSpc>
                <a:spcPct val="115000"/>
              </a:lnSpc>
              <a:spcBef>
                <a:spcPts val="0"/>
              </a:spcBef>
              <a:spcAft>
                <a:spcPts val="0"/>
              </a:spcAft>
              <a:buSzPts val="1800"/>
              <a:buFont typeface="Rubik"/>
              <a:buNone/>
              <a:defRPr sz="1400">
                <a:latin typeface="Rubik Light"/>
                <a:ea typeface="Rubik Light"/>
                <a:cs typeface="Rubik Light"/>
                <a:sym typeface="Rubik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 name="Google Shape;21;p5"/>
          <p:cNvSpPr txBox="1"/>
          <p:nvPr>
            <p:ph idx="3" type="subTitle"/>
          </p:nvPr>
        </p:nvSpPr>
        <p:spPr>
          <a:xfrm>
            <a:off x="985350" y="3095400"/>
            <a:ext cx="2615100" cy="396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Font typeface="Rubik Medium"/>
              <a:buNone/>
              <a:defRPr>
                <a:solidFill>
                  <a:schemeClr val="lt2"/>
                </a:solidFill>
                <a:latin typeface="Rubik Medium"/>
                <a:ea typeface="Rubik Medium"/>
                <a:cs typeface="Rubik Medium"/>
                <a:sym typeface="Rubik Medium"/>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22" name="Google Shape;22;p5"/>
          <p:cNvSpPr txBox="1"/>
          <p:nvPr>
            <p:ph idx="4" type="subTitle"/>
          </p:nvPr>
        </p:nvSpPr>
        <p:spPr>
          <a:xfrm>
            <a:off x="5543550" y="3095400"/>
            <a:ext cx="26151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ubik Medium"/>
              <a:buNone/>
              <a:defRPr>
                <a:solidFill>
                  <a:schemeClr val="accent3"/>
                </a:solidFill>
                <a:latin typeface="Rubik Medium"/>
                <a:ea typeface="Rubik Medium"/>
                <a:cs typeface="Rubik Medium"/>
                <a:sym typeface="Rubik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800"/>
              <a:buFont typeface="Rubik Medium"/>
              <a:buNone/>
              <a:defRPr sz="3000">
                <a:latin typeface="Rubik Medium"/>
                <a:ea typeface="Rubik Medium"/>
                <a:cs typeface="Rubik Medium"/>
                <a:sym typeface="Rubik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p:nvPr/>
        </p:nvSpPr>
        <p:spPr>
          <a:xfrm>
            <a:off x="345937" y="-567946"/>
            <a:ext cx="3419865" cy="2551183"/>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
          <p:cNvSpPr txBox="1"/>
          <p:nvPr>
            <p:ph idx="1" type="body"/>
          </p:nvPr>
        </p:nvSpPr>
        <p:spPr>
          <a:xfrm>
            <a:off x="3272250" y="1615950"/>
            <a:ext cx="3501600" cy="29559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a:lvl1pPr>
            <a:lvl2pPr indent="-317500" lvl="1" marL="914400" rtl="0" algn="r">
              <a:spcBef>
                <a:spcPts val="1600"/>
              </a:spcBef>
              <a:spcAft>
                <a:spcPts val="0"/>
              </a:spcAft>
              <a:buSzPts val="1400"/>
              <a:buChar char="○"/>
              <a:defRPr/>
            </a:lvl2pPr>
            <a:lvl3pPr indent="-317500" lvl="2" marL="1371600" rtl="0" algn="r">
              <a:spcBef>
                <a:spcPts val="1600"/>
              </a:spcBef>
              <a:spcAft>
                <a:spcPts val="0"/>
              </a:spcAft>
              <a:buSzPts val="1400"/>
              <a:buChar char="■"/>
              <a:defRPr/>
            </a:lvl3pPr>
            <a:lvl4pPr indent="-317500" lvl="3" marL="1828800" rtl="0" algn="r">
              <a:spcBef>
                <a:spcPts val="1600"/>
              </a:spcBef>
              <a:spcAft>
                <a:spcPts val="0"/>
              </a:spcAft>
              <a:buSzPts val="1400"/>
              <a:buChar char="●"/>
              <a:defRPr/>
            </a:lvl4pPr>
            <a:lvl5pPr indent="-317500" lvl="4" marL="2286000" rtl="0" algn="r">
              <a:spcBef>
                <a:spcPts val="1600"/>
              </a:spcBef>
              <a:spcAft>
                <a:spcPts val="0"/>
              </a:spcAft>
              <a:buSzPts val="1400"/>
              <a:buChar char="○"/>
              <a:defRPr/>
            </a:lvl5pPr>
            <a:lvl6pPr indent="-317500" lvl="5" marL="2743200" rtl="0" algn="r">
              <a:spcBef>
                <a:spcPts val="1600"/>
              </a:spcBef>
              <a:spcAft>
                <a:spcPts val="0"/>
              </a:spcAft>
              <a:buSzPts val="1400"/>
              <a:buChar char="■"/>
              <a:defRPr/>
            </a:lvl6pPr>
            <a:lvl7pPr indent="-317500" lvl="6" marL="3200400" rtl="0" algn="r">
              <a:spcBef>
                <a:spcPts val="1600"/>
              </a:spcBef>
              <a:spcAft>
                <a:spcPts val="0"/>
              </a:spcAft>
              <a:buSzPts val="1400"/>
              <a:buChar char="●"/>
              <a:defRPr/>
            </a:lvl7pPr>
            <a:lvl8pPr indent="-317500" lvl="7" marL="3657600" rtl="0" algn="r">
              <a:spcBef>
                <a:spcPts val="1600"/>
              </a:spcBef>
              <a:spcAft>
                <a:spcPts val="0"/>
              </a:spcAft>
              <a:buSzPts val="1400"/>
              <a:buChar char="○"/>
              <a:defRPr/>
            </a:lvl8pPr>
            <a:lvl9pPr indent="-317500" lvl="8" marL="4114800" rtl="0" algn="r">
              <a:spcBef>
                <a:spcPts val="1600"/>
              </a:spcBef>
              <a:spcAft>
                <a:spcPts val="1600"/>
              </a:spcAft>
              <a:buSzPts val="1400"/>
              <a:buChar char="■"/>
              <a:defRPr/>
            </a:lvl9pPr>
          </a:lstStyle>
          <a:p/>
        </p:txBody>
      </p:sp>
      <p:sp>
        <p:nvSpPr>
          <p:cNvPr id="28" name="Google Shape;28;p7"/>
          <p:cNvSpPr txBox="1"/>
          <p:nvPr>
            <p:ph type="title"/>
          </p:nvPr>
        </p:nvSpPr>
        <p:spPr>
          <a:xfrm>
            <a:off x="611925" y="593000"/>
            <a:ext cx="2251800" cy="11589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chemeClr val="dk2"/>
              </a:buClr>
              <a:buSzPts val="2400"/>
              <a:buFont typeface="Rubik Medium"/>
              <a:buNone/>
              <a:defRPr sz="3000">
                <a:solidFill>
                  <a:schemeClr val="dk2"/>
                </a:solidFill>
                <a:latin typeface="Rubik Medium"/>
                <a:ea typeface="Rubik Medium"/>
                <a:cs typeface="Rubik Medium"/>
                <a:sym typeface="Rubi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 name="Google Shape;29;p7"/>
          <p:cNvSpPr/>
          <p:nvPr/>
        </p:nvSpPr>
        <p:spPr>
          <a:xfrm rot="-5400000">
            <a:off x="6714074" y="2313829"/>
            <a:ext cx="3419865" cy="2551183"/>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idx="1" type="body"/>
          </p:nvPr>
        </p:nvSpPr>
        <p:spPr>
          <a:xfrm>
            <a:off x="720000" y="2471275"/>
            <a:ext cx="3852000" cy="1072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atin typeface="Rubik"/>
                <a:ea typeface="Rubik"/>
                <a:cs typeface="Rubik"/>
                <a:sym typeface="Rubik"/>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2" name="Google Shape;32;p8"/>
          <p:cNvSpPr txBox="1"/>
          <p:nvPr>
            <p:ph type="ctrTitle"/>
          </p:nvPr>
        </p:nvSpPr>
        <p:spPr>
          <a:xfrm>
            <a:off x="720000" y="912275"/>
            <a:ext cx="4108500" cy="13233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3"/>
              </a:buClr>
              <a:buSzPts val="6000"/>
              <a:buFont typeface="Roboto Slab Medium"/>
              <a:buNone/>
              <a:defRPr sz="6300">
                <a:solidFill>
                  <a:schemeClr val="accent3"/>
                </a:solidFill>
                <a:latin typeface="Rubik Medium"/>
                <a:ea typeface="Rubik Medium"/>
                <a:cs typeface="Rubik Medium"/>
                <a:sym typeface="Rubik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33" name="Google Shape;33;p8"/>
          <p:cNvSpPr/>
          <p:nvPr/>
        </p:nvSpPr>
        <p:spPr>
          <a:xfrm flipH="1">
            <a:off x="2043667" y="3856559"/>
            <a:ext cx="3419865" cy="2551183"/>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flipH="1">
            <a:off x="5258637" y="-567946"/>
            <a:ext cx="3419865" cy="2551183"/>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flipH="1">
            <a:off x="5258637" y="-567946"/>
            <a:ext cx="3419865" cy="2551183"/>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103050" y="546100"/>
            <a:ext cx="2320800" cy="1014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Rubik Medium"/>
              <a:buNone/>
              <a:defRPr>
                <a:latin typeface="Rubik Medium"/>
                <a:ea typeface="Rubik Medium"/>
                <a:cs typeface="Rubik Medium"/>
                <a:sym typeface="Rubi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 name="Google Shape;38;p9"/>
          <p:cNvSpPr txBox="1"/>
          <p:nvPr>
            <p:ph idx="1" type="subTitle"/>
          </p:nvPr>
        </p:nvSpPr>
        <p:spPr>
          <a:xfrm>
            <a:off x="6132000" y="2149213"/>
            <a:ext cx="2292000" cy="96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Rubik"/>
              <a:buNone/>
              <a:defRPr sz="1600">
                <a:latin typeface="Rubik"/>
                <a:ea typeface="Rubik"/>
                <a:cs typeface="Rubik"/>
                <a:sym typeface="Rubi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type="title"/>
          </p:nvPr>
        </p:nvSpPr>
        <p:spPr>
          <a:xfrm>
            <a:off x="5938025" y="959600"/>
            <a:ext cx="2150100" cy="1473300"/>
          </a:xfrm>
          <a:prstGeom prst="rect">
            <a:avLst/>
          </a:prstGeom>
        </p:spPr>
        <p:txBody>
          <a:bodyPr anchorCtr="0" anchor="t" bIns="91425" lIns="91425" spcFirstLastPara="1" rIns="91425" wrap="square" tIns="91425">
            <a:noAutofit/>
          </a:bodyPr>
          <a:lstStyle>
            <a:lvl1pPr lvl="0" rtl="0" algn="r">
              <a:lnSpc>
                <a:spcPct val="80000"/>
              </a:lnSpc>
              <a:spcBef>
                <a:spcPts val="0"/>
              </a:spcBef>
              <a:spcAft>
                <a:spcPts val="0"/>
              </a:spcAft>
              <a:buSzPts val="32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1C6C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212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200"/>
              <a:buFont typeface="Rubik Medium"/>
              <a:buNone/>
              <a:defRPr sz="3200">
                <a:solidFill>
                  <a:schemeClr val="lt1"/>
                </a:solidFill>
                <a:latin typeface="Rubik Medium"/>
                <a:ea typeface="Rubik Medium"/>
                <a:cs typeface="Rubik Medium"/>
                <a:sym typeface="Rubik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ubik Medium"/>
              <a:buChar char="●"/>
              <a:defRPr sz="1800">
                <a:solidFill>
                  <a:schemeClr val="lt1"/>
                </a:solidFill>
                <a:latin typeface="Rubik Medium"/>
                <a:ea typeface="Rubik Medium"/>
                <a:cs typeface="Rubik Medium"/>
                <a:sym typeface="Rubik Medium"/>
              </a:defRPr>
            </a:lvl1pPr>
            <a:lvl2pPr indent="-317500" lvl="1" marL="9144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2pPr>
            <a:lvl3pPr indent="-317500" lvl="2" marL="13716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3pPr>
            <a:lvl4pPr indent="-317500" lvl="3" marL="18288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4pPr>
            <a:lvl5pPr indent="-317500" lvl="4" marL="22860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5pPr>
            <a:lvl6pPr indent="-317500" lvl="5" marL="27432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6pPr>
            <a:lvl7pPr indent="-317500" lvl="6" marL="32004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7pPr>
            <a:lvl8pPr indent="-317500" lvl="7" marL="3657600">
              <a:lnSpc>
                <a:spcPct val="115000"/>
              </a:lnSpc>
              <a:spcBef>
                <a:spcPts val="1600"/>
              </a:spcBef>
              <a:spcAft>
                <a:spcPts val="0"/>
              </a:spcAft>
              <a:buClr>
                <a:schemeClr val="lt1"/>
              </a:buClr>
              <a:buSzPts val="1400"/>
              <a:buFont typeface="Rubik Medium"/>
              <a:buChar char="○"/>
              <a:defRPr>
                <a:solidFill>
                  <a:schemeClr val="lt1"/>
                </a:solidFill>
                <a:latin typeface="Rubik Medium"/>
                <a:ea typeface="Rubik Medium"/>
                <a:cs typeface="Rubik Medium"/>
                <a:sym typeface="Rubik Medium"/>
              </a:defRPr>
            </a:lvl8pPr>
            <a:lvl9pPr indent="-317500" lvl="8" marL="4114800">
              <a:lnSpc>
                <a:spcPct val="115000"/>
              </a:lnSpc>
              <a:spcBef>
                <a:spcPts val="1600"/>
              </a:spcBef>
              <a:spcAft>
                <a:spcPts val="1600"/>
              </a:spcAft>
              <a:buClr>
                <a:schemeClr val="lt1"/>
              </a:buClr>
              <a:buSzPts val="1400"/>
              <a:buFont typeface="Rubik Medium"/>
              <a:buChar char="■"/>
              <a:defRPr>
                <a:solidFill>
                  <a:schemeClr val="lt1"/>
                </a:solidFill>
                <a:latin typeface="Rubik Medium"/>
                <a:ea typeface="Rubik Medium"/>
                <a:cs typeface="Rubik Medium"/>
                <a:sym typeface="Rubik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28"/>
          <p:cNvGrpSpPr/>
          <p:nvPr/>
        </p:nvGrpSpPr>
        <p:grpSpPr>
          <a:xfrm>
            <a:off x="5304693" y="1049669"/>
            <a:ext cx="3119319" cy="2966101"/>
            <a:chOff x="4762460" y="896168"/>
            <a:chExt cx="3919727" cy="3727194"/>
          </a:xfrm>
        </p:grpSpPr>
        <p:sp>
          <p:nvSpPr>
            <p:cNvPr id="146" name="Google Shape;146;p28"/>
            <p:cNvSpPr/>
            <p:nvPr/>
          </p:nvSpPr>
          <p:spPr>
            <a:xfrm>
              <a:off x="4790882" y="4575479"/>
              <a:ext cx="106550" cy="38643"/>
            </a:xfrm>
            <a:custGeom>
              <a:rect b="b" l="l" r="r" t="t"/>
              <a:pathLst>
                <a:path extrusionOk="0" h="276" w="761">
                  <a:moveTo>
                    <a:pt x="72" y="0"/>
                  </a:moveTo>
                  <a:cubicBezTo>
                    <a:pt x="1" y="204"/>
                    <a:pt x="72" y="276"/>
                    <a:pt x="72" y="276"/>
                  </a:cubicBezTo>
                  <a:lnTo>
                    <a:pt x="760" y="276"/>
                  </a:lnTo>
                  <a:cubicBezTo>
                    <a:pt x="760" y="276"/>
                    <a:pt x="760" y="204"/>
                    <a:pt x="623" y="138"/>
                  </a:cubicBezTo>
                  <a:cubicBezTo>
                    <a:pt x="347" y="67"/>
                    <a:pt x="347" y="0"/>
                    <a:pt x="347"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4790882" y="4584719"/>
              <a:ext cx="106550" cy="29402"/>
            </a:xfrm>
            <a:custGeom>
              <a:rect b="b" l="l" r="r" t="t"/>
              <a:pathLst>
                <a:path extrusionOk="0" h="210" w="761">
                  <a:moveTo>
                    <a:pt x="413" y="1"/>
                  </a:moveTo>
                  <a:lnTo>
                    <a:pt x="413" y="72"/>
                  </a:lnTo>
                  <a:lnTo>
                    <a:pt x="72" y="72"/>
                  </a:lnTo>
                  <a:cubicBezTo>
                    <a:pt x="1" y="138"/>
                    <a:pt x="72" y="210"/>
                    <a:pt x="72" y="210"/>
                  </a:cubicBezTo>
                  <a:lnTo>
                    <a:pt x="760" y="210"/>
                  </a:lnTo>
                  <a:cubicBezTo>
                    <a:pt x="760" y="72"/>
                    <a:pt x="551" y="138"/>
                    <a:pt x="413"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8296736" y="4575479"/>
              <a:ext cx="115790" cy="47883"/>
            </a:xfrm>
            <a:custGeom>
              <a:rect b="b" l="l" r="r" t="t"/>
              <a:pathLst>
                <a:path extrusionOk="0" h="342" w="827">
                  <a:moveTo>
                    <a:pt x="485" y="0"/>
                  </a:moveTo>
                  <a:cubicBezTo>
                    <a:pt x="485" y="0"/>
                    <a:pt x="485" y="138"/>
                    <a:pt x="138" y="204"/>
                  </a:cubicBezTo>
                  <a:cubicBezTo>
                    <a:pt x="72" y="204"/>
                    <a:pt x="1" y="342"/>
                    <a:pt x="1" y="342"/>
                  </a:cubicBezTo>
                  <a:lnTo>
                    <a:pt x="760" y="342"/>
                  </a:lnTo>
                  <a:cubicBezTo>
                    <a:pt x="760" y="342"/>
                    <a:pt x="826" y="276"/>
                    <a:pt x="689" y="67"/>
                  </a:cubicBezTo>
                  <a:lnTo>
                    <a:pt x="485" y="0"/>
                  </a:ln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8296736" y="4584719"/>
              <a:ext cx="106550" cy="38643"/>
            </a:xfrm>
            <a:custGeom>
              <a:rect b="b" l="l" r="r" t="t"/>
              <a:pathLst>
                <a:path extrusionOk="0" h="276" w="761">
                  <a:moveTo>
                    <a:pt x="413" y="1"/>
                  </a:moveTo>
                  <a:cubicBezTo>
                    <a:pt x="210" y="138"/>
                    <a:pt x="72" y="72"/>
                    <a:pt x="1" y="276"/>
                  </a:cubicBezTo>
                  <a:lnTo>
                    <a:pt x="760" y="276"/>
                  </a:lnTo>
                  <a:lnTo>
                    <a:pt x="760" y="72"/>
                  </a:lnTo>
                  <a:lnTo>
                    <a:pt x="413" y="72"/>
                  </a:lnTo>
                  <a:lnTo>
                    <a:pt x="413"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8576476" y="4556157"/>
              <a:ext cx="105709" cy="67205"/>
            </a:xfrm>
            <a:custGeom>
              <a:rect b="b" l="l" r="r" t="t"/>
              <a:pathLst>
                <a:path extrusionOk="0" h="480" w="755">
                  <a:moveTo>
                    <a:pt x="551" y="1"/>
                  </a:moveTo>
                  <a:lnTo>
                    <a:pt x="342" y="67"/>
                  </a:lnTo>
                  <a:cubicBezTo>
                    <a:pt x="342" y="67"/>
                    <a:pt x="342" y="276"/>
                    <a:pt x="138" y="276"/>
                  </a:cubicBezTo>
                  <a:cubicBezTo>
                    <a:pt x="0" y="342"/>
                    <a:pt x="66" y="480"/>
                    <a:pt x="66" y="480"/>
                  </a:cubicBezTo>
                  <a:lnTo>
                    <a:pt x="413" y="480"/>
                  </a:lnTo>
                  <a:lnTo>
                    <a:pt x="754" y="276"/>
                  </a:lnTo>
                  <a:cubicBezTo>
                    <a:pt x="754" y="276"/>
                    <a:pt x="754" y="138"/>
                    <a:pt x="551"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8576476" y="4565398"/>
              <a:ext cx="105709" cy="57964"/>
            </a:xfrm>
            <a:custGeom>
              <a:rect b="b" l="l" r="r" t="t"/>
              <a:pathLst>
                <a:path extrusionOk="0" h="414" w="755">
                  <a:moveTo>
                    <a:pt x="617" y="1"/>
                  </a:moveTo>
                  <a:lnTo>
                    <a:pt x="342" y="210"/>
                  </a:lnTo>
                  <a:lnTo>
                    <a:pt x="276" y="139"/>
                  </a:lnTo>
                  <a:cubicBezTo>
                    <a:pt x="276" y="210"/>
                    <a:pt x="204" y="210"/>
                    <a:pt x="138" y="210"/>
                  </a:cubicBezTo>
                  <a:cubicBezTo>
                    <a:pt x="0" y="276"/>
                    <a:pt x="66" y="414"/>
                    <a:pt x="66" y="414"/>
                  </a:cubicBezTo>
                  <a:lnTo>
                    <a:pt x="413" y="414"/>
                  </a:lnTo>
                  <a:lnTo>
                    <a:pt x="754" y="210"/>
                  </a:lnTo>
                  <a:cubicBezTo>
                    <a:pt x="754" y="210"/>
                    <a:pt x="754" y="72"/>
                    <a:pt x="617"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4954974" y="4575479"/>
              <a:ext cx="105709" cy="38643"/>
            </a:xfrm>
            <a:custGeom>
              <a:rect b="b" l="l" r="r" t="t"/>
              <a:pathLst>
                <a:path extrusionOk="0" h="276" w="755">
                  <a:moveTo>
                    <a:pt x="67" y="0"/>
                  </a:moveTo>
                  <a:cubicBezTo>
                    <a:pt x="1" y="204"/>
                    <a:pt x="67" y="276"/>
                    <a:pt x="67" y="276"/>
                  </a:cubicBezTo>
                  <a:lnTo>
                    <a:pt x="755" y="276"/>
                  </a:lnTo>
                  <a:cubicBezTo>
                    <a:pt x="755" y="276"/>
                    <a:pt x="755" y="204"/>
                    <a:pt x="617" y="138"/>
                  </a:cubicBezTo>
                  <a:cubicBezTo>
                    <a:pt x="342" y="67"/>
                    <a:pt x="342" y="0"/>
                    <a:pt x="342" y="0"/>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4954974" y="4584719"/>
              <a:ext cx="105709" cy="29402"/>
            </a:xfrm>
            <a:custGeom>
              <a:rect b="b" l="l" r="r" t="t"/>
              <a:pathLst>
                <a:path extrusionOk="0" h="210" w="755">
                  <a:moveTo>
                    <a:pt x="414" y="1"/>
                  </a:moveTo>
                  <a:lnTo>
                    <a:pt x="342" y="72"/>
                  </a:lnTo>
                  <a:lnTo>
                    <a:pt x="67" y="72"/>
                  </a:lnTo>
                  <a:cubicBezTo>
                    <a:pt x="1" y="210"/>
                    <a:pt x="67" y="210"/>
                    <a:pt x="67" y="210"/>
                  </a:cubicBezTo>
                  <a:lnTo>
                    <a:pt x="755" y="210"/>
                  </a:lnTo>
                  <a:cubicBezTo>
                    <a:pt x="755" y="72"/>
                    <a:pt x="551" y="138"/>
                    <a:pt x="414"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4924032" y="3428381"/>
              <a:ext cx="483463" cy="300601"/>
            </a:xfrm>
            <a:custGeom>
              <a:rect b="b" l="l" r="r" t="t"/>
              <a:pathLst>
                <a:path extrusionOk="0" h="2147" w="3453">
                  <a:moveTo>
                    <a:pt x="498" y="0"/>
                  </a:moveTo>
                  <a:cubicBezTo>
                    <a:pt x="220" y="0"/>
                    <a:pt x="1" y="250"/>
                    <a:pt x="84" y="626"/>
                  </a:cubicBezTo>
                  <a:cubicBezTo>
                    <a:pt x="288" y="1243"/>
                    <a:pt x="910" y="1865"/>
                    <a:pt x="1598" y="2068"/>
                  </a:cubicBezTo>
                  <a:cubicBezTo>
                    <a:pt x="1805" y="2126"/>
                    <a:pt x="2039" y="2147"/>
                    <a:pt x="2269" y="2147"/>
                  </a:cubicBezTo>
                  <a:cubicBezTo>
                    <a:pt x="2874" y="2147"/>
                    <a:pt x="3452" y="2002"/>
                    <a:pt x="3452" y="2002"/>
                  </a:cubicBezTo>
                  <a:lnTo>
                    <a:pt x="3452" y="1727"/>
                  </a:lnTo>
                  <a:cubicBezTo>
                    <a:pt x="3340" y="1736"/>
                    <a:pt x="3234" y="1740"/>
                    <a:pt x="3133" y="1740"/>
                  </a:cubicBezTo>
                  <a:cubicBezTo>
                    <a:pt x="1699" y="1740"/>
                    <a:pt x="1433" y="866"/>
                    <a:pt x="1047" y="351"/>
                  </a:cubicBezTo>
                  <a:cubicBezTo>
                    <a:pt x="885" y="106"/>
                    <a:pt x="679" y="0"/>
                    <a:pt x="498"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5398106" y="3653096"/>
              <a:ext cx="95349" cy="57124"/>
            </a:xfrm>
            <a:custGeom>
              <a:rect b="b" l="l" r="r" t="t"/>
              <a:pathLst>
                <a:path extrusionOk="0" h="408" w="681">
                  <a:moveTo>
                    <a:pt x="402" y="1"/>
                  </a:moveTo>
                  <a:cubicBezTo>
                    <a:pt x="359" y="1"/>
                    <a:pt x="308" y="18"/>
                    <a:pt x="275" y="51"/>
                  </a:cubicBezTo>
                  <a:cubicBezTo>
                    <a:pt x="138" y="51"/>
                    <a:pt x="0" y="188"/>
                    <a:pt x="0" y="188"/>
                  </a:cubicBezTo>
                  <a:lnTo>
                    <a:pt x="0" y="397"/>
                  </a:lnTo>
                  <a:cubicBezTo>
                    <a:pt x="59" y="404"/>
                    <a:pt x="112" y="407"/>
                    <a:pt x="161" y="407"/>
                  </a:cubicBezTo>
                  <a:cubicBezTo>
                    <a:pt x="577" y="407"/>
                    <a:pt x="681" y="181"/>
                    <a:pt x="617" y="122"/>
                  </a:cubicBezTo>
                  <a:cubicBezTo>
                    <a:pt x="617" y="106"/>
                    <a:pt x="607" y="101"/>
                    <a:pt x="590" y="101"/>
                  </a:cubicBezTo>
                  <a:cubicBezTo>
                    <a:pt x="547" y="101"/>
                    <a:pt x="454" y="141"/>
                    <a:pt x="366" y="141"/>
                  </a:cubicBezTo>
                  <a:cubicBezTo>
                    <a:pt x="335" y="141"/>
                    <a:pt x="304" y="136"/>
                    <a:pt x="275" y="122"/>
                  </a:cubicBezTo>
                  <a:cubicBezTo>
                    <a:pt x="275" y="122"/>
                    <a:pt x="479" y="122"/>
                    <a:pt x="479" y="51"/>
                  </a:cubicBezTo>
                  <a:cubicBezTo>
                    <a:pt x="479" y="18"/>
                    <a:pt x="445" y="1"/>
                    <a:pt x="402"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5176190" y="3477524"/>
              <a:ext cx="1521936" cy="1136601"/>
            </a:xfrm>
            <a:custGeom>
              <a:rect b="b" l="l" r="r" t="t"/>
              <a:pathLst>
                <a:path extrusionOk="0" h="8118" w="1087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4897290" y="3200445"/>
              <a:ext cx="192657" cy="170812"/>
            </a:xfrm>
            <a:custGeom>
              <a:rect b="b" l="l" r="r" t="t"/>
              <a:pathLst>
                <a:path extrusionOk="0" h="1220" w="1376">
                  <a:moveTo>
                    <a:pt x="766" y="0"/>
                  </a:moveTo>
                  <a:cubicBezTo>
                    <a:pt x="628" y="0"/>
                    <a:pt x="493" y="39"/>
                    <a:pt x="413" y="119"/>
                  </a:cubicBezTo>
                  <a:cubicBezTo>
                    <a:pt x="0" y="394"/>
                    <a:pt x="204" y="1016"/>
                    <a:pt x="413" y="1220"/>
                  </a:cubicBezTo>
                  <a:cubicBezTo>
                    <a:pt x="413" y="807"/>
                    <a:pt x="892" y="603"/>
                    <a:pt x="892" y="603"/>
                  </a:cubicBezTo>
                  <a:cubicBezTo>
                    <a:pt x="892" y="603"/>
                    <a:pt x="1376" y="532"/>
                    <a:pt x="1238" y="257"/>
                  </a:cubicBezTo>
                  <a:cubicBezTo>
                    <a:pt x="1195" y="90"/>
                    <a:pt x="977" y="0"/>
                    <a:pt x="766"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4839466" y="3794926"/>
              <a:ext cx="240541" cy="789936"/>
            </a:xfrm>
            <a:custGeom>
              <a:rect b="b" l="l" r="r" t="t"/>
              <a:pathLst>
                <a:path extrusionOk="0" h="5642" w="1718">
                  <a:moveTo>
                    <a:pt x="1376" y="1"/>
                  </a:moveTo>
                  <a:lnTo>
                    <a:pt x="276" y="551"/>
                  </a:lnTo>
                  <a:cubicBezTo>
                    <a:pt x="276" y="551"/>
                    <a:pt x="0" y="898"/>
                    <a:pt x="479" y="2477"/>
                  </a:cubicBezTo>
                  <a:cubicBezTo>
                    <a:pt x="617" y="3237"/>
                    <a:pt x="892" y="5642"/>
                    <a:pt x="892" y="5642"/>
                  </a:cubicBezTo>
                  <a:lnTo>
                    <a:pt x="1167" y="5575"/>
                  </a:lnTo>
                  <a:cubicBezTo>
                    <a:pt x="1167" y="5575"/>
                    <a:pt x="1717" y="1998"/>
                    <a:pt x="1376"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4790882" y="3410599"/>
              <a:ext cx="279885" cy="581602"/>
            </a:xfrm>
            <a:custGeom>
              <a:rect b="b" l="l" r="r" t="t"/>
              <a:pathLst>
                <a:path extrusionOk="0" h="4154" w="1999">
                  <a:moveTo>
                    <a:pt x="1158" y="0"/>
                  </a:moveTo>
                  <a:cubicBezTo>
                    <a:pt x="975" y="0"/>
                    <a:pt x="764" y="120"/>
                    <a:pt x="623" y="407"/>
                  </a:cubicBezTo>
                  <a:cubicBezTo>
                    <a:pt x="347" y="819"/>
                    <a:pt x="1" y="1716"/>
                    <a:pt x="72" y="3367"/>
                  </a:cubicBezTo>
                  <a:cubicBezTo>
                    <a:pt x="96" y="3912"/>
                    <a:pt x="307" y="4153"/>
                    <a:pt x="577" y="4153"/>
                  </a:cubicBezTo>
                  <a:cubicBezTo>
                    <a:pt x="1058" y="4153"/>
                    <a:pt x="1727" y="3387"/>
                    <a:pt x="1861" y="2195"/>
                  </a:cubicBezTo>
                  <a:cubicBezTo>
                    <a:pt x="1998" y="407"/>
                    <a:pt x="1652" y="203"/>
                    <a:pt x="1377" y="65"/>
                  </a:cubicBezTo>
                  <a:cubicBezTo>
                    <a:pt x="1314" y="24"/>
                    <a:pt x="1239" y="0"/>
                    <a:pt x="1158"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4933552" y="3246368"/>
              <a:ext cx="162695" cy="144630"/>
            </a:xfrm>
            <a:custGeom>
              <a:rect b="b" l="l" r="r" t="t"/>
              <a:pathLst>
                <a:path extrusionOk="0" h="1033" w="1162">
                  <a:moveTo>
                    <a:pt x="842" y="0"/>
                  </a:moveTo>
                  <a:lnTo>
                    <a:pt x="842" y="0"/>
                  </a:lnTo>
                  <a:cubicBezTo>
                    <a:pt x="672" y="68"/>
                    <a:pt x="536" y="85"/>
                    <a:pt x="442" y="85"/>
                  </a:cubicBezTo>
                  <a:cubicBezTo>
                    <a:pt x="344" y="85"/>
                    <a:pt x="291" y="66"/>
                    <a:pt x="291" y="66"/>
                  </a:cubicBezTo>
                  <a:lnTo>
                    <a:pt x="291" y="413"/>
                  </a:lnTo>
                  <a:cubicBezTo>
                    <a:pt x="236" y="371"/>
                    <a:pt x="189" y="354"/>
                    <a:pt x="151" y="354"/>
                  </a:cubicBezTo>
                  <a:cubicBezTo>
                    <a:pt x="2" y="354"/>
                    <a:pt x="0" y="617"/>
                    <a:pt x="220" y="617"/>
                  </a:cubicBezTo>
                  <a:cubicBezTo>
                    <a:pt x="220" y="617"/>
                    <a:pt x="82" y="963"/>
                    <a:pt x="495" y="1029"/>
                  </a:cubicBezTo>
                  <a:cubicBezTo>
                    <a:pt x="517" y="1032"/>
                    <a:pt x="537" y="1033"/>
                    <a:pt x="557" y="1033"/>
                  </a:cubicBezTo>
                  <a:cubicBezTo>
                    <a:pt x="1162" y="1033"/>
                    <a:pt x="842" y="0"/>
                    <a:pt x="842"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4925712" y="3332614"/>
              <a:ext cx="96469" cy="96467"/>
            </a:xfrm>
            <a:custGeom>
              <a:rect b="b" l="l" r="r" t="t"/>
              <a:pathLst>
                <a:path extrusionOk="0" h="689" w="689">
                  <a:moveTo>
                    <a:pt x="276" y="1"/>
                  </a:moveTo>
                  <a:lnTo>
                    <a:pt x="1" y="622"/>
                  </a:lnTo>
                  <a:lnTo>
                    <a:pt x="551" y="689"/>
                  </a:lnTo>
                  <a:lnTo>
                    <a:pt x="689" y="72"/>
                  </a:lnTo>
                  <a:lnTo>
                    <a:pt x="276"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4762460" y="3833428"/>
              <a:ext cx="192657" cy="742193"/>
            </a:xfrm>
            <a:custGeom>
              <a:rect b="b" l="l" r="r" t="t"/>
              <a:pathLst>
                <a:path extrusionOk="0" h="5301" w="1376">
                  <a:moveTo>
                    <a:pt x="275" y="1"/>
                  </a:moveTo>
                  <a:cubicBezTo>
                    <a:pt x="275" y="1"/>
                    <a:pt x="0" y="551"/>
                    <a:pt x="275" y="2136"/>
                  </a:cubicBezTo>
                  <a:cubicBezTo>
                    <a:pt x="341" y="2962"/>
                    <a:pt x="275" y="5300"/>
                    <a:pt x="275" y="5300"/>
                  </a:cubicBezTo>
                  <a:lnTo>
                    <a:pt x="550" y="5300"/>
                  </a:lnTo>
                  <a:cubicBezTo>
                    <a:pt x="550" y="5300"/>
                    <a:pt x="1376" y="2752"/>
                    <a:pt x="1304" y="760"/>
                  </a:cubicBezTo>
                  <a:lnTo>
                    <a:pt x="275"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4877968" y="3433701"/>
              <a:ext cx="385454" cy="419190"/>
            </a:xfrm>
            <a:custGeom>
              <a:rect b="b" l="l" r="r" t="t"/>
              <a:pathLst>
                <a:path extrusionOk="0" h="2994" w="2753">
                  <a:moveTo>
                    <a:pt x="491" y="0"/>
                  </a:moveTo>
                  <a:cubicBezTo>
                    <a:pt x="289" y="0"/>
                    <a:pt x="101" y="155"/>
                    <a:pt x="67" y="451"/>
                  </a:cubicBezTo>
                  <a:cubicBezTo>
                    <a:pt x="1" y="1139"/>
                    <a:pt x="342" y="1893"/>
                    <a:pt x="964" y="2377"/>
                  </a:cubicBezTo>
                  <a:cubicBezTo>
                    <a:pt x="1514" y="2856"/>
                    <a:pt x="2681" y="2993"/>
                    <a:pt x="2681" y="2993"/>
                  </a:cubicBezTo>
                  <a:lnTo>
                    <a:pt x="2752" y="2790"/>
                  </a:lnTo>
                  <a:cubicBezTo>
                    <a:pt x="1101" y="2239"/>
                    <a:pt x="1239" y="1276"/>
                    <a:pt x="1030" y="588"/>
                  </a:cubicBezTo>
                  <a:cubicBezTo>
                    <a:pt x="957" y="190"/>
                    <a:pt x="715" y="0"/>
                    <a:pt x="491"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5253196" y="3797446"/>
              <a:ext cx="105429" cy="57124"/>
            </a:xfrm>
            <a:custGeom>
              <a:rect b="b" l="l" r="r" t="t"/>
              <a:pathLst>
                <a:path extrusionOk="0" h="408" w="753">
                  <a:moveTo>
                    <a:pt x="432" y="0"/>
                  </a:moveTo>
                  <a:cubicBezTo>
                    <a:pt x="397" y="0"/>
                    <a:pt x="345" y="18"/>
                    <a:pt x="276" y="54"/>
                  </a:cubicBezTo>
                  <a:cubicBezTo>
                    <a:pt x="210" y="54"/>
                    <a:pt x="72" y="192"/>
                    <a:pt x="72" y="192"/>
                  </a:cubicBezTo>
                  <a:lnTo>
                    <a:pt x="1" y="395"/>
                  </a:lnTo>
                  <a:cubicBezTo>
                    <a:pt x="71" y="403"/>
                    <a:pt x="135" y="407"/>
                    <a:pt x="194" y="407"/>
                  </a:cubicBezTo>
                  <a:cubicBezTo>
                    <a:pt x="651" y="407"/>
                    <a:pt x="752" y="184"/>
                    <a:pt x="689" y="120"/>
                  </a:cubicBezTo>
                  <a:cubicBezTo>
                    <a:pt x="675" y="107"/>
                    <a:pt x="659" y="102"/>
                    <a:pt x="639" y="102"/>
                  </a:cubicBezTo>
                  <a:cubicBezTo>
                    <a:pt x="584" y="102"/>
                    <a:pt x="505" y="141"/>
                    <a:pt x="402" y="141"/>
                  </a:cubicBezTo>
                  <a:cubicBezTo>
                    <a:pt x="364" y="141"/>
                    <a:pt x="321" y="136"/>
                    <a:pt x="276" y="120"/>
                  </a:cubicBezTo>
                  <a:cubicBezTo>
                    <a:pt x="347" y="120"/>
                    <a:pt x="485" y="120"/>
                    <a:pt x="485" y="54"/>
                  </a:cubicBezTo>
                  <a:cubicBezTo>
                    <a:pt x="485" y="18"/>
                    <a:pt x="467" y="0"/>
                    <a:pt x="432"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4897290" y="3794926"/>
              <a:ext cx="173475" cy="770615"/>
            </a:xfrm>
            <a:custGeom>
              <a:rect b="b" l="l" r="r" t="t"/>
              <a:pathLst>
                <a:path extrusionOk="0" h="5504" w="1239">
                  <a:moveTo>
                    <a:pt x="826" y="1"/>
                  </a:moveTo>
                  <a:lnTo>
                    <a:pt x="0" y="2752"/>
                  </a:lnTo>
                  <a:lnTo>
                    <a:pt x="204" y="5504"/>
                  </a:lnTo>
                  <a:lnTo>
                    <a:pt x="892" y="5504"/>
                  </a:lnTo>
                  <a:cubicBezTo>
                    <a:pt x="892" y="5504"/>
                    <a:pt x="1238" y="1173"/>
                    <a:pt x="963"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4762460" y="3794926"/>
              <a:ext cx="250482" cy="770615"/>
            </a:xfrm>
            <a:custGeom>
              <a:rect b="b" l="l" r="r" t="t"/>
              <a:pathLst>
                <a:path extrusionOk="0" h="5504" w="1789">
                  <a:moveTo>
                    <a:pt x="275" y="1"/>
                  </a:moveTo>
                  <a:cubicBezTo>
                    <a:pt x="0" y="826"/>
                    <a:pt x="66" y="2961"/>
                    <a:pt x="66" y="5504"/>
                  </a:cubicBezTo>
                  <a:lnTo>
                    <a:pt x="754" y="5504"/>
                  </a:lnTo>
                  <a:cubicBezTo>
                    <a:pt x="1304" y="2686"/>
                    <a:pt x="1789" y="826"/>
                    <a:pt x="1789" y="1"/>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6452802" y="2340927"/>
              <a:ext cx="1526696" cy="1136741"/>
            </a:xfrm>
            <a:custGeom>
              <a:rect b="b" l="l" r="r" t="t"/>
              <a:pathLst>
                <a:path extrusionOk="0" h="8119" w="10904">
                  <a:moveTo>
                    <a:pt x="2786" y="1"/>
                  </a:moveTo>
                  <a:lnTo>
                    <a:pt x="2786" y="2752"/>
                  </a:lnTo>
                  <a:cubicBezTo>
                    <a:pt x="2482" y="2504"/>
                    <a:pt x="2129" y="2393"/>
                    <a:pt x="1782" y="2393"/>
                  </a:cubicBezTo>
                  <a:cubicBezTo>
                    <a:pt x="875" y="2393"/>
                    <a:pt x="1" y="3151"/>
                    <a:pt x="100" y="4194"/>
                  </a:cubicBezTo>
                  <a:cubicBezTo>
                    <a:pt x="172" y="4954"/>
                    <a:pt x="722" y="5504"/>
                    <a:pt x="1410" y="5642"/>
                  </a:cubicBezTo>
                  <a:cubicBezTo>
                    <a:pt x="1534" y="5677"/>
                    <a:pt x="1662" y="5694"/>
                    <a:pt x="1790" y="5694"/>
                  </a:cubicBezTo>
                  <a:cubicBezTo>
                    <a:pt x="2159" y="5694"/>
                    <a:pt x="2529" y="5552"/>
                    <a:pt x="2786" y="5295"/>
                  </a:cubicBezTo>
                  <a:lnTo>
                    <a:pt x="2786" y="8118"/>
                  </a:lnTo>
                  <a:lnTo>
                    <a:pt x="5604" y="8118"/>
                  </a:lnTo>
                  <a:cubicBezTo>
                    <a:pt x="4712" y="7084"/>
                    <a:pt x="5400" y="5433"/>
                    <a:pt x="6776" y="5433"/>
                  </a:cubicBezTo>
                  <a:cubicBezTo>
                    <a:pt x="6804" y="5431"/>
                    <a:pt x="6832" y="5431"/>
                    <a:pt x="6859" y="5431"/>
                  </a:cubicBezTo>
                  <a:cubicBezTo>
                    <a:pt x="8249" y="5431"/>
                    <a:pt x="9025" y="7039"/>
                    <a:pt x="8080" y="8118"/>
                  </a:cubicBezTo>
                  <a:lnTo>
                    <a:pt x="10903" y="8118"/>
                  </a:lnTo>
                  <a:lnTo>
                    <a:pt x="10903" y="964"/>
                  </a:lnTo>
                  <a:cubicBezTo>
                    <a:pt x="10903" y="414"/>
                    <a:pt x="10491" y="1"/>
                    <a:pt x="9940" y="1"/>
                  </a:cubicBezTo>
                  <a:close/>
                </a:path>
              </a:pathLst>
            </a:custGeom>
            <a:solidFill>
              <a:srgbClr val="088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7930749" y="3475704"/>
              <a:ext cx="443280" cy="349325"/>
            </a:xfrm>
            <a:custGeom>
              <a:rect b="b" l="l" r="r" t="t"/>
              <a:pathLst>
                <a:path extrusionOk="0" h="2495" w="3166">
                  <a:moveTo>
                    <a:pt x="2726" y="0"/>
                  </a:moveTo>
                  <a:cubicBezTo>
                    <a:pt x="2523" y="0"/>
                    <a:pt x="2293" y="140"/>
                    <a:pt x="2136" y="426"/>
                  </a:cubicBezTo>
                  <a:cubicBezTo>
                    <a:pt x="1861" y="1042"/>
                    <a:pt x="1723" y="2005"/>
                    <a:pt x="1" y="2215"/>
                  </a:cubicBezTo>
                  <a:lnTo>
                    <a:pt x="1" y="2490"/>
                  </a:lnTo>
                  <a:cubicBezTo>
                    <a:pt x="1" y="2490"/>
                    <a:pt x="97" y="2495"/>
                    <a:pt x="250" y="2495"/>
                  </a:cubicBezTo>
                  <a:cubicBezTo>
                    <a:pt x="644" y="2495"/>
                    <a:pt x="1412" y="2461"/>
                    <a:pt x="1861" y="2215"/>
                  </a:cubicBezTo>
                  <a:cubicBezTo>
                    <a:pt x="2549" y="1939"/>
                    <a:pt x="3099" y="1251"/>
                    <a:pt x="3165" y="564"/>
                  </a:cubicBezTo>
                  <a:cubicBezTo>
                    <a:pt x="3165" y="192"/>
                    <a:pt x="2965" y="0"/>
                    <a:pt x="2726" y="0"/>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7845483" y="3766364"/>
              <a:ext cx="104729" cy="59364"/>
            </a:xfrm>
            <a:custGeom>
              <a:rect b="b" l="l" r="r" t="t"/>
              <a:pathLst>
                <a:path extrusionOk="0" h="424" w="748">
                  <a:moveTo>
                    <a:pt x="472" y="1"/>
                  </a:moveTo>
                  <a:cubicBezTo>
                    <a:pt x="335" y="1"/>
                    <a:pt x="268" y="1"/>
                    <a:pt x="268" y="67"/>
                  </a:cubicBezTo>
                  <a:cubicBezTo>
                    <a:pt x="268" y="67"/>
                    <a:pt x="406" y="67"/>
                    <a:pt x="472" y="139"/>
                  </a:cubicBezTo>
                  <a:cubicBezTo>
                    <a:pt x="336" y="139"/>
                    <a:pt x="230" y="107"/>
                    <a:pt x="153" y="107"/>
                  </a:cubicBezTo>
                  <a:cubicBezTo>
                    <a:pt x="114" y="107"/>
                    <a:pt x="83" y="115"/>
                    <a:pt x="59" y="139"/>
                  </a:cubicBezTo>
                  <a:cubicBezTo>
                    <a:pt x="0" y="198"/>
                    <a:pt x="157" y="424"/>
                    <a:pt x="584" y="424"/>
                  </a:cubicBezTo>
                  <a:cubicBezTo>
                    <a:pt x="635" y="424"/>
                    <a:pt x="689" y="421"/>
                    <a:pt x="747" y="414"/>
                  </a:cubicBezTo>
                  <a:lnTo>
                    <a:pt x="681" y="139"/>
                  </a:lnTo>
                  <a:cubicBezTo>
                    <a:pt x="681" y="139"/>
                    <a:pt x="610" y="1"/>
                    <a:pt x="472"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6842871" y="3100898"/>
              <a:ext cx="1136621" cy="1513228"/>
            </a:xfrm>
            <a:custGeom>
              <a:rect b="b" l="l" r="r" t="t"/>
              <a:pathLst>
                <a:path extrusionOk="0" h="10808" w="8118">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8105202" y="3327014"/>
              <a:ext cx="172495" cy="131329"/>
            </a:xfrm>
            <a:custGeom>
              <a:rect b="b" l="l" r="r" t="t"/>
              <a:pathLst>
                <a:path extrusionOk="0" h="938" w="1232">
                  <a:moveTo>
                    <a:pt x="602" y="0"/>
                  </a:moveTo>
                  <a:cubicBezTo>
                    <a:pt x="277" y="0"/>
                    <a:pt x="1" y="372"/>
                    <a:pt x="202" y="525"/>
                  </a:cubicBezTo>
                  <a:cubicBezTo>
                    <a:pt x="477" y="729"/>
                    <a:pt x="1094" y="938"/>
                    <a:pt x="1094" y="938"/>
                  </a:cubicBezTo>
                  <a:cubicBezTo>
                    <a:pt x="1094" y="938"/>
                    <a:pt x="1231" y="453"/>
                    <a:pt x="956" y="178"/>
                  </a:cubicBezTo>
                  <a:cubicBezTo>
                    <a:pt x="845" y="50"/>
                    <a:pt x="720" y="0"/>
                    <a:pt x="602"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8133484" y="3371117"/>
              <a:ext cx="144213" cy="141270"/>
            </a:xfrm>
            <a:custGeom>
              <a:rect b="b" l="l" r="r" t="t"/>
              <a:pathLst>
                <a:path extrusionOk="0" h="1009" w="1030">
                  <a:moveTo>
                    <a:pt x="479" y="1"/>
                  </a:moveTo>
                  <a:cubicBezTo>
                    <a:pt x="479" y="1"/>
                    <a:pt x="341" y="138"/>
                    <a:pt x="0" y="138"/>
                  </a:cubicBezTo>
                  <a:cubicBezTo>
                    <a:pt x="0" y="138"/>
                    <a:pt x="52" y="1008"/>
                    <a:pt x="501" y="1008"/>
                  </a:cubicBezTo>
                  <a:cubicBezTo>
                    <a:pt x="557" y="1008"/>
                    <a:pt x="619" y="994"/>
                    <a:pt x="688" y="964"/>
                  </a:cubicBezTo>
                  <a:cubicBezTo>
                    <a:pt x="1029" y="760"/>
                    <a:pt x="826" y="485"/>
                    <a:pt x="826" y="485"/>
                  </a:cubicBezTo>
                  <a:cubicBezTo>
                    <a:pt x="974" y="385"/>
                    <a:pt x="906" y="173"/>
                    <a:pt x="777" y="173"/>
                  </a:cubicBezTo>
                  <a:cubicBezTo>
                    <a:pt x="729" y="173"/>
                    <a:pt x="673" y="202"/>
                    <a:pt x="616" y="276"/>
                  </a:cubicBezTo>
                  <a:lnTo>
                    <a:pt x="479"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8191168" y="3439021"/>
              <a:ext cx="105709" cy="105708"/>
            </a:xfrm>
            <a:custGeom>
              <a:rect b="b" l="l" r="r" t="t"/>
              <a:pathLst>
                <a:path extrusionOk="0" h="755" w="755">
                  <a:moveTo>
                    <a:pt x="414" y="0"/>
                  </a:moveTo>
                  <a:lnTo>
                    <a:pt x="1" y="204"/>
                  </a:lnTo>
                  <a:lnTo>
                    <a:pt x="342" y="754"/>
                  </a:lnTo>
                  <a:lnTo>
                    <a:pt x="755" y="341"/>
                  </a:lnTo>
                  <a:lnTo>
                    <a:pt x="414" y="0"/>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8325998" y="3882012"/>
              <a:ext cx="269944" cy="702850"/>
            </a:xfrm>
            <a:custGeom>
              <a:rect b="b" l="l" r="r" t="t"/>
              <a:pathLst>
                <a:path extrusionOk="0" h="5020" w="1928">
                  <a:moveTo>
                    <a:pt x="1652" y="0"/>
                  </a:moveTo>
                  <a:lnTo>
                    <a:pt x="551" y="138"/>
                  </a:lnTo>
                  <a:cubicBezTo>
                    <a:pt x="1" y="2064"/>
                    <a:pt x="276" y="4953"/>
                    <a:pt x="276" y="4953"/>
                  </a:cubicBezTo>
                  <a:lnTo>
                    <a:pt x="551" y="5020"/>
                  </a:lnTo>
                  <a:cubicBezTo>
                    <a:pt x="551" y="5020"/>
                    <a:pt x="1030" y="2681"/>
                    <a:pt x="1239" y="1927"/>
                  </a:cubicBezTo>
                  <a:cubicBezTo>
                    <a:pt x="1927" y="413"/>
                    <a:pt x="1652" y="1"/>
                    <a:pt x="1652" y="0"/>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8191168" y="3473604"/>
              <a:ext cx="478283" cy="515657"/>
            </a:xfrm>
            <a:custGeom>
              <a:rect b="b" l="l" r="r" t="t"/>
              <a:pathLst>
                <a:path extrusionOk="0" h="3683" w="3416">
                  <a:moveTo>
                    <a:pt x="866" y="0"/>
                  </a:moveTo>
                  <a:cubicBezTo>
                    <a:pt x="804" y="0"/>
                    <a:pt x="744" y="9"/>
                    <a:pt x="689" y="28"/>
                  </a:cubicBezTo>
                  <a:cubicBezTo>
                    <a:pt x="617" y="28"/>
                    <a:pt x="551" y="94"/>
                    <a:pt x="480" y="166"/>
                  </a:cubicBezTo>
                  <a:cubicBezTo>
                    <a:pt x="276" y="441"/>
                    <a:pt x="1" y="782"/>
                    <a:pt x="964" y="2367"/>
                  </a:cubicBezTo>
                  <a:cubicBezTo>
                    <a:pt x="1450" y="3228"/>
                    <a:pt x="2224" y="3682"/>
                    <a:pt x="2738" y="3682"/>
                  </a:cubicBezTo>
                  <a:cubicBezTo>
                    <a:pt x="3167" y="3682"/>
                    <a:pt x="3415" y="3367"/>
                    <a:pt x="3165" y="2708"/>
                  </a:cubicBezTo>
                  <a:cubicBezTo>
                    <a:pt x="2543" y="1195"/>
                    <a:pt x="1789" y="507"/>
                    <a:pt x="1377" y="166"/>
                  </a:cubicBezTo>
                  <a:cubicBezTo>
                    <a:pt x="1224" y="65"/>
                    <a:pt x="1036" y="0"/>
                    <a:pt x="866" y="0"/>
                  </a:cubicBezTo>
                  <a:close/>
                </a:path>
              </a:pathLst>
            </a:custGeom>
            <a:solidFill>
              <a:srgbClr val="088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8489390" y="3852750"/>
              <a:ext cx="192797" cy="722872"/>
            </a:xfrm>
            <a:custGeom>
              <a:rect b="b" l="l" r="r" t="t"/>
              <a:pathLst>
                <a:path extrusionOk="0" h="5163" w="1377">
                  <a:moveTo>
                    <a:pt x="1035" y="0"/>
                  </a:moveTo>
                  <a:lnTo>
                    <a:pt x="72" y="622"/>
                  </a:lnTo>
                  <a:cubicBezTo>
                    <a:pt x="1" y="2614"/>
                    <a:pt x="964" y="5162"/>
                    <a:pt x="964" y="5162"/>
                  </a:cubicBezTo>
                  <a:lnTo>
                    <a:pt x="1239" y="5162"/>
                  </a:lnTo>
                  <a:cubicBezTo>
                    <a:pt x="1239" y="5162"/>
                    <a:pt x="1101" y="2752"/>
                    <a:pt x="1173" y="1927"/>
                  </a:cubicBezTo>
                  <a:cubicBezTo>
                    <a:pt x="1376" y="347"/>
                    <a:pt x="1035" y="0"/>
                    <a:pt x="103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7930749" y="3538988"/>
              <a:ext cx="443280" cy="346945"/>
            </a:xfrm>
            <a:custGeom>
              <a:rect b="b" l="l" r="r" t="t"/>
              <a:pathLst>
                <a:path extrusionOk="0" h="2478" w="3166">
                  <a:moveTo>
                    <a:pt x="2714" y="1"/>
                  </a:moveTo>
                  <a:cubicBezTo>
                    <a:pt x="2514" y="1"/>
                    <a:pt x="2290" y="143"/>
                    <a:pt x="2136" y="453"/>
                  </a:cubicBezTo>
                  <a:cubicBezTo>
                    <a:pt x="1861" y="1075"/>
                    <a:pt x="1723" y="2038"/>
                    <a:pt x="1" y="2241"/>
                  </a:cubicBezTo>
                  <a:lnTo>
                    <a:pt x="1" y="2450"/>
                  </a:lnTo>
                  <a:cubicBezTo>
                    <a:pt x="1" y="2450"/>
                    <a:pt x="243" y="2477"/>
                    <a:pt x="567" y="2477"/>
                  </a:cubicBezTo>
                  <a:cubicBezTo>
                    <a:pt x="976" y="2477"/>
                    <a:pt x="1514" y="2435"/>
                    <a:pt x="1861" y="2241"/>
                  </a:cubicBezTo>
                  <a:cubicBezTo>
                    <a:pt x="2549" y="1900"/>
                    <a:pt x="3099" y="1212"/>
                    <a:pt x="3165" y="590"/>
                  </a:cubicBezTo>
                  <a:cubicBezTo>
                    <a:pt x="3165" y="212"/>
                    <a:pt x="2957" y="1"/>
                    <a:pt x="271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7846043" y="3833428"/>
              <a:ext cx="94928" cy="53204"/>
            </a:xfrm>
            <a:custGeom>
              <a:rect b="b" l="l" r="r" t="t"/>
              <a:pathLst>
                <a:path extrusionOk="0" h="380" w="678">
                  <a:moveTo>
                    <a:pt x="193" y="1"/>
                  </a:moveTo>
                  <a:cubicBezTo>
                    <a:pt x="193" y="72"/>
                    <a:pt x="402" y="72"/>
                    <a:pt x="402" y="138"/>
                  </a:cubicBezTo>
                  <a:cubicBezTo>
                    <a:pt x="264" y="138"/>
                    <a:pt x="55" y="72"/>
                    <a:pt x="55" y="72"/>
                  </a:cubicBezTo>
                  <a:lnTo>
                    <a:pt x="55" y="72"/>
                  </a:lnTo>
                  <a:cubicBezTo>
                    <a:pt x="0" y="128"/>
                    <a:pt x="87" y="379"/>
                    <a:pt x="440" y="379"/>
                  </a:cubicBezTo>
                  <a:cubicBezTo>
                    <a:pt x="509" y="379"/>
                    <a:pt x="587" y="370"/>
                    <a:pt x="677" y="347"/>
                  </a:cubicBezTo>
                  <a:lnTo>
                    <a:pt x="677" y="138"/>
                  </a:lnTo>
                  <a:cubicBezTo>
                    <a:pt x="677" y="138"/>
                    <a:pt x="540" y="1"/>
                    <a:pt x="40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8316057" y="3901333"/>
              <a:ext cx="299067" cy="683529"/>
            </a:xfrm>
            <a:custGeom>
              <a:rect b="b" l="l" r="r" t="t"/>
              <a:pathLst>
                <a:path extrusionOk="0" h="4882" w="2136">
                  <a:moveTo>
                    <a:pt x="622" y="0"/>
                  </a:moveTo>
                  <a:cubicBezTo>
                    <a:pt x="0" y="1238"/>
                    <a:pt x="209" y="4882"/>
                    <a:pt x="209" y="4882"/>
                  </a:cubicBezTo>
                  <a:lnTo>
                    <a:pt x="688" y="4882"/>
                  </a:lnTo>
                  <a:cubicBezTo>
                    <a:pt x="826" y="4056"/>
                    <a:pt x="1448" y="1513"/>
                    <a:pt x="1448" y="1513"/>
                  </a:cubicBezTo>
                  <a:cubicBezTo>
                    <a:pt x="1448" y="1513"/>
                    <a:pt x="2136" y="754"/>
                    <a:pt x="622" y="0"/>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8191168" y="3474304"/>
              <a:ext cx="232981" cy="273019"/>
            </a:xfrm>
            <a:custGeom>
              <a:rect b="b" l="l" r="r" t="t"/>
              <a:pathLst>
                <a:path extrusionOk="0" h="1950" w="1664">
                  <a:moveTo>
                    <a:pt x="806" y="1"/>
                  </a:moveTo>
                  <a:cubicBezTo>
                    <a:pt x="768" y="1"/>
                    <a:pt x="728" y="8"/>
                    <a:pt x="689" y="23"/>
                  </a:cubicBezTo>
                  <a:cubicBezTo>
                    <a:pt x="138" y="227"/>
                    <a:pt x="1" y="1399"/>
                    <a:pt x="1" y="1399"/>
                  </a:cubicBezTo>
                  <a:lnTo>
                    <a:pt x="964" y="1949"/>
                  </a:lnTo>
                  <a:cubicBezTo>
                    <a:pt x="1663" y="1184"/>
                    <a:pt x="1302" y="1"/>
                    <a:pt x="806" y="1"/>
                  </a:cubicBezTo>
                  <a:close/>
                </a:path>
              </a:pathLst>
            </a:custGeom>
            <a:solidFill>
              <a:srgbClr val="088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8403144" y="3814247"/>
              <a:ext cx="269804" cy="761374"/>
            </a:xfrm>
            <a:custGeom>
              <a:rect b="b" l="l" r="r" t="t"/>
              <a:pathLst>
                <a:path extrusionOk="0" h="5438" w="1927">
                  <a:moveTo>
                    <a:pt x="1514" y="0"/>
                  </a:moveTo>
                  <a:lnTo>
                    <a:pt x="0" y="622"/>
                  </a:lnTo>
                  <a:cubicBezTo>
                    <a:pt x="0" y="622"/>
                    <a:pt x="551" y="1101"/>
                    <a:pt x="826" y="2961"/>
                  </a:cubicBezTo>
                  <a:cubicBezTo>
                    <a:pt x="892" y="3786"/>
                    <a:pt x="1167" y="4750"/>
                    <a:pt x="1514" y="5437"/>
                  </a:cubicBezTo>
                  <a:cubicBezTo>
                    <a:pt x="1855" y="5300"/>
                    <a:pt x="1926" y="5300"/>
                    <a:pt x="1926" y="5300"/>
                  </a:cubicBezTo>
                  <a:cubicBezTo>
                    <a:pt x="1926" y="5300"/>
                    <a:pt x="1717" y="3165"/>
                    <a:pt x="1855" y="2339"/>
                  </a:cubicBezTo>
                  <a:cubicBezTo>
                    <a:pt x="1926" y="1448"/>
                    <a:pt x="1926" y="413"/>
                    <a:pt x="1514"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6024371" y="2042006"/>
              <a:ext cx="279185" cy="400289"/>
            </a:xfrm>
            <a:custGeom>
              <a:rect b="b" l="l" r="r" t="t"/>
              <a:pathLst>
                <a:path extrusionOk="0" h="2859" w="1994">
                  <a:moveTo>
                    <a:pt x="1785" y="1"/>
                  </a:moveTo>
                  <a:cubicBezTo>
                    <a:pt x="1785" y="1"/>
                    <a:pt x="1372" y="1448"/>
                    <a:pt x="343" y="2064"/>
                  </a:cubicBezTo>
                  <a:cubicBezTo>
                    <a:pt x="37" y="2249"/>
                    <a:pt x="1" y="2858"/>
                    <a:pt x="470" y="2858"/>
                  </a:cubicBezTo>
                  <a:cubicBezTo>
                    <a:pt x="532" y="2858"/>
                    <a:pt x="603" y="2848"/>
                    <a:pt x="684" y="2824"/>
                  </a:cubicBezTo>
                  <a:cubicBezTo>
                    <a:pt x="1234" y="2615"/>
                    <a:pt x="1994" y="826"/>
                    <a:pt x="1994"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6274150" y="1982362"/>
              <a:ext cx="77147" cy="89046"/>
            </a:xfrm>
            <a:custGeom>
              <a:rect b="b" l="l" r="r" t="t"/>
              <a:pathLst>
                <a:path extrusionOk="0" h="636" w="551">
                  <a:moveTo>
                    <a:pt x="386" y="1"/>
                  </a:moveTo>
                  <a:cubicBezTo>
                    <a:pt x="327" y="1"/>
                    <a:pt x="257" y="170"/>
                    <a:pt x="138" y="289"/>
                  </a:cubicBezTo>
                  <a:cubicBezTo>
                    <a:pt x="138" y="223"/>
                    <a:pt x="276" y="85"/>
                    <a:pt x="276" y="85"/>
                  </a:cubicBezTo>
                  <a:cubicBezTo>
                    <a:pt x="256" y="64"/>
                    <a:pt x="236" y="56"/>
                    <a:pt x="216" y="56"/>
                  </a:cubicBezTo>
                  <a:cubicBezTo>
                    <a:pt x="168" y="56"/>
                    <a:pt x="119" y="105"/>
                    <a:pt x="72" y="151"/>
                  </a:cubicBezTo>
                  <a:cubicBezTo>
                    <a:pt x="1" y="289"/>
                    <a:pt x="1" y="427"/>
                    <a:pt x="1" y="427"/>
                  </a:cubicBezTo>
                  <a:lnTo>
                    <a:pt x="138" y="636"/>
                  </a:lnTo>
                  <a:cubicBezTo>
                    <a:pt x="551" y="289"/>
                    <a:pt x="485" y="14"/>
                    <a:pt x="413" y="14"/>
                  </a:cubicBezTo>
                  <a:cubicBezTo>
                    <a:pt x="404" y="5"/>
                    <a:pt x="396" y="1"/>
                    <a:pt x="386"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7285863" y="1579695"/>
              <a:ext cx="308308" cy="712931"/>
            </a:xfrm>
            <a:custGeom>
              <a:rect b="b" l="l" r="r" t="t"/>
              <a:pathLst>
                <a:path extrusionOk="0" h="5092" w="2202">
                  <a:moveTo>
                    <a:pt x="1167" y="1"/>
                  </a:moveTo>
                  <a:cubicBezTo>
                    <a:pt x="1167" y="1"/>
                    <a:pt x="276" y="1310"/>
                    <a:pt x="138" y="2273"/>
                  </a:cubicBezTo>
                  <a:cubicBezTo>
                    <a:pt x="0" y="3303"/>
                    <a:pt x="1239" y="5091"/>
                    <a:pt x="1239" y="5091"/>
                  </a:cubicBezTo>
                  <a:lnTo>
                    <a:pt x="1514" y="5025"/>
                  </a:lnTo>
                  <a:cubicBezTo>
                    <a:pt x="1514" y="5025"/>
                    <a:pt x="1167" y="3578"/>
                    <a:pt x="963" y="2961"/>
                  </a:cubicBezTo>
                  <a:cubicBezTo>
                    <a:pt x="754" y="2339"/>
                    <a:pt x="1717" y="1448"/>
                    <a:pt x="1717" y="1448"/>
                  </a:cubicBezTo>
                  <a:cubicBezTo>
                    <a:pt x="2202" y="551"/>
                    <a:pt x="1167" y="1"/>
                    <a:pt x="1167"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7420693" y="2283243"/>
              <a:ext cx="105709" cy="57824"/>
            </a:xfrm>
            <a:custGeom>
              <a:rect b="b" l="l" r="r" t="t"/>
              <a:pathLst>
                <a:path extrusionOk="0" h="413" w="755">
                  <a:moveTo>
                    <a:pt x="551" y="0"/>
                  </a:moveTo>
                  <a:lnTo>
                    <a:pt x="276" y="66"/>
                  </a:lnTo>
                  <a:cubicBezTo>
                    <a:pt x="276" y="66"/>
                    <a:pt x="342" y="204"/>
                    <a:pt x="138" y="204"/>
                  </a:cubicBezTo>
                  <a:cubicBezTo>
                    <a:pt x="0" y="275"/>
                    <a:pt x="0" y="413"/>
                    <a:pt x="0" y="413"/>
                  </a:cubicBezTo>
                  <a:lnTo>
                    <a:pt x="342" y="413"/>
                  </a:lnTo>
                  <a:lnTo>
                    <a:pt x="688" y="204"/>
                  </a:lnTo>
                  <a:cubicBezTo>
                    <a:pt x="688" y="204"/>
                    <a:pt x="754" y="66"/>
                    <a:pt x="551" y="0"/>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7083268" y="1235131"/>
              <a:ext cx="451960" cy="277920"/>
            </a:xfrm>
            <a:custGeom>
              <a:rect b="b" l="l" r="r" t="t"/>
              <a:pathLst>
                <a:path extrusionOk="0" h="1985" w="3228">
                  <a:moveTo>
                    <a:pt x="2559" y="1"/>
                  </a:moveTo>
                  <a:cubicBezTo>
                    <a:pt x="2282" y="1"/>
                    <a:pt x="1996" y="363"/>
                    <a:pt x="1789" y="882"/>
                  </a:cubicBezTo>
                  <a:cubicBezTo>
                    <a:pt x="1652" y="1297"/>
                    <a:pt x="1264" y="1589"/>
                    <a:pt x="795" y="1589"/>
                  </a:cubicBezTo>
                  <a:cubicBezTo>
                    <a:pt x="566" y="1589"/>
                    <a:pt x="319" y="1520"/>
                    <a:pt x="72" y="1361"/>
                  </a:cubicBezTo>
                  <a:lnTo>
                    <a:pt x="0" y="1498"/>
                  </a:lnTo>
                  <a:cubicBezTo>
                    <a:pt x="0" y="1498"/>
                    <a:pt x="413" y="1983"/>
                    <a:pt x="1172" y="1983"/>
                  </a:cubicBezTo>
                  <a:cubicBezTo>
                    <a:pt x="1196" y="1984"/>
                    <a:pt x="1219" y="1985"/>
                    <a:pt x="1242" y="1985"/>
                  </a:cubicBezTo>
                  <a:cubicBezTo>
                    <a:pt x="2313" y="1985"/>
                    <a:pt x="3227" y="527"/>
                    <a:pt x="2823" y="123"/>
                  </a:cubicBezTo>
                  <a:cubicBezTo>
                    <a:pt x="2738" y="39"/>
                    <a:pt x="2649" y="1"/>
                    <a:pt x="255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7266541" y="1560374"/>
              <a:ext cx="279185" cy="742193"/>
            </a:xfrm>
            <a:custGeom>
              <a:rect b="b" l="l" r="r" t="t"/>
              <a:pathLst>
                <a:path extrusionOk="0" h="5301" w="1994">
                  <a:moveTo>
                    <a:pt x="1101" y="1"/>
                  </a:moveTo>
                  <a:cubicBezTo>
                    <a:pt x="1101" y="1"/>
                    <a:pt x="1" y="2136"/>
                    <a:pt x="204" y="3165"/>
                  </a:cubicBezTo>
                  <a:lnTo>
                    <a:pt x="1101" y="5301"/>
                  </a:lnTo>
                  <a:lnTo>
                    <a:pt x="1718" y="5163"/>
                  </a:lnTo>
                  <a:cubicBezTo>
                    <a:pt x="1718" y="5163"/>
                    <a:pt x="1239" y="3512"/>
                    <a:pt x="1239" y="2890"/>
                  </a:cubicBezTo>
                  <a:lnTo>
                    <a:pt x="1993" y="1311"/>
                  </a:lnTo>
                  <a:lnTo>
                    <a:pt x="1101"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7006123" y="1389562"/>
              <a:ext cx="87228" cy="65525"/>
            </a:xfrm>
            <a:custGeom>
              <a:rect b="b" l="l" r="r" t="t"/>
              <a:pathLst>
                <a:path extrusionOk="0" h="468" w="623">
                  <a:moveTo>
                    <a:pt x="329" y="1"/>
                  </a:moveTo>
                  <a:cubicBezTo>
                    <a:pt x="294" y="1"/>
                    <a:pt x="276" y="18"/>
                    <a:pt x="276" y="54"/>
                  </a:cubicBezTo>
                  <a:cubicBezTo>
                    <a:pt x="210" y="54"/>
                    <a:pt x="413" y="120"/>
                    <a:pt x="413" y="192"/>
                  </a:cubicBezTo>
                  <a:cubicBezTo>
                    <a:pt x="303" y="134"/>
                    <a:pt x="192" y="34"/>
                    <a:pt x="119" y="34"/>
                  </a:cubicBezTo>
                  <a:cubicBezTo>
                    <a:pt x="101" y="34"/>
                    <a:pt x="85" y="40"/>
                    <a:pt x="72" y="54"/>
                  </a:cubicBezTo>
                  <a:cubicBezTo>
                    <a:pt x="1" y="120"/>
                    <a:pt x="72" y="395"/>
                    <a:pt x="623" y="467"/>
                  </a:cubicBezTo>
                  <a:lnTo>
                    <a:pt x="623" y="258"/>
                  </a:lnTo>
                  <a:cubicBezTo>
                    <a:pt x="623" y="258"/>
                    <a:pt x="551" y="120"/>
                    <a:pt x="485" y="54"/>
                  </a:cubicBezTo>
                  <a:cubicBezTo>
                    <a:pt x="416" y="18"/>
                    <a:pt x="364" y="1"/>
                    <a:pt x="32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5718309" y="896168"/>
              <a:ext cx="1692471" cy="1415641"/>
            </a:xfrm>
            <a:custGeom>
              <a:rect b="b" l="l" r="r" t="t"/>
              <a:pathLst>
                <a:path extrusionOk="0" h="10111" w="12088">
                  <a:moveTo>
                    <a:pt x="8809" y="0"/>
                  </a:moveTo>
                  <a:cubicBezTo>
                    <a:pt x="8690" y="0"/>
                    <a:pt x="8568" y="22"/>
                    <a:pt x="8445" y="67"/>
                  </a:cubicBezTo>
                  <a:lnTo>
                    <a:pt x="1703" y="2406"/>
                  </a:lnTo>
                  <a:lnTo>
                    <a:pt x="2595" y="5020"/>
                  </a:lnTo>
                  <a:cubicBezTo>
                    <a:pt x="2414" y="4954"/>
                    <a:pt x="2232" y="4923"/>
                    <a:pt x="2053" y="4923"/>
                  </a:cubicBezTo>
                  <a:cubicBezTo>
                    <a:pt x="947" y="4923"/>
                    <a:pt x="0" y="6108"/>
                    <a:pt x="531" y="7293"/>
                  </a:cubicBezTo>
                  <a:cubicBezTo>
                    <a:pt x="819" y="7903"/>
                    <a:pt x="1408" y="8214"/>
                    <a:pt x="2003" y="8214"/>
                  </a:cubicBezTo>
                  <a:cubicBezTo>
                    <a:pt x="2545" y="8214"/>
                    <a:pt x="3092" y="7956"/>
                    <a:pt x="3420" y="7431"/>
                  </a:cubicBezTo>
                  <a:lnTo>
                    <a:pt x="4383" y="10111"/>
                  </a:lnTo>
                  <a:lnTo>
                    <a:pt x="6997" y="9148"/>
                  </a:lnTo>
                  <a:cubicBezTo>
                    <a:pt x="5897" y="8460"/>
                    <a:pt x="5968" y="6809"/>
                    <a:pt x="7135" y="6258"/>
                  </a:cubicBezTo>
                  <a:cubicBezTo>
                    <a:pt x="7368" y="6154"/>
                    <a:pt x="7604" y="6107"/>
                    <a:pt x="7831" y="6107"/>
                  </a:cubicBezTo>
                  <a:cubicBezTo>
                    <a:pt x="8944" y="6107"/>
                    <a:pt x="9865" y="7239"/>
                    <a:pt x="9408" y="8322"/>
                  </a:cubicBezTo>
                  <a:lnTo>
                    <a:pt x="12088" y="7431"/>
                  </a:lnTo>
                  <a:lnTo>
                    <a:pt x="9749" y="689"/>
                  </a:lnTo>
                  <a:cubicBezTo>
                    <a:pt x="9591" y="262"/>
                    <a:pt x="9224" y="0"/>
                    <a:pt x="8809"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7239939" y="1031698"/>
              <a:ext cx="228640" cy="182153"/>
            </a:xfrm>
            <a:custGeom>
              <a:rect b="b" l="l" r="r" t="t"/>
              <a:pathLst>
                <a:path extrusionOk="0" h="1301" w="1633">
                  <a:moveTo>
                    <a:pt x="1123" y="1"/>
                  </a:moveTo>
                  <a:cubicBezTo>
                    <a:pt x="1044" y="1"/>
                    <a:pt x="973" y="51"/>
                    <a:pt x="945" y="134"/>
                  </a:cubicBezTo>
                  <a:cubicBezTo>
                    <a:pt x="801" y="62"/>
                    <a:pt x="667" y="32"/>
                    <a:pt x="548" y="32"/>
                  </a:cubicBezTo>
                  <a:cubicBezTo>
                    <a:pt x="212" y="32"/>
                    <a:pt x="0" y="272"/>
                    <a:pt x="53" y="475"/>
                  </a:cubicBezTo>
                  <a:cubicBezTo>
                    <a:pt x="53" y="750"/>
                    <a:pt x="257" y="750"/>
                    <a:pt x="257" y="750"/>
                  </a:cubicBezTo>
                  <a:lnTo>
                    <a:pt x="1016" y="1300"/>
                  </a:lnTo>
                  <a:cubicBezTo>
                    <a:pt x="1016" y="1300"/>
                    <a:pt x="1633" y="1025"/>
                    <a:pt x="1429" y="409"/>
                  </a:cubicBezTo>
                  <a:cubicBezTo>
                    <a:pt x="1386" y="117"/>
                    <a:pt x="1245" y="1"/>
                    <a:pt x="1123" y="1"/>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7266541" y="1088821"/>
              <a:ext cx="144213" cy="141270"/>
            </a:xfrm>
            <a:custGeom>
              <a:rect b="b" l="l" r="r" t="t"/>
              <a:pathLst>
                <a:path extrusionOk="0" h="1009" w="1030">
                  <a:moveTo>
                    <a:pt x="480" y="1"/>
                  </a:moveTo>
                  <a:cubicBezTo>
                    <a:pt x="480" y="1"/>
                    <a:pt x="342" y="139"/>
                    <a:pt x="1" y="139"/>
                  </a:cubicBezTo>
                  <a:cubicBezTo>
                    <a:pt x="1" y="139"/>
                    <a:pt x="53" y="1008"/>
                    <a:pt x="501" y="1008"/>
                  </a:cubicBezTo>
                  <a:cubicBezTo>
                    <a:pt x="557" y="1008"/>
                    <a:pt x="620" y="995"/>
                    <a:pt x="689" y="964"/>
                  </a:cubicBezTo>
                  <a:cubicBezTo>
                    <a:pt x="1030" y="755"/>
                    <a:pt x="826" y="480"/>
                    <a:pt x="826" y="480"/>
                  </a:cubicBezTo>
                  <a:cubicBezTo>
                    <a:pt x="984" y="429"/>
                    <a:pt x="898" y="210"/>
                    <a:pt x="754" y="210"/>
                  </a:cubicBezTo>
                  <a:cubicBezTo>
                    <a:pt x="712" y="210"/>
                    <a:pt x="665" y="229"/>
                    <a:pt x="617" y="276"/>
                  </a:cubicBezTo>
                  <a:lnTo>
                    <a:pt x="480"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7324366" y="1155886"/>
              <a:ext cx="96469" cy="106548"/>
            </a:xfrm>
            <a:custGeom>
              <a:rect b="b" l="l" r="r" t="t"/>
              <a:pathLst>
                <a:path extrusionOk="0" h="761" w="689">
                  <a:moveTo>
                    <a:pt x="413" y="1"/>
                  </a:moveTo>
                  <a:lnTo>
                    <a:pt x="1" y="210"/>
                  </a:lnTo>
                  <a:lnTo>
                    <a:pt x="342" y="760"/>
                  </a:lnTo>
                  <a:lnTo>
                    <a:pt x="688" y="485"/>
                  </a:lnTo>
                  <a:lnTo>
                    <a:pt x="413"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7305044" y="1222251"/>
              <a:ext cx="308448" cy="473234"/>
            </a:xfrm>
            <a:custGeom>
              <a:rect b="b" l="l" r="r" t="t"/>
              <a:pathLst>
                <a:path extrusionOk="0" h="3380" w="2203">
                  <a:moveTo>
                    <a:pt x="798" y="0"/>
                  </a:moveTo>
                  <a:cubicBezTo>
                    <a:pt x="688" y="0"/>
                    <a:pt x="581" y="47"/>
                    <a:pt x="480" y="149"/>
                  </a:cubicBezTo>
                  <a:cubicBezTo>
                    <a:pt x="1" y="699"/>
                    <a:pt x="1239" y="3379"/>
                    <a:pt x="1239" y="3379"/>
                  </a:cubicBezTo>
                  <a:lnTo>
                    <a:pt x="2202" y="2554"/>
                  </a:lnTo>
                  <a:lnTo>
                    <a:pt x="1927" y="1590"/>
                  </a:lnTo>
                  <a:cubicBezTo>
                    <a:pt x="1653" y="668"/>
                    <a:pt x="1210" y="0"/>
                    <a:pt x="798"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449255" y="1531952"/>
              <a:ext cx="211979" cy="770615"/>
            </a:xfrm>
            <a:custGeom>
              <a:rect b="b" l="l" r="r" t="t"/>
              <a:pathLst>
                <a:path extrusionOk="0" h="5504" w="1514">
                  <a:moveTo>
                    <a:pt x="1035" y="0"/>
                  </a:moveTo>
                  <a:lnTo>
                    <a:pt x="209" y="413"/>
                  </a:lnTo>
                  <a:cubicBezTo>
                    <a:pt x="0" y="1855"/>
                    <a:pt x="826" y="4469"/>
                    <a:pt x="1238" y="5432"/>
                  </a:cubicBezTo>
                  <a:lnTo>
                    <a:pt x="1514" y="5504"/>
                  </a:lnTo>
                  <a:cubicBezTo>
                    <a:pt x="1514" y="5504"/>
                    <a:pt x="1238" y="2956"/>
                    <a:pt x="1238" y="1514"/>
                  </a:cubicBezTo>
                  <a:cubicBezTo>
                    <a:pt x="1310" y="276"/>
                    <a:pt x="1035" y="0"/>
                    <a:pt x="103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564763" y="2292483"/>
              <a:ext cx="106550" cy="48583"/>
            </a:xfrm>
            <a:custGeom>
              <a:rect b="b" l="l" r="r" t="t"/>
              <a:pathLst>
                <a:path extrusionOk="0" h="347" w="761">
                  <a:moveTo>
                    <a:pt x="413" y="0"/>
                  </a:moveTo>
                  <a:cubicBezTo>
                    <a:pt x="413" y="0"/>
                    <a:pt x="413" y="138"/>
                    <a:pt x="138" y="209"/>
                  </a:cubicBezTo>
                  <a:cubicBezTo>
                    <a:pt x="1" y="209"/>
                    <a:pt x="1" y="347"/>
                    <a:pt x="1" y="347"/>
                  </a:cubicBezTo>
                  <a:lnTo>
                    <a:pt x="689" y="347"/>
                  </a:lnTo>
                  <a:cubicBezTo>
                    <a:pt x="689" y="347"/>
                    <a:pt x="760" y="209"/>
                    <a:pt x="689" y="72"/>
                  </a:cubicBezTo>
                  <a:lnTo>
                    <a:pt x="413" y="0"/>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026424" y="1474128"/>
              <a:ext cx="95489" cy="59364"/>
            </a:xfrm>
            <a:custGeom>
              <a:rect b="b" l="l" r="r" t="t"/>
              <a:pathLst>
                <a:path extrusionOk="0" h="424" w="682">
                  <a:moveTo>
                    <a:pt x="406" y="1"/>
                  </a:moveTo>
                  <a:cubicBezTo>
                    <a:pt x="340" y="1"/>
                    <a:pt x="202" y="1"/>
                    <a:pt x="202" y="67"/>
                  </a:cubicBezTo>
                  <a:cubicBezTo>
                    <a:pt x="202" y="67"/>
                    <a:pt x="406" y="67"/>
                    <a:pt x="406" y="138"/>
                  </a:cubicBezTo>
                  <a:cubicBezTo>
                    <a:pt x="378" y="152"/>
                    <a:pt x="347" y="157"/>
                    <a:pt x="316" y="157"/>
                  </a:cubicBezTo>
                  <a:cubicBezTo>
                    <a:pt x="227" y="157"/>
                    <a:pt x="135" y="117"/>
                    <a:pt x="91" y="117"/>
                  </a:cubicBezTo>
                  <a:cubicBezTo>
                    <a:pt x="74" y="117"/>
                    <a:pt x="65" y="123"/>
                    <a:pt x="65" y="138"/>
                  </a:cubicBezTo>
                  <a:cubicBezTo>
                    <a:pt x="1" y="197"/>
                    <a:pt x="104" y="424"/>
                    <a:pt x="520" y="424"/>
                  </a:cubicBezTo>
                  <a:cubicBezTo>
                    <a:pt x="569" y="424"/>
                    <a:pt x="623" y="420"/>
                    <a:pt x="681" y="413"/>
                  </a:cubicBezTo>
                  <a:lnTo>
                    <a:pt x="681" y="138"/>
                  </a:lnTo>
                  <a:lnTo>
                    <a:pt x="406"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7420693" y="1502690"/>
              <a:ext cx="259863" cy="789936"/>
            </a:xfrm>
            <a:custGeom>
              <a:rect b="b" l="l" r="r" t="t"/>
              <a:pathLst>
                <a:path extrusionOk="0" h="5642" w="1856">
                  <a:moveTo>
                    <a:pt x="1239" y="0"/>
                  </a:moveTo>
                  <a:lnTo>
                    <a:pt x="0" y="413"/>
                  </a:lnTo>
                  <a:lnTo>
                    <a:pt x="1305" y="5641"/>
                  </a:lnTo>
                  <a:lnTo>
                    <a:pt x="1855" y="5641"/>
                  </a:lnTo>
                  <a:cubicBezTo>
                    <a:pt x="1855" y="5641"/>
                    <a:pt x="1718" y="2686"/>
                    <a:pt x="1651" y="1514"/>
                  </a:cubicBezTo>
                  <a:cubicBezTo>
                    <a:pt x="1514" y="347"/>
                    <a:pt x="1239" y="0"/>
                    <a:pt x="1239"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7343687" y="1233031"/>
              <a:ext cx="134972" cy="154151"/>
            </a:xfrm>
            <a:custGeom>
              <a:rect b="b" l="l" r="r" t="t"/>
              <a:pathLst>
                <a:path extrusionOk="0" h="1101" w="964">
                  <a:moveTo>
                    <a:pt x="499" y="1"/>
                  </a:moveTo>
                  <a:cubicBezTo>
                    <a:pt x="293" y="1"/>
                    <a:pt x="106" y="250"/>
                    <a:pt x="0" y="622"/>
                  </a:cubicBezTo>
                  <a:lnTo>
                    <a:pt x="754" y="1101"/>
                  </a:lnTo>
                  <a:cubicBezTo>
                    <a:pt x="963" y="622"/>
                    <a:pt x="963" y="209"/>
                    <a:pt x="688" y="72"/>
                  </a:cubicBezTo>
                  <a:cubicBezTo>
                    <a:pt x="624" y="23"/>
                    <a:pt x="561" y="1"/>
                    <a:pt x="499"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7112530" y="1319977"/>
              <a:ext cx="336870" cy="236617"/>
            </a:xfrm>
            <a:custGeom>
              <a:rect b="b" l="l" r="r" t="t"/>
              <a:pathLst>
                <a:path extrusionOk="0" h="1690" w="2406">
                  <a:moveTo>
                    <a:pt x="1651" y="1"/>
                  </a:moveTo>
                  <a:cubicBezTo>
                    <a:pt x="1651" y="139"/>
                    <a:pt x="1580" y="205"/>
                    <a:pt x="1580" y="414"/>
                  </a:cubicBezTo>
                  <a:cubicBezTo>
                    <a:pt x="1529" y="945"/>
                    <a:pt x="1106" y="1352"/>
                    <a:pt x="567" y="1352"/>
                  </a:cubicBezTo>
                  <a:cubicBezTo>
                    <a:pt x="408" y="1352"/>
                    <a:pt x="239" y="1317"/>
                    <a:pt x="66" y="1239"/>
                  </a:cubicBezTo>
                  <a:lnTo>
                    <a:pt x="0" y="1443"/>
                  </a:lnTo>
                  <a:cubicBezTo>
                    <a:pt x="160" y="1577"/>
                    <a:pt x="474" y="1690"/>
                    <a:pt x="831" y="1690"/>
                  </a:cubicBezTo>
                  <a:cubicBezTo>
                    <a:pt x="1396" y="1690"/>
                    <a:pt x="2068" y="1407"/>
                    <a:pt x="2405" y="480"/>
                  </a:cubicBezTo>
                  <a:lnTo>
                    <a:pt x="1651"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7420693" y="2283243"/>
              <a:ext cx="105709" cy="57824"/>
            </a:xfrm>
            <a:custGeom>
              <a:rect b="b" l="l" r="r" t="t"/>
              <a:pathLst>
                <a:path extrusionOk="0" h="413" w="755">
                  <a:moveTo>
                    <a:pt x="617" y="0"/>
                  </a:moveTo>
                  <a:cubicBezTo>
                    <a:pt x="617" y="0"/>
                    <a:pt x="551" y="66"/>
                    <a:pt x="551" y="138"/>
                  </a:cubicBezTo>
                  <a:lnTo>
                    <a:pt x="342" y="275"/>
                  </a:lnTo>
                  <a:lnTo>
                    <a:pt x="138" y="275"/>
                  </a:lnTo>
                  <a:lnTo>
                    <a:pt x="138" y="204"/>
                  </a:lnTo>
                  <a:cubicBezTo>
                    <a:pt x="0" y="275"/>
                    <a:pt x="0" y="413"/>
                    <a:pt x="0" y="413"/>
                  </a:cubicBezTo>
                  <a:lnTo>
                    <a:pt x="342" y="413"/>
                  </a:lnTo>
                  <a:lnTo>
                    <a:pt x="688" y="204"/>
                  </a:lnTo>
                  <a:cubicBezTo>
                    <a:pt x="688" y="204"/>
                    <a:pt x="754" y="66"/>
                    <a:pt x="617"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7564763" y="2302424"/>
              <a:ext cx="106550" cy="38643"/>
            </a:xfrm>
            <a:custGeom>
              <a:rect b="b" l="l" r="r" t="t"/>
              <a:pathLst>
                <a:path extrusionOk="0" h="276" w="761">
                  <a:moveTo>
                    <a:pt x="689" y="1"/>
                  </a:moveTo>
                  <a:cubicBezTo>
                    <a:pt x="689" y="67"/>
                    <a:pt x="622" y="67"/>
                    <a:pt x="622" y="138"/>
                  </a:cubicBezTo>
                  <a:lnTo>
                    <a:pt x="138" y="138"/>
                  </a:lnTo>
                  <a:cubicBezTo>
                    <a:pt x="138" y="138"/>
                    <a:pt x="1" y="138"/>
                    <a:pt x="1" y="276"/>
                  </a:cubicBezTo>
                  <a:lnTo>
                    <a:pt x="689" y="276"/>
                  </a:lnTo>
                  <a:cubicBezTo>
                    <a:pt x="689" y="276"/>
                    <a:pt x="760" y="204"/>
                    <a:pt x="689"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5965987" y="2649228"/>
              <a:ext cx="288986" cy="799177"/>
            </a:xfrm>
            <a:custGeom>
              <a:rect b="b" l="l" r="r" t="t"/>
              <a:pathLst>
                <a:path extrusionOk="0" h="5708" w="2064">
                  <a:moveTo>
                    <a:pt x="622" y="0"/>
                  </a:moveTo>
                  <a:cubicBezTo>
                    <a:pt x="622" y="0"/>
                    <a:pt x="0" y="413"/>
                    <a:pt x="551" y="2201"/>
                  </a:cubicBezTo>
                  <a:cubicBezTo>
                    <a:pt x="1035" y="3781"/>
                    <a:pt x="209" y="5570"/>
                    <a:pt x="209" y="5570"/>
                  </a:cubicBezTo>
                  <a:lnTo>
                    <a:pt x="413" y="5707"/>
                  </a:lnTo>
                  <a:cubicBezTo>
                    <a:pt x="413" y="5707"/>
                    <a:pt x="2064" y="3368"/>
                    <a:pt x="1376" y="0"/>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6034312" y="2176835"/>
              <a:ext cx="160174" cy="145470"/>
            </a:xfrm>
            <a:custGeom>
              <a:rect b="b" l="l" r="r" t="t"/>
              <a:pathLst>
                <a:path extrusionOk="0" h="1039" w="1144">
                  <a:moveTo>
                    <a:pt x="822" y="1"/>
                  </a:moveTo>
                  <a:lnTo>
                    <a:pt x="822" y="1"/>
                  </a:lnTo>
                  <a:cubicBezTo>
                    <a:pt x="682" y="71"/>
                    <a:pt x="558" y="88"/>
                    <a:pt x="471" y="88"/>
                  </a:cubicBezTo>
                  <a:cubicBezTo>
                    <a:pt x="388" y="88"/>
                    <a:pt x="338" y="72"/>
                    <a:pt x="338" y="72"/>
                  </a:cubicBezTo>
                  <a:lnTo>
                    <a:pt x="272" y="413"/>
                  </a:lnTo>
                  <a:cubicBezTo>
                    <a:pt x="232" y="394"/>
                    <a:pt x="199" y="385"/>
                    <a:pt x="170" y="385"/>
                  </a:cubicBezTo>
                  <a:cubicBezTo>
                    <a:pt x="1" y="385"/>
                    <a:pt x="26" y="689"/>
                    <a:pt x="200" y="689"/>
                  </a:cubicBezTo>
                  <a:cubicBezTo>
                    <a:pt x="200" y="689"/>
                    <a:pt x="134" y="964"/>
                    <a:pt x="547" y="1035"/>
                  </a:cubicBezTo>
                  <a:cubicBezTo>
                    <a:pt x="565" y="1037"/>
                    <a:pt x="582" y="1038"/>
                    <a:pt x="598" y="1038"/>
                  </a:cubicBezTo>
                  <a:cubicBezTo>
                    <a:pt x="1144" y="1038"/>
                    <a:pt x="822" y="1"/>
                    <a:pt x="82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6042993" y="2273162"/>
              <a:ext cx="77147" cy="106408"/>
            </a:xfrm>
            <a:custGeom>
              <a:rect b="b" l="l" r="r" t="t"/>
              <a:pathLst>
                <a:path extrusionOk="0" h="760" w="551">
                  <a:moveTo>
                    <a:pt x="138" y="1"/>
                  </a:moveTo>
                  <a:lnTo>
                    <a:pt x="1" y="760"/>
                  </a:lnTo>
                  <a:lnTo>
                    <a:pt x="485" y="688"/>
                  </a:lnTo>
                  <a:lnTo>
                    <a:pt x="551" y="72"/>
                  </a:lnTo>
                  <a:lnTo>
                    <a:pt x="138" y="1"/>
                  </a:ln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5975928" y="2339947"/>
              <a:ext cx="240541" cy="395668"/>
            </a:xfrm>
            <a:custGeom>
              <a:rect b="b" l="l" r="r" t="t"/>
              <a:pathLst>
                <a:path extrusionOk="0" h="2826" w="1718">
                  <a:moveTo>
                    <a:pt x="854" y="0"/>
                  </a:moveTo>
                  <a:cubicBezTo>
                    <a:pt x="777" y="0"/>
                    <a:pt x="698" y="24"/>
                    <a:pt x="617" y="74"/>
                  </a:cubicBezTo>
                  <a:cubicBezTo>
                    <a:pt x="1" y="487"/>
                    <a:pt x="617" y="2826"/>
                    <a:pt x="617" y="2826"/>
                  </a:cubicBezTo>
                  <a:lnTo>
                    <a:pt x="1718" y="2826"/>
                  </a:lnTo>
                  <a:lnTo>
                    <a:pt x="1652" y="1796"/>
                  </a:lnTo>
                  <a:cubicBezTo>
                    <a:pt x="1652" y="796"/>
                    <a:pt x="1299" y="0"/>
                    <a:pt x="854" y="0"/>
                  </a:cubicBezTo>
                  <a:close/>
                </a:path>
              </a:pathLst>
            </a:custGeom>
            <a:solidFill>
              <a:srgbClr val="088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6075335" y="2052087"/>
              <a:ext cx="305367" cy="418210"/>
            </a:xfrm>
            <a:custGeom>
              <a:rect b="b" l="l" r="r" t="t"/>
              <a:pathLst>
                <a:path extrusionOk="0" h="2987" w="2181">
                  <a:moveTo>
                    <a:pt x="1971" y="0"/>
                  </a:moveTo>
                  <a:cubicBezTo>
                    <a:pt x="1971" y="0"/>
                    <a:pt x="1492" y="1514"/>
                    <a:pt x="391" y="2130"/>
                  </a:cubicBezTo>
                  <a:cubicBezTo>
                    <a:pt x="254" y="2201"/>
                    <a:pt x="182" y="2339"/>
                    <a:pt x="116" y="2405"/>
                  </a:cubicBezTo>
                  <a:cubicBezTo>
                    <a:pt x="0" y="2698"/>
                    <a:pt x="225" y="2987"/>
                    <a:pt x="464" y="2987"/>
                  </a:cubicBezTo>
                  <a:cubicBezTo>
                    <a:pt x="508" y="2987"/>
                    <a:pt x="552" y="2977"/>
                    <a:pt x="595" y="2955"/>
                  </a:cubicBezTo>
                  <a:cubicBezTo>
                    <a:pt x="1079" y="2680"/>
                    <a:pt x="2180" y="826"/>
                    <a:pt x="2108"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6033752" y="2649228"/>
              <a:ext cx="240541" cy="799177"/>
            </a:xfrm>
            <a:custGeom>
              <a:rect b="b" l="l" r="r" t="t"/>
              <a:pathLst>
                <a:path extrusionOk="0" h="5708" w="1718">
                  <a:moveTo>
                    <a:pt x="276" y="0"/>
                  </a:moveTo>
                  <a:cubicBezTo>
                    <a:pt x="276" y="0"/>
                    <a:pt x="1" y="550"/>
                    <a:pt x="479" y="2339"/>
                  </a:cubicBezTo>
                  <a:cubicBezTo>
                    <a:pt x="1030" y="4540"/>
                    <a:pt x="964" y="5707"/>
                    <a:pt x="964" y="5707"/>
                  </a:cubicBezTo>
                  <a:lnTo>
                    <a:pt x="1167" y="5707"/>
                  </a:lnTo>
                  <a:cubicBezTo>
                    <a:pt x="1167" y="5707"/>
                    <a:pt x="1718" y="2064"/>
                    <a:pt x="130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6149400" y="3439021"/>
              <a:ext cx="115650" cy="38643"/>
            </a:xfrm>
            <a:custGeom>
              <a:rect b="b" l="l" r="r" t="t"/>
              <a:pathLst>
                <a:path extrusionOk="0" h="276" w="826">
                  <a:moveTo>
                    <a:pt x="138" y="0"/>
                  </a:moveTo>
                  <a:cubicBezTo>
                    <a:pt x="0" y="204"/>
                    <a:pt x="66" y="275"/>
                    <a:pt x="66" y="275"/>
                  </a:cubicBezTo>
                  <a:lnTo>
                    <a:pt x="826" y="275"/>
                  </a:lnTo>
                  <a:lnTo>
                    <a:pt x="688" y="138"/>
                  </a:lnTo>
                  <a:cubicBezTo>
                    <a:pt x="341" y="66"/>
                    <a:pt x="341" y="0"/>
                    <a:pt x="34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5975928" y="3419700"/>
              <a:ext cx="105709" cy="57964"/>
            </a:xfrm>
            <a:custGeom>
              <a:rect b="b" l="l" r="r" t="t"/>
              <a:pathLst>
                <a:path extrusionOk="0" h="414" w="755">
                  <a:moveTo>
                    <a:pt x="204" y="0"/>
                  </a:moveTo>
                  <a:cubicBezTo>
                    <a:pt x="1" y="138"/>
                    <a:pt x="1" y="204"/>
                    <a:pt x="1" y="204"/>
                  </a:cubicBezTo>
                  <a:lnTo>
                    <a:pt x="342" y="413"/>
                  </a:lnTo>
                  <a:lnTo>
                    <a:pt x="755" y="413"/>
                  </a:lnTo>
                  <a:cubicBezTo>
                    <a:pt x="755" y="413"/>
                    <a:pt x="755" y="276"/>
                    <a:pt x="617" y="276"/>
                  </a:cubicBezTo>
                  <a:cubicBezTo>
                    <a:pt x="414" y="204"/>
                    <a:pt x="414" y="67"/>
                    <a:pt x="414" y="67"/>
                  </a:cubicBezTo>
                  <a:lnTo>
                    <a:pt x="204" y="0"/>
                  </a:ln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6351155" y="1994263"/>
              <a:ext cx="77287" cy="86386"/>
            </a:xfrm>
            <a:custGeom>
              <a:rect b="b" l="l" r="r" t="t"/>
              <a:pathLst>
                <a:path extrusionOk="0" h="617" w="552">
                  <a:moveTo>
                    <a:pt x="414" y="0"/>
                  </a:moveTo>
                  <a:cubicBezTo>
                    <a:pt x="348" y="0"/>
                    <a:pt x="276" y="138"/>
                    <a:pt x="138" y="276"/>
                  </a:cubicBezTo>
                  <a:cubicBezTo>
                    <a:pt x="138" y="204"/>
                    <a:pt x="276" y="66"/>
                    <a:pt x="210" y="66"/>
                  </a:cubicBezTo>
                  <a:lnTo>
                    <a:pt x="72" y="204"/>
                  </a:lnTo>
                  <a:cubicBezTo>
                    <a:pt x="1" y="276"/>
                    <a:pt x="1" y="413"/>
                    <a:pt x="1" y="413"/>
                  </a:cubicBezTo>
                  <a:lnTo>
                    <a:pt x="138" y="617"/>
                  </a:lnTo>
                  <a:cubicBezTo>
                    <a:pt x="551" y="276"/>
                    <a:pt x="485" y="0"/>
                    <a:pt x="414"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5985169" y="2649228"/>
              <a:ext cx="279885" cy="452372"/>
            </a:xfrm>
            <a:custGeom>
              <a:rect b="b" l="l" r="r" t="t"/>
              <a:pathLst>
                <a:path extrusionOk="0" h="3231" w="1999">
                  <a:moveTo>
                    <a:pt x="414" y="0"/>
                  </a:moveTo>
                  <a:cubicBezTo>
                    <a:pt x="414" y="0"/>
                    <a:pt x="1" y="550"/>
                    <a:pt x="210" y="1651"/>
                  </a:cubicBezTo>
                  <a:cubicBezTo>
                    <a:pt x="414" y="2818"/>
                    <a:pt x="551" y="3231"/>
                    <a:pt x="551" y="3231"/>
                  </a:cubicBezTo>
                  <a:lnTo>
                    <a:pt x="1789" y="3231"/>
                  </a:lnTo>
                  <a:cubicBezTo>
                    <a:pt x="1789" y="3231"/>
                    <a:pt x="1999" y="1101"/>
                    <a:pt x="1652"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5927484" y="2157654"/>
              <a:ext cx="247542" cy="344845"/>
            </a:xfrm>
            <a:custGeom>
              <a:rect b="b" l="l" r="r" t="t"/>
              <a:pathLst>
                <a:path extrusionOk="0" h="2463" w="1768">
                  <a:moveTo>
                    <a:pt x="1238" y="0"/>
                  </a:moveTo>
                  <a:lnTo>
                    <a:pt x="1172" y="72"/>
                  </a:lnTo>
                  <a:cubicBezTo>
                    <a:pt x="826" y="138"/>
                    <a:pt x="760" y="484"/>
                    <a:pt x="622" y="760"/>
                  </a:cubicBezTo>
                  <a:cubicBezTo>
                    <a:pt x="347" y="1035"/>
                    <a:pt x="0" y="1376"/>
                    <a:pt x="72" y="1926"/>
                  </a:cubicBezTo>
                  <a:cubicBezTo>
                    <a:pt x="72" y="2289"/>
                    <a:pt x="305" y="2462"/>
                    <a:pt x="541" y="2462"/>
                  </a:cubicBezTo>
                  <a:cubicBezTo>
                    <a:pt x="709" y="2462"/>
                    <a:pt x="878" y="2374"/>
                    <a:pt x="963" y="2201"/>
                  </a:cubicBezTo>
                  <a:cubicBezTo>
                    <a:pt x="1172" y="1860"/>
                    <a:pt x="760" y="1513"/>
                    <a:pt x="1035" y="1238"/>
                  </a:cubicBezTo>
                  <a:cubicBezTo>
                    <a:pt x="1310" y="897"/>
                    <a:pt x="1101" y="484"/>
                    <a:pt x="1101" y="484"/>
                  </a:cubicBezTo>
                  <a:lnTo>
                    <a:pt x="1101" y="484"/>
                  </a:lnTo>
                  <a:cubicBezTo>
                    <a:pt x="1101" y="484"/>
                    <a:pt x="1173" y="491"/>
                    <a:pt x="1269" y="491"/>
                  </a:cubicBezTo>
                  <a:cubicBezTo>
                    <a:pt x="1468" y="491"/>
                    <a:pt x="1767" y="461"/>
                    <a:pt x="1723" y="275"/>
                  </a:cubicBezTo>
                  <a:cubicBezTo>
                    <a:pt x="1651" y="72"/>
                    <a:pt x="1376" y="0"/>
                    <a:pt x="1238"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5975928" y="3428941"/>
              <a:ext cx="105709" cy="48723"/>
            </a:xfrm>
            <a:custGeom>
              <a:rect b="b" l="l" r="r" t="t"/>
              <a:pathLst>
                <a:path extrusionOk="0" h="348" w="755">
                  <a:moveTo>
                    <a:pt x="138" y="1"/>
                  </a:moveTo>
                  <a:cubicBezTo>
                    <a:pt x="1" y="72"/>
                    <a:pt x="1" y="138"/>
                    <a:pt x="1" y="138"/>
                  </a:cubicBezTo>
                  <a:lnTo>
                    <a:pt x="342" y="347"/>
                  </a:lnTo>
                  <a:lnTo>
                    <a:pt x="755" y="347"/>
                  </a:lnTo>
                  <a:cubicBezTo>
                    <a:pt x="755" y="347"/>
                    <a:pt x="755" y="276"/>
                    <a:pt x="617" y="210"/>
                  </a:cubicBezTo>
                  <a:lnTo>
                    <a:pt x="617" y="276"/>
                  </a:lnTo>
                  <a:lnTo>
                    <a:pt x="414" y="276"/>
                  </a:lnTo>
                  <a:lnTo>
                    <a:pt x="138" y="138"/>
                  </a:lnTo>
                  <a:cubicBezTo>
                    <a:pt x="204" y="1"/>
                    <a:pt x="138" y="1"/>
                    <a:pt x="138"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6158641" y="3448262"/>
              <a:ext cx="106410" cy="29402"/>
            </a:xfrm>
            <a:custGeom>
              <a:rect b="b" l="l" r="r" t="t"/>
              <a:pathLst>
                <a:path extrusionOk="0" h="210" w="760">
                  <a:moveTo>
                    <a:pt x="0" y="0"/>
                  </a:moveTo>
                  <a:lnTo>
                    <a:pt x="0" y="209"/>
                  </a:lnTo>
                  <a:lnTo>
                    <a:pt x="760" y="209"/>
                  </a:lnTo>
                  <a:lnTo>
                    <a:pt x="622" y="72"/>
                  </a:lnTo>
                  <a:lnTo>
                    <a:pt x="550" y="72"/>
                  </a:lnTo>
                  <a:lnTo>
                    <a:pt x="550" y="138"/>
                  </a:lnTo>
                  <a:lnTo>
                    <a:pt x="138" y="138"/>
                  </a:lnTo>
                  <a:cubicBezTo>
                    <a:pt x="138" y="72"/>
                    <a:pt x="72" y="0"/>
                    <a:pt x="0"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8"/>
          <p:cNvGrpSpPr/>
          <p:nvPr/>
        </p:nvGrpSpPr>
        <p:grpSpPr>
          <a:xfrm>
            <a:off x="2135552" y="2239921"/>
            <a:ext cx="1686003" cy="48723"/>
            <a:chOff x="1002138" y="2408215"/>
            <a:chExt cx="1686003" cy="48723"/>
          </a:xfrm>
        </p:grpSpPr>
        <p:sp>
          <p:nvSpPr>
            <p:cNvPr id="216" name="Google Shape;216;p28"/>
            <p:cNvSpPr/>
            <p:nvPr/>
          </p:nvSpPr>
          <p:spPr>
            <a:xfrm>
              <a:off x="1002138" y="2408215"/>
              <a:ext cx="48724" cy="48723"/>
            </a:xfrm>
            <a:custGeom>
              <a:rect b="b" l="l" r="r" t="t"/>
              <a:pathLst>
                <a:path extrusionOk="0" h="348" w="348">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1233295" y="2408215"/>
              <a:ext cx="57965" cy="48723"/>
            </a:xfrm>
            <a:custGeom>
              <a:rect b="b" l="l" r="r" t="t"/>
              <a:pathLst>
                <a:path extrusionOk="0" h="348" w="414">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1474532" y="2408215"/>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1705689" y="2408215"/>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1936846" y="2408215"/>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2168003" y="2408215"/>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2399159" y="2408215"/>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2630316" y="2408215"/>
              <a:ext cx="57825" cy="48723"/>
            </a:xfrm>
            <a:custGeom>
              <a:rect b="b" l="l" r="r" t="t"/>
              <a:pathLst>
                <a:path extrusionOk="0" h="348" w="413">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8"/>
          <p:cNvSpPr txBox="1"/>
          <p:nvPr>
            <p:ph type="ctrTitle"/>
          </p:nvPr>
        </p:nvSpPr>
        <p:spPr>
          <a:xfrm>
            <a:off x="148950" y="577925"/>
            <a:ext cx="5659200" cy="144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000"/>
              <a:t>SUDOKU SOLUTION VALIDATOR</a:t>
            </a:r>
            <a:endParaRPr sz="4000"/>
          </a:p>
        </p:txBody>
      </p:sp>
      <p:graphicFrame>
        <p:nvGraphicFramePr>
          <p:cNvPr id="225" name="Google Shape;225;p28"/>
          <p:cNvGraphicFramePr/>
          <p:nvPr/>
        </p:nvGraphicFramePr>
        <p:xfrm>
          <a:off x="1177075" y="3034345"/>
          <a:ext cx="3000000" cy="3000000"/>
        </p:xfrm>
        <a:graphic>
          <a:graphicData uri="http://schemas.openxmlformats.org/drawingml/2006/table">
            <a:tbl>
              <a:tblPr>
                <a:noFill/>
                <a:tableStyleId>{770472A8-B0CE-4B79-925B-E086D026AEA3}</a:tableStyleId>
              </a:tblPr>
              <a:tblGrid>
                <a:gridCol w="1801475"/>
                <a:gridCol w="1801475"/>
              </a:tblGrid>
              <a:tr h="351600">
                <a:tc>
                  <a:txBody>
                    <a:bodyPr/>
                    <a:lstStyle/>
                    <a:p>
                      <a:pPr indent="0" lvl="0" marL="0" rtl="0" algn="ctr">
                        <a:spcBef>
                          <a:spcPts val="0"/>
                        </a:spcBef>
                        <a:spcAft>
                          <a:spcPts val="0"/>
                        </a:spcAft>
                        <a:buNone/>
                      </a:pPr>
                      <a:r>
                        <a:rPr b="1" lang="en" sz="1000">
                          <a:latin typeface="Rubik"/>
                          <a:ea typeface="Rubik"/>
                          <a:cs typeface="Rubik"/>
                          <a:sym typeface="Rubik"/>
                        </a:rPr>
                        <a:t>ROLL NUMBER</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Rubik"/>
                          <a:ea typeface="Rubik"/>
                          <a:cs typeface="Rubik"/>
                          <a:sym typeface="Rubik"/>
                        </a:rPr>
                        <a:t>NAME</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r>
              <a:tr h="320025">
                <a:tc>
                  <a:txBody>
                    <a:bodyPr/>
                    <a:lstStyle/>
                    <a:p>
                      <a:pPr indent="0" lvl="0" marL="0" rtl="0" algn="ctr">
                        <a:spcBef>
                          <a:spcPts val="0"/>
                        </a:spcBef>
                        <a:spcAft>
                          <a:spcPts val="0"/>
                        </a:spcAft>
                        <a:buNone/>
                      </a:pPr>
                      <a:r>
                        <a:rPr b="1" lang="en" sz="1000">
                          <a:latin typeface="Rubik"/>
                          <a:ea typeface="Rubik"/>
                          <a:cs typeface="Rubik"/>
                          <a:sym typeface="Rubik"/>
                        </a:rPr>
                        <a:t>AM.EN.U4AIE20042​</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Rubik"/>
                          <a:ea typeface="Rubik"/>
                          <a:cs typeface="Rubik"/>
                          <a:sym typeface="Rubik"/>
                        </a:rPr>
                        <a:t>KONIJETI SRI VYSHNAVI​</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r>
              <a:tr h="320025">
                <a:tc>
                  <a:txBody>
                    <a:bodyPr/>
                    <a:lstStyle/>
                    <a:p>
                      <a:pPr indent="0" lvl="0" marL="0" rtl="0" algn="ctr">
                        <a:spcBef>
                          <a:spcPts val="0"/>
                        </a:spcBef>
                        <a:spcAft>
                          <a:spcPts val="0"/>
                        </a:spcAft>
                        <a:buNone/>
                      </a:pPr>
                      <a:r>
                        <a:rPr b="1" lang="en" sz="1000">
                          <a:latin typeface="Rubik"/>
                          <a:ea typeface="Rubik"/>
                          <a:cs typeface="Rubik"/>
                          <a:sym typeface="Rubik"/>
                        </a:rPr>
                        <a:t>AM.EN.U4AIE20044​</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Rubik"/>
                          <a:ea typeface="Rubik"/>
                          <a:cs typeface="Rubik"/>
                          <a:sym typeface="Rubik"/>
                        </a:rPr>
                        <a:t>LOKAVARAPU VARSHA</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r>
              <a:tr h="320025">
                <a:tc>
                  <a:txBody>
                    <a:bodyPr/>
                    <a:lstStyle/>
                    <a:p>
                      <a:pPr indent="0" lvl="0" marL="0" marR="63500" rtl="0" algn="ctr">
                        <a:spcBef>
                          <a:spcPts val="0"/>
                        </a:spcBef>
                        <a:spcAft>
                          <a:spcPts val="0"/>
                        </a:spcAft>
                        <a:buNone/>
                      </a:pPr>
                      <a:r>
                        <a:rPr b="1" lang="en" sz="1000">
                          <a:latin typeface="Rubik"/>
                          <a:ea typeface="Rubik"/>
                          <a:cs typeface="Rubik"/>
                          <a:sym typeface="Rubik"/>
                        </a:rPr>
                        <a:t>AM.EN.U4AIE20049​ </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c>
                  <a:txBody>
                    <a:bodyPr/>
                    <a:lstStyle/>
                    <a:p>
                      <a:pPr indent="0" lvl="0" marL="0" marR="63500" rtl="0" algn="ctr">
                        <a:spcBef>
                          <a:spcPts val="0"/>
                        </a:spcBef>
                        <a:spcAft>
                          <a:spcPts val="0"/>
                        </a:spcAft>
                        <a:buNone/>
                      </a:pPr>
                      <a:r>
                        <a:rPr b="1" lang="en" sz="1000">
                          <a:latin typeface="Rubik"/>
                          <a:ea typeface="Rubik"/>
                          <a:cs typeface="Rubik"/>
                          <a:sym typeface="Rubik"/>
                        </a:rPr>
                        <a:t>METHUKU SAMHITHA</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r>
              <a:tr h="320025">
                <a:tc>
                  <a:txBody>
                    <a:bodyPr/>
                    <a:lstStyle/>
                    <a:p>
                      <a:pPr indent="0" lvl="0" marL="0" marR="63500" rtl="0" algn="ctr">
                        <a:lnSpc>
                          <a:spcPct val="115000"/>
                        </a:lnSpc>
                        <a:spcBef>
                          <a:spcPts val="0"/>
                        </a:spcBef>
                        <a:spcAft>
                          <a:spcPts val="0"/>
                        </a:spcAft>
                        <a:buNone/>
                      </a:pPr>
                      <a:r>
                        <a:rPr b="1" lang="en" sz="1000">
                          <a:latin typeface="Rubik"/>
                          <a:ea typeface="Rubik"/>
                          <a:cs typeface="Rubik"/>
                          <a:sym typeface="Rubik"/>
                        </a:rPr>
                        <a:t>AM.EN.U4AIE20050</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c>
                  <a:txBody>
                    <a:bodyPr/>
                    <a:lstStyle/>
                    <a:p>
                      <a:pPr indent="0" lvl="0" marL="0" marR="63500" rtl="0" algn="ctr">
                        <a:lnSpc>
                          <a:spcPct val="115000"/>
                        </a:lnSpc>
                        <a:spcBef>
                          <a:spcPts val="0"/>
                        </a:spcBef>
                        <a:spcAft>
                          <a:spcPts val="0"/>
                        </a:spcAft>
                        <a:buNone/>
                      </a:pPr>
                      <a:r>
                        <a:rPr b="1" lang="en" sz="1000">
                          <a:latin typeface="Rubik"/>
                          <a:ea typeface="Rubik"/>
                          <a:cs typeface="Rubik"/>
                          <a:sym typeface="Rubik"/>
                        </a:rPr>
                        <a:t>MUCHARLA DEEKSHA​</a:t>
                      </a:r>
                      <a:endParaRPr b="1" sz="1000">
                        <a:latin typeface="Rubik"/>
                        <a:ea typeface="Rubik"/>
                        <a:cs typeface="Rubik"/>
                        <a:sym typeface="Rubik"/>
                      </a:endParaRPr>
                    </a:p>
                  </a:txBody>
                  <a:tcPr marT="91425" marB="91425" marR="91425" marL="91425">
                    <a:lnL cap="flat" cmpd="sng" w="9525">
                      <a:solidFill>
                        <a:srgbClr val="047979"/>
                      </a:solidFill>
                      <a:prstDash val="solid"/>
                      <a:round/>
                      <a:headEnd len="sm" w="sm" type="none"/>
                      <a:tailEnd len="sm" w="sm" type="none"/>
                    </a:lnL>
                    <a:lnR cap="flat" cmpd="sng" w="9525">
                      <a:solidFill>
                        <a:srgbClr val="047979"/>
                      </a:solidFill>
                      <a:prstDash val="solid"/>
                      <a:round/>
                      <a:headEnd len="sm" w="sm" type="none"/>
                      <a:tailEnd len="sm" w="sm" type="none"/>
                    </a:lnR>
                    <a:lnT cap="flat" cmpd="sng" w="9525">
                      <a:solidFill>
                        <a:srgbClr val="047979"/>
                      </a:solidFill>
                      <a:prstDash val="solid"/>
                      <a:round/>
                      <a:headEnd len="sm" w="sm" type="none"/>
                      <a:tailEnd len="sm" w="sm" type="none"/>
                    </a:lnT>
                    <a:lnB cap="flat" cmpd="sng" w="9525">
                      <a:solidFill>
                        <a:srgbClr val="047979"/>
                      </a:solidFill>
                      <a:prstDash val="solid"/>
                      <a:round/>
                      <a:headEnd len="sm" w="sm" type="none"/>
                      <a:tailEnd len="sm" w="sm" type="none"/>
                    </a:lnB>
                  </a:tcPr>
                </a:tc>
              </a:tr>
            </a:tbl>
          </a:graphicData>
        </a:graphic>
      </p:graphicFrame>
      <p:sp>
        <p:nvSpPr>
          <p:cNvPr id="226" name="Google Shape;226;p28"/>
          <p:cNvSpPr txBox="1"/>
          <p:nvPr/>
        </p:nvSpPr>
        <p:spPr>
          <a:xfrm>
            <a:off x="1614750" y="2430650"/>
            <a:ext cx="2727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b="1" lang="en" sz="2000">
                <a:solidFill>
                  <a:schemeClr val="lt1"/>
                </a:solidFill>
                <a:latin typeface="Courier New"/>
                <a:ea typeface="Courier New"/>
                <a:cs typeface="Courier New"/>
                <a:sym typeface="Courier New"/>
              </a:rPr>
              <a:t>Group 12</a:t>
            </a:r>
            <a:endParaRPr sz="1600">
              <a:solidFill>
                <a:schemeClr val="lt1"/>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7"/>
          <p:cNvSpPr txBox="1"/>
          <p:nvPr>
            <p:ph type="title"/>
          </p:nvPr>
        </p:nvSpPr>
        <p:spPr>
          <a:xfrm>
            <a:off x="1497175" y="676950"/>
            <a:ext cx="6409800" cy="5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CONCLUSION</a:t>
            </a:r>
            <a:endParaRPr sz="3800"/>
          </a:p>
        </p:txBody>
      </p:sp>
      <p:sp>
        <p:nvSpPr>
          <p:cNvPr id="477" name="Google Shape;477;p37"/>
          <p:cNvSpPr txBox="1"/>
          <p:nvPr>
            <p:ph idx="1" type="body"/>
          </p:nvPr>
        </p:nvSpPr>
        <p:spPr>
          <a:xfrm>
            <a:off x="1753025" y="1530775"/>
            <a:ext cx="5808000" cy="287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60B13"/>
              </a:buClr>
              <a:buSzPts val="1300"/>
              <a:buFont typeface="Rubik"/>
              <a:buChar char="●"/>
            </a:pPr>
            <a:r>
              <a:rPr lang="en" sz="1300">
                <a:solidFill>
                  <a:srgbClr val="260B13"/>
                </a:solidFill>
                <a:latin typeface="Rubik"/>
                <a:ea typeface="Rubik"/>
                <a:cs typeface="Rubik"/>
                <a:sym typeface="Rubik"/>
              </a:rPr>
              <a:t>Solving Sudoku puzzles has become everyone's pastime in the previous decade.</a:t>
            </a:r>
            <a:endParaRPr sz="1300">
              <a:solidFill>
                <a:srgbClr val="260B13"/>
              </a:solidFill>
              <a:latin typeface="Rubik"/>
              <a:ea typeface="Rubik"/>
              <a:cs typeface="Rubik"/>
              <a:sym typeface="Rubik"/>
            </a:endParaRPr>
          </a:p>
          <a:p>
            <a:pPr indent="-311150" lvl="0" marL="457200" rtl="0" algn="l">
              <a:spcBef>
                <a:spcPts val="0"/>
              </a:spcBef>
              <a:spcAft>
                <a:spcPts val="0"/>
              </a:spcAft>
              <a:buClr>
                <a:srgbClr val="000000"/>
              </a:buClr>
              <a:buSzPts val="1300"/>
              <a:buFont typeface="Rubik"/>
              <a:buChar char="●"/>
            </a:pPr>
            <a:r>
              <a:rPr lang="en" sz="1300">
                <a:solidFill>
                  <a:srgbClr val="000000"/>
                </a:solidFill>
                <a:latin typeface="Rubik"/>
                <a:ea typeface="Rubik"/>
                <a:cs typeface="Rubik"/>
                <a:sym typeface="Rubik"/>
              </a:rPr>
              <a:t>Developers have attempted to design ways for validating puzzles  for easier purposes on the determination of whether it's valid or not.</a:t>
            </a:r>
            <a:endParaRPr sz="1300">
              <a:solidFill>
                <a:srgbClr val="000000"/>
              </a:solidFill>
              <a:latin typeface="Rubik"/>
              <a:ea typeface="Rubik"/>
              <a:cs typeface="Rubik"/>
              <a:sym typeface="Rubik"/>
            </a:endParaRPr>
          </a:p>
          <a:p>
            <a:pPr indent="-311150" lvl="0" marL="457200" rtl="0" algn="l">
              <a:spcBef>
                <a:spcPts val="0"/>
              </a:spcBef>
              <a:spcAft>
                <a:spcPts val="0"/>
              </a:spcAft>
              <a:buClr>
                <a:srgbClr val="000000"/>
              </a:buClr>
              <a:buSzPts val="1300"/>
              <a:buFont typeface="Rubik"/>
              <a:buChar char="●"/>
            </a:pPr>
            <a:r>
              <a:rPr lang="en" sz="1300">
                <a:solidFill>
                  <a:srgbClr val="000000"/>
                </a:solidFill>
                <a:latin typeface="Rubik"/>
                <a:ea typeface="Rubik"/>
                <a:cs typeface="Rubik"/>
                <a:sym typeface="Rubik"/>
              </a:rPr>
              <a:t>This project is a good technique to determine whether a sudoku puzzle is genuine or not in a faster and more efficient manner. In a short period of time, the proposed code can solve such puzzles of any difficulty level. </a:t>
            </a:r>
            <a:endParaRPr sz="1300">
              <a:solidFill>
                <a:srgbClr val="000000"/>
              </a:solidFill>
              <a:latin typeface="Rubik"/>
              <a:ea typeface="Rubik"/>
              <a:cs typeface="Rubik"/>
              <a:sym typeface="Rubik"/>
            </a:endParaRPr>
          </a:p>
          <a:p>
            <a:pPr indent="-311150" lvl="0" marL="457200" rtl="0" algn="l">
              <a:spcBef>
                <a:spcPts val="0"/>
              </a:spcBef>
              <a:spcAft>
                <a:spcPts val="0"/>
              </a:spcAft>
              <a:buClr>
                <a:srgbClr val="000000"/>
              </a:buClr>
              <a:buSzPts val="1300"/>
              <a:buFont typeface="Rubik"/>
              <a:buChar char="●"/>
            </a:pPr>
            <a:r>
              <a:rPr lang="en" sz="1300">
                <a:solidFill>
                  <a:srgbClr val="000000"/>
                </a:solidFill>
                <a:latin typeface="Rubik"/>
                <a:ea typeface="Rubik"/>
                <a:cs typeface="Rubik"/>
                <a:sym typeface="Rubik"/>
              </a:rPr>
              <a:t> It is a popular puzzle game played all over the world.</a:t>
            </a:r>
            <a:br>
              <a:rPr lang="en" sz="1300">
                <a:solidFill>
                  <a:srgbClr val="000000"/>
                </a:solidFill>
                <a:latin typeface="Rubik"/>
                <a:ea typeface="Rubik"/>
                <a:cs typeface="Rubik"/>
                <a:sym typeface="Rubik"/>
              </a:rPr>
            </a:br>
            <a:r>
              <a:rPr lang="en" sz="1300">
                <a:solidFill>
                  <a:srgbClr val="000000"/>
                </a:solidFill>
                <a:latin typeface="Rubik"/>
                <a:ea typeface="Rubik"/>
                <a:cs typeface="Rubik"/>
                <a:sym typeface="Rubik"/>
              </a:rPr>
              <a:t> In some cases, candidates are asked questions on </a:t>
            </a:r>
            <a:br>
              <a:rPr lang="en" sz="1300">
                <a:solidFill>
                  <a:srgbClr val="000000"/>
                </a:solidFill>
                <a:latin typeface="Rubik"/>
                <a:ea typeface="Rubik"/>
                <a:cs typeface="Rubik"/>
                <a:sym typeface="Rubik"/>
              </a:rPr>
            </a:br>
            <a:r>
              <a:rPr lang="en" sz="1300">
                <a:solidFill>
                  <a:srgbClr val="000000"/>
                </a:solidFill>
                <a:latin typeface="Rubik"/>
                <a:ea typeface="Rubik"/>
                <a:cs typeface="Rubik"/>
                <a:sym typeface="Rubik"/>
              </a:rPr>
              <a:t>Sudoku validation or other Sudoku versions during </a:t>
            </a:r>
            <a:br>
              <a:rPr lang="en" sz="1300">
                <a:solidFill>
                  <a:srgbClr val="000000"/>
                </a:solidFill>
                <a:latin typeface="Rubik"/>
                <a:ea typeface="Rubik"/>
                <a:cs typeface="Rubik"/>
                <a:sym typeface="Rubik"/>
              </a:rPr>
            </a:br>
            <a:r>
              <a:rPr lang="en" sz="1300">
                <a:solidFill>
                  <a:srgbClr val="000000"/>
                </a:solidFill>
                <a:latin typeface="Rubik"/>
                <a:ea typeface="Rubik"/>
                <a:cs typeface="Rubik"/>
                <a:sym typeface="Rubik"/>
              </a:rPr>
              <a:t>their interviews.</a:t>
            </a:r>
            <a:endParaRPr sz="1300">
              <a:solidFill>
                <a:srgbClr val="000000"/>
              </a:solidFill>
              <a:latin typeface="Rubik"/>
              <a:ea typeface="Rubik"/>
              <a:cs typeface="Rubik"/>
              <a:sym typeface="Rubik"/>
            </a:endParaRPr>
          </a:p>
        </p:txBody>
      </p:sp>
      <p:grpSp>
        <p:nvGrpSpPr>
          <p:cNvPr id="478" name="Google Shape;478;p37"/>
          <p:cNvGrpSpPr/>
          <p:nvPr/>
        </p:nvGrpSpPr>
        <p:grpSpPr>
          <a:xfrm>
            <a:off x="495417" y="98074"/>
            <a:ext cx="792952" cy="1125164"/>
            <a:chOff x="5934950" y="1987200"/>
            <a:chExt cx="199525" cy="280275"/>
          </a:xfrm>
        </p:grpSpPr>
        <p:sp>
          <p:nvSpPr>
            <p:cNvPr id="479" name="Google Shape;479;p37"/>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7"/>
          <p:cNvGrpSpPr/>
          <p:nvPr/>
        </p:nvGrpSpPr>
        <p:grpSpPr>
          <a:xfrm>
            <a:off x="3728998" y="1352640"/>
            <a:ext cx="1686003" cy="48723"/>
            <a:chOff x="1002138" y="3024452"/>
            <a:chExt cx="1686003" cy="48723"/>
          </a:xfrm>
        </p:grpSpPr>
        <p:sp>
          <p:nvSpPr>
            <p:cNvPr id="492" name="Google Shape;492;p37"/>
            <p:cNvSpPr/>
            <p:nvPr/>
          </p:nvSpPr>
          <p:spPr>
            <a:xfrm>
              <a:off x="1002138" y="3024452"/>
              <a:ext cx="48724" cy="48723"/>
            </a:xfrm>
            <a:custGeom>
              <a:rect b="b" l="l" r="r" t="t"/>
              <a:pathLst>
                <a:path extrusionOk="0" h="348" w="348">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1233295" y="3024452"/>
              <a:ext cx="57965" cy="48723"/>
            </a:xfrm>
            <a:custGeom>
              <a:rect b="b" l="l" r="r" t="t"/>
              <a:pathLst>
                <a:path extrusionOk="0" h="348" w="414">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1474532"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1705689"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936846"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2168003"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2399159"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2630316" y="3024452"/>
              <a:ext cx="57825" cy="48723"/>
            </a:xfrm>
            <a:custGeom>
              <a:rect b="b" l="l" r="r" t="t"/>
              <a:pathLst>
                <a:path extrusionOk="0" h="348" w="413">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37"/>
          <p:cNvGrpSpPr/>
          <p:nvPr/>
        </p:nvGrpSpPr>
        <p:grpSpPr>
          <a:xfrm flipH="1">
            <a:off x="7402844" y="4077796"/>
            <a:ext cx="685244" cy="935349"/>
            <a:chOff x="1658250" y="144651"/>
            <a:chExt cx="685244" cy="983853"/>
          </a:xfrm>
        </p:grpSpPr>
        <p:sp>
          <p:nvSpPr>
            <p:cNvPr id="501" name="Google Shape;501;p37"/>
            <p:cNvSpPr/>
            <p:nvPr/>
          </p:nvSpPr>
          <p:spPr>
            <a:xfrm flipH="1">
              <a:off x="1703706" y="416407"/>
              <a:ext cx="242268" cy="262203"/>
            </a:xfrm>
            <a:custGeom>
              <a:rect b="b" l="l" r="r" t="t"/>
              <a:pathLst>
                <a:path extrusionOk="0" h="39788" w="36763">
                  <a:moveTo>
                    <a:pt x="1065" y="1"/>
                  </a:moveTo>
                  <a:cubicBezTo>
                    <a:pt x="554" y="1"/>
                    <a:pt x="554" y="512"/>
                    <a:pt x="554" y="512"/>
                  </a:cubicBezTo>
                  <a:cubicBezTo>
                    <a:pt x="0" y="1577"/>
                    <a:pt x="0" y="2642"/>
                    <a:pt x="0" y="3707"/>
                  </a:cubicBezTo>
                  <a:cubicBezTo>
                    <a:pt x="0" y="5326"/>
                    <a:pt x="554" y="6391"/>
                    <a:pt x="554" y="7456"/>
                  </a:cubicBezTo>
                  <a:cubicBezTo>
                    <a:pt x="554" y="7967"/>
                    <a:pt x="554" y="9032"/>
                    <a:pt x="1065" y="9585"/>
                  </a:cubicBezTo>
                  <a:cubicBezTo>
                    <a:pt x="1065" y="10097"/>
                    <a:pt x="1619" y="10097"/>
                    <a:pt x="1619" y="10650"/>
                  </a:cubicBezTo>
                  <a:cubicBezTo>
                    <a:pt x="4260" y="17040"/>
                    <a:pt x="6944" y="23430"/>
                    <a:pt x="11204" y="28755"/>
                  </a:cubicBezTo>
                  <a:cubicBezTo>
                    <a:pt x="15464" y="34591"/>
                    <a:pt x="21853" y="38851"/>
                    <a:pt x="29308" y="39404"/>
                  </a:cubicBezTo>
                  <a:cubicBezTo>
                    <a:pt x="29840" y="39660"/>
                    <a:pt x="30501" y="39788"/>
                    <a:pt x="31161" y="39788"/>
                  </a:cubicBezTo>
                  <a:cubicBezTo>
                    <a:pt x="31821" y="39788"/>
                    <a:pt x="32482" y="39660"/>
                    <a:pt x="33014" y="39404"/>
                  </a:cubicBezTo>
                  <a:cubicBezTo>
                    <a:pt x="34079" y="38851"/>
                    <a:pt x="35698" y="38339"/>
                    <a:pt x="36209" y="36721"/>
                  </a:cubicBezTo>
                  <a:cubicBezTo>
                    <a:pt x="36763" y="35656"/>
                    <a:pt x="36209" y="33015"/>
                    <a:pt x="35144" y="33015"/>
                  </a:cubicBezTo>
                  <a:cubicBezTo>
                    <a:pt x="28243" y="31396"/>
                    <a:pt x="21853" y="28755"/>
                    <a:pt x="16528" y="24495"/>
                  </a:cubicBezTo>
                  <a:cubicBezTo>
                    <a:pt x="11204" y="20746"/>
                    <a:pt x="7455" y="14910"/>
                    <a:pt x="5325" y="8521"/>
                  </a:cubicBezTo>
                  <a:lnTo>
                    <a:pt x="5325" y="7967"/>
                  </a:lnTo>
                  <a:cubicBezTo>
                    <a:pt x="5325" y="7456"/>
                    <a:pt x="5325" y="6902"/>
                    <a:pt x="4814" y="6902"/>
                  </a:cubicBezTo>
                  <a:cubicBezTo>
                    <a:pt x="4260" y="6391"/>
                    <a:pt x="3749" y="5837"/>
                    <a:pt x="3749" y="5326"/>
                  </a:cubicBezTo>
                  <a:cubicBezTo>
                    <a:pt x="2684" y="3707"/>
                    <a:pt x="2130" y="2131"/>
                    <a:pt x="2130" y="1066"/>
                  </a:cubicBezTo>
                  <a:cubicBezTo>
                    <a:pt x="1619" y="512"/>
                    <a:pt x="1619" y="512"/>
                    <a:pt x="161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flipH="1">
              <a:off x="1742459" y="581172"/>
              <a:ext cx="108649" cy="94889"/>
            </a:xfrm>
            <a:custGeom>
              <a:rect b="b" l="l" r="r" t="t"/>
              <a:pathLst>
                <a:path extrusionOk="0" h="14399" w="16487">
                  <a:moveTo>
                    <a:pt x="3195" y="0"/>
                  </a:moveTo>
                  <a:cubicBezTo>
                    <a:pt x="2642" y="2684"/>
                    <a:pt x="1577" y="5325"/>
                    <a:pt x="1" y="7455"/>
                  </a:cubicBezTo>
                  <a:cubicBezTo>
                    <a:pt x="3707" y="10650"/>
                    <a:pt x="8520" y="13333"/>
                    <a:pt x="13845" y="14398"/>
                  </a:cubicBezTo>
                  <a:cubicBezTo>
                    <a:pt x="15975" y="12268"/>
                    <a:pt x="16486" y="9074"/>
                    <a:pt x="15975" y="6390"/>
                  </a:cubicBezTo>
                  <a:cubicBezTo>
                    <a:pt x="11161" y="4814"/>
                    <a:pt x="6901" y="3195"/>
                    <a:pt x="3195" y="0"/>
                  </a:cubicBezTo>
                  <a:close/>
                </a:path>
              </a:pathLst>
            </a:custGeom>
            <a:solidFill>
              <a:srgbClr val="625676">
                <a:alpha val="5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flipH="1">
              <a:off x="1721422" y="1068988"/>
              <a:ext cx="24436" cy="49135"/>
            </a:xfrm>
            <a:custGeom>
              <a:rect b="b" l="l" r="r" t="t"/>
              <a:pathLst>
                <a:path extrusionOk="0" h="7456" w="3708">
                  <a:moveTo>
                    <a:pt x="1" y="1"/>
                  </a:moveTo>
                  <a:lnTo>
                    <a:pt x="1" y="7456"/>
                  </a:lnTo>
                  <a:lnTo>
                    <a:pt x="2642" y="7456"/>
                  </a:lnTo>
                  <a:cubicBezTo>
                    <a:pt x="3196" y="5326"/>
                    <a:pt x="3196" y="3196"/>
                    <a:pt x="3707" y="1066"/>
                  </a:cubicBezTo>
                  <a:cubicBezTo>
                    <a:pt x="2642" y="512"/>
                    <a:pt x="157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flipH="1">
              <a:off x="1721416" y="1107442"/>
              <a:ext cx="59521" cy="21062"/>
            </a:xfrm>
            <a:custGeom>
              <a:rect b="b" l="l" r="r" t="t"/>
              <a:pathLst>
                <a:path extrusionOk="0" h="3196" w="9032">
                  <a:moveTo>
                    <a:pt x="4771" y="1"/>
                  </a:moveTo>
                  <a:lnTo>
                    <a:pt x="4260" y="555"/>
                  </a:lnTo>
                  <a:lnTo>
                    <a:pt x="4260" y="1066"/>
                  </a:lnTo>
                  <a:cubicBezTo>
                    <a:pt x="3195" y="1620"/>
                    <a:pt x="2130" y="2131"/>
                    <a:pt x="1065" y="2131"/>
                  </a:cubicBezTo>
                  <a:lnTo>
                    <a:pt x="511" y="2131"/>
                  </a:lnTo>
                  <a:cubicBezTo>
                    <a:pt x="0" y="2131"/>
                    <a:pt x="0" y="2131"/>
                    <a:pt x="0" y="2685"/>
                  </a:cubicBezTo>
                  <a:cubicBezTo>
                    <a:pt x="0" y="2685"/>
                    <a:pt x="0" y="3196"/>
                    <a:pt x="511"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flipH="1">
              <a:off x="1756508" y="1068988"/>
              <a:ext cx="24429" cy="49135"/>
            </a:xfrm>
            <a:custGeom>
              <a:rect b="b" l="l" r="r" t="t"/>
              <a:pathLst>
                <a:path extrusionOk="0" h="7456" w="3707">
                  <a:moveTo>
                    <a:pt x="0" y="1"/>
                  </a:moveTo>
                  <a:lnTo>
                    <a:pt x="0" y="7456"/>
                  </a:lnTo>
                  <a:lnTo>
                    <a:pt x="2641" y="7456"/>
                  </a:lnTo>
                  <a:cubicBezTo>
                    <a:pt x="3195" y="5326"/>
                    <a:pt x="3195" y="3196"/>
                    <a:pt x="3706" y="1066"/>
                  </a:cubicBezTo>
                  <a:cubicBezTo>
                    <a:pt x="2641" y="512"/>
                    <a:pt x="157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flipH="1">
              <a:off x="1756502" y="1107442"/>
              <a:ext cx="59521" cy="21062"/>
            </a:xfrm>
            <a:custGeom>
              <a:rect b="b" l="l" r="r" t="t"/>
              <a:pathLst>
                <a:path extrusionOk="0" h="3196" w="9032">
                  <a:moveTo>
                    <a:pt x="4771" y="1"/>
                  </a:moveTo>
                  <a:lnTo>
                    <a:pt x="4260" y="555"/>
                  </a:lnTo>
                  <a:lnTo>
                    <a:pt x="4260" y="1066"/>
                  </a:lnTo>
                  <a:cubicBezTo>
                    <a:pt x="3195" y="1620"/>
                    <a:pt x="2130" y="2131"/>
                    <a:pt x="1065" y="2131"/>
                  </a:cubicBezTo>
                  <a:lnTo>
                    <a:pt x="512" y="2131"/>
                  </a:lnTo>
                  <a:cubicBezTo>
                    <a:pt x="0" y="2131"/>
                    <a:pt x="0" y="2131"/>
                    <a:pt x="0" y="2685"/>
                  </a:cubicBezTo>
                  <a:cubicBezTo>
                    <a:pt x="0" y="2685"/>
                    <a:pt x="0" y="3196"/>
                    <a:pt x="512"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flipH="1">
              <a:off x="1686327" y="763496"/>
              <a:ext cx="115661" cy="321777"/>
            </a:xfrm>
            <a:custGeom>
              <a:rect b="b" l="l" r="r" t="t"/>
              <a:pathLst>
                <a:path extrusionOk="0" h="48828" w="17551">
                  <a:moveTo>
                    <a:pt x="10097" y="0"/>
                  </a:moveTo>
                  <a:cubicBezTo>
                    <a:pt x="6543" y="0"/>
                    <a:pt x="3181" y="1222"/>
                    <a:pt x="0" y="3767"/>
                  </a:cubicBezTo>
                  <a:cubicBezTo>
                    <a:pt x="1576" y="18676"/>
                    <a:pt x="4260" y="33585"/>
                    <a:pt x="7455" y="48495"/>
                  </a:cubicBezTo>
                  <a:cubicBezTo>
                    <a:pt x="8100" y="48704"/>
                    <a:pt x="8931" y="48828"/>
                    <a:pt x="9795" y="48828"/>
                  </a:cubicBezTo>
                  <a:cubicBezTo>
                    <a:pt x="11042" y="48828"/>
                    <a:pt x="12360" y="48570"/>
                    <a:pt x="13291" y="47941"/>
                  </a:cubicBezTo>
                  <a:cubicBezTo>
                    <a:pt x="13845" y="32521"/>
                    <a:pt x="14910" y="17057"/>
                    <a:pt x="17551" y="1637"/>
                  </a:cubicBezTo>
                  <a:cubicBezTo>
                    <a:pt x="14977" y="556"/>
                    <a:pt x="12494" y="0"/>
                    <a:pt x="10097" y="0"/>
                  </a:cubicBezTo>
                  <a:close/>
                </a:path>
              </a:pathLst>
            </a:custGeom>
            <a:solidFill>
              <a:srgbClr val="03B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flipH="1">
              <a:off x="1693355" y="809362"/>
              <a:ext cx="56147" cy="277083"/>
            </a:xfrm>
            <a:custGeom>
              <a:rect b="b" l="l" r="r" t="t"/>
              <a:pathLst>
                <a:path extrusionOk="0" h="42046" w="8520">
                  <a:moveTo>
                    <a:pt x="8520" y="1"/>
                  </a:moveTo>
                  <a:cubicBezTo>
                    <a:pt x="8009" y="1"/>
                    <a:pt x="7455" y="512"/>
                    <a:pt x="6944" y="512"/>
                  </a:cubicBezTo>
                  <a:cubicBezTo>
                    <a:pt x="3749" y="13845"/>
                    <a:pt x="1619" y="27689"/>
                    <a:pt x="0" y="41534"/>
                  </a:cubicBezTo>
                  <a:cubicBezTo>
                    <a:pt x="554" y="41534"/>
                    <a:pt x="1619" y="42045"/>
                    <a:pt x="2130" y="42045"/>
                  </a:cubicBezTo>
                  <a:cubicBezTo>
                    <a:pt x="3195" y="42045"/>
                    <a:pt x="4260" y="41534"/>
                    <a:pt x="5325" y="40980"/>
                  </a:cubicBezTo>
                  <a:cubicBezTo>
                    <a:pt x="5879" y="27136"/>
                    <a:pt x="6390" y="13845"/>
                    <a:pt x="8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flipH="1">
              <a:off x="1696711" y="769301"/>
              <a:ext cx="115944" cy="322409"/>
            </a:xfrm>
            <a:custGeom>
              <a:rect b="b" l="l" r="r" t="t"/>
              <a:pathLst>
                <a:path extrusionOk="0" h="48924" w="17594">
                  <a:moveTo>
                    <a:pt x="9148" y="1"/>
                  </a:moveTo>
                  <a:cubicBezTo>
                    <a:pt x="6102" y="1"/>
                    <a:pt x="3057" y="936"/>
                    <a:pt x="1" y="2886"/>
                  </a:cubicBezTo>
                  <a:cubicBezTo>
                    <a:pt x="554" y="17795"/>
                    <a:pt x="1619" y="33216"/>
                    <a:pt x="3749" y="48125"/>
                  </a:cubicBezTo>
                  <a:cubicBezTo>
                    <a:pt x="4537" y="48658"/>
                    <a:pt x="5464" y="48924"/>
                    <a:pt x="6396" y="48924"/>
                  </a:cubicBezTo>
                  <a:cubicBezTo>
                    <a:pt x="7327" y="48924"/>
                    <a:pt x="8265" y="48658"/>
                    <a:pt x="9074" y="48125"/>
                  </a:cubicBezTo>
                  <a:cubicBezTo>
                    <a:pt x="11204" y="32704"/>
                    <a:pt x="13845" y="17241"/>
                    <a:pt x="17594" y="2332"/>
                  </a:cubicBezTo>
                  <a:cubicBezTo>
                    <a:pt x="14772" y="798"/>
                    <a:pt x="11960" y="1"/>
                    <a:pt x="91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flipH="1">
              <a:off x="1703735" y="812729"/>
              <a:ext cx="77202" cy="277360"/>
            </a:xfrm>
            <a:custGeom>
              <a:rect b="b" l="l" r="r" t="t"/>
              <a:pathLst>
                <a:path extrusionOk="0" h="42088" w="11715">
                  <a:moveTo>
                    <a:pt x="11715" y="1"/>
                  </a:moveTo>
                  <a:lnTo>
                    <a:pt x="11715" y="1"/>
                  </a:lnTo>
                  <a:cubicBezTo>
                    <a:pt x="10096" y="554"/>
                    <a:pt x="8520" y="554"/>
                    <a:pt x="6390" y="554"/>
                  </a:cubicBezTo>
                  <a:lnTo>
                    <a:pt x="3706" y="554"/>
                  </a:lnTo>
                  <a:cubicBezTo>
                    <a:pt x="1576" y="14399"/>
                    <a:pt x="511" y="28243"/>
                    <a:pt x="0" y="42088"/>
                  </a:cubicBezTo>
                  <a:lnTo>
                    <a:pt x="2130" y="42088"/>
                  </a:lnTo>
                  <a:cubicBezTo>
                    <a:pt x="2641" y="42088"/>
                    <a:pt x="3706" y="42088"/>
                    <a:pt x="4260" y="41534"/>
                  </a:cubicBezTo>
                  <a:cubicBezTo>
                    <a:pt x="6390" y="27690"/>
                    <a:pt x="8520" y="13845"/>
                    <a:pt x="1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flipH="1">
              <a:off x="1658250" y="475912"/>
              <a:ext cx="164790" cy="193146"/>
            </a:xfrm>
            <a:custGeom>
              <a:rect b="b" l="l" r="r" t="t"/>
              <a:pathLst>
                <a:path extrusionOk="0" h="29309" w="25006">
                  <a:moveTo>
                    <a:pt x="7455" y="1"/>
                  </a:moveTo>
                  <a:cubicBezTo>
                    <a:pt x="6390" y="1"/>
                    <a:pt x="4260" y="1619"/>
                    <a:pt x="4771" y="2684"/>
                  </a:cubicBezTo>
                  <a:lnTo>
                    <a:pt x="4771" y="2684"/>
                  </a:lnTo>
                  <a:cubicBezTo>
                    <a:pt x="4551" y="2607"/>
                    <a:pt x="4330" y="2572"/>
                    <a:pt x="4113" y="2572"/>
                  </a:cubicBezTo>
                  <a:cubicBezTo>
                    <a:pt x="2775" y="2572"/>
                    <a:pt x="1577" y="3898"/>
                    <a:pt x="1577" y="4814"/>
                  </a:cubicBezTo>
                  <a:lnTo>
                    <a:pt x="1577" y="7455"/>
                  </a:lnTo>
                  <a:cubicBezTo>
                    <a:pt x="2130" y="8520"/>
                    <a:pt x="1065" y="10139"/>
                    <a:pt x="512" y="11204"/>
                  </a:cubicBezTo>
                  <a:cubicBezTo>
                    <a:pt x="0" y="12780"/>
                    <a:pt x="512" y="14910"/>
                    <a:pt x="1577" y="16529"/>
                  </a:cubicBezTo>
                  <a:cubicBezTo>
                    <a:pt x="2641" y="18105"/>
                    <a:pt x="4260" y="19170"/>
                    <a:pt x="6390" y="19724"/>
                  </a:cubicBezTo>
                  <a:cubicBezTo>
                    <a:pt x="6390" y="22365"/>
                    <a:pt x="8520" y="25049"/>
                    <a:pt x="10650" y="26625"/>
                  </a:cubicBezTo>
                  <a:cubicBezTo>
                    <a:pt x="12780" y="28243"/>
                    <a:pt x="15421" y="29308"/>
                    <a:pt x="18105" y="29308"/>
                  </a:cubicBezTo>
                  <a:cubicBezTo>
                    <a:pt x="19681" y="28755"/>
                    <a:pt x="21811" y="28243"/>
                    <a:pt x="23430" y="26625"/>
                  </a:cubicBezTo>
                  <a:cubicBezTo>
                    <a:pt x="24494" y="25049"/>
                    <a:pt x="25006" y="22919"/>
                    <a:pt x="23941" y="20789"/>
                  </a:cubicBezTo>
                  <a:cubicBezTo>
                    <a:pt x="22876" y="18659"/>
                    <a:pt x="20746" y="18105"/>
                    <a:pt x="19681" y="15975"/>
                  </a:cubicBezTo>
                  <a:cubicBezTo>
                    <a:pt x="18616" y="14399"/>
                    <a:pt x="19170" y="12269"/>
                    <a:pt x="19681" y="10650"/>
                  </a:cubicBezTo>
                  <a:cubicBezTo>
                    <a:pt x="19681" y="9074"/>
                    <a:pt x="19681" y="6944"/>
                    <a:pt x="18616" y="5879"/>
                  </a:cubicBezTo>
                  <a:cubicBezTo>
                    <a:pt x="17040" y="4814"/>
                    <a:pt x="15421" y="4814"/>
                    <a:pt x="13845" y="4261"/>
                  </a:cubicBezTo>
                  <a:cubicBezTo>
                    <a:pt x="12780" y="3749"/>
                    <a:pt x="11715" y="2684"/>
                    <a:pt x="11161" y="1619"/>
                  </a:cubicBezTo>
                  <a:cubicBezTo>
                    <a:pt x="10096" y="1066"/>
                    <a:pt x="9031" y="1"/>
                    <a:pt x="7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flipH="1">
              <a:off x="1675687" y="577204"/>
              <a:ext cx="164779" cy="239494"/>
            </a:xfrm>
            <a:custGeom>
              <a:rect b="b" l="l" r="r" t="t"/>
              <a:pathLst>
                <a:path extrusionOk="0" h="36342" w="21854">
                  <a:moveTo>
                    <a:pt x="10974" y="0"/>
                  </a:moveTo>
                  <a:cubicBezTo>
                    <a:pt x="8899" y="0"/>
                    <a:pt x="6216" y="1845"/>
                    <a:pt x="4814" y="3285"/>
                  </a:cubicBezTo>
                  <a:cubicBezTo>
                    <a:pt x="3749" y="4861"/>
                    <a:pt x="2684" y="6991"/>
                    <a:pt x="2130" y="9675"/>
                  </a:cubicBezTo>
                  <a:cubicBezTo>
                    <a:pt x="554" y="16064"/>
                    <a:pt x="1" y="26714"/>
                    <a:pt x="1" y="33104"/>
                  </a:cubicBezTo>
                  <a:cubicBezTo>
                    <a:pt x="3797" y="35167"/>
                    <a:pt x="8463" y="36342"/>
                    <a:pt x="13014" y="36342"/>
                  </a:cubicBezTo>
                  <a:cubicBezTo>
                    <a:pt x="15510" y="36342"/>
                    <a:pt x="17971" y="35988"/>
                    <a:pt x="20235" y="35234"/>
                  </a:cubicBezTo>
                  <a:cubicBezTo>
                    <a:pt x="20789" y="30974"/>
                    <a:pt x="21854" y="23519"/>
                    <a:pt x="21854" y="19770"/>
                  </a:cubicBezTo>
                  <a:cubicBezTo>
                    <a:pt x="21854" y="15511"/>
                    <a:pt x="21300" y="11804"/>
                    <a:pt x="19724" y="8056"/>
                  </a:cubicBezTo>
                  <a:cubicBezTo>
                    <a:pt x="18105" y="4350"/>
                    <a:pt x="15464" y="1666"/>
                    <a:pt x="11715" y="90"/>
                  </a:cubicBezTo>
                  <a:cubicBezTo>
                    <a:pt x="11480" y="29"/>
                    <a:pt x="11232" y="0"/>
                    <a:pt x="10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flipH="1">
              <a:off x="1805631" y="640973"/>
              <a:ext cx="3374" cy="14024"/>
            </a:xfrm>
            <a:custGeom>
              <a:rect b="b" l="l" r="r" t="t"/>
              <a:pathLst>
                <a:path extrusionOk="0" h="2128" w="512">
                  <a:moveTo>
                    <a:pt x="511" y="0"/>
                  </a:moveTo>
                  <a:lnTo>
                    <a:pt x="511" y="0"/>
                  </a:lnTo>
                  <a:cubicBezTo>
                    <a:pt x="510" y="511"/>
                    <a:pt x="0" y="1064"/>
                    <a:pt x="0" y="2127"/>
                  </a:cubicBezTo>
                  <a:cubicBezTo>
                    <a:pt x="0" y="1575"/>
                    <a:pt x="510" y="512"/>
                    <a:pt x="511" y="0"/>
                  </a:cubicBezTo>
                  <a:close/>
                </a:path>
              </a:pathLst>
            </a:custGeom>
            <a:solidFill>
              <a:srgbClr val="292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flipH="1">
              <a:off x="1721411" y="598850"/>
              <a:ext cx="87594" cy="59521"/>
            </a:xfrm>
            <a:custGeom>
              <a:rect b="b" l="l" r="r" t="t"/>
              <a:pathLst>
                <a:path extrusionOk="0" h="9032" w="13292">
                  <a:moveTo>
                    <a:pt x="3195" y="1"/>
                  </a:moveTo>
                  <a:cubicBezTo>
                    <a:pt x="1576" y="2131"/>
                    <a:pt x="1065" y="4261"/>
                    <a:pt x="511" y="6391"/>
                  </a:cubicBezTo>
                  <a:cubicBezTo>
                    <a:pt x="511" y="6902"/>
                    <a:pt x="0" y="7455"/>
                    <a:pt x="0" y="8520"/>
                  </a:cubicBezTo>
                  <a:cubicBezTo>
                    <a:pt x="1576" y="9032"/>
                    <a:pt x="3706" y="9032"/>
                    <a:pt x="5325" y="9032"/>
                  </a:cubicBezTo>
                  <a:lnTo>
                    <a:pt x="6901" y="9032"/>
                  </a:lnTo>
                  <a:cubicBezTo>
                    <a:pt x="7966" y="9032"/>
                    <a:pt x="9585" y="8520"/>
                    <a:pt x="10650" y="7967"/>
                  </a:cubicBezTo>
                  <a:cubicBezTo>
                    <a:pt x="11715" y="7455"/>
                    <a:pt x="12780" y="6391"/>
                    <a:pt x="12780" y="4772"/>
                  </a:cubicBezTo>
                  <a:cubicBezTo>
                    <a:pt x="13291" y="3707"/>
                    <a:pt x="12780" y="1066"/>
                    <a:pt x="11161" y="1066"/>
                  </a:cubicBezTo>
                  <a:cubicBezTo>
                    <a:pt x="8520" y="1066"/>
                    <a:pt x="5836" y="512"/>
                    <a:pt x="3195" y="1"/>
                  </a:cubicBezTo>
                  <a:close/>
                </a:path>
              </a:pathLst>
            </a:custGeom>
            <a:solidFill>
              <a:srgbClr val="625676">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flipH="1">
              <a:off x="1738826" y="546085"/>
              <a:ext cx="45761" cy="53636"/>
            </a:xfrm>
            <a:custGeom>
              <a:rect b="b" l="l" r="r" t="t"/>
              <a:pathLst>
                <a:path extrusionOk="0" h="8139" w="6944">
                  <a:moveTo>
                    <a:pt x="3195" y="0"/>
                  </a:moveTo>
                  <a:cubicBezTo>
                    <a:pt x="2130" y="554"/>
                    <a:pt x="1065" y="1619"/>
                    <a:pt x="0" y="1619"/>
                  </a:cubicBezTo>
                  <a:cubicBezTo>
                    <a:pt x="554" y="3749"/>
                    <a:pt x="1065" y="5879"/>
                    <a:pt x="1065" y="8009"/>
                  </a:cubicBezTo>
                  <a:cubicBezTo>
                    <a:pt x="1432" y="8097"/>
                    <a:pt x="1799" y="8138"/>
                    <a:pt x="2163" y="8138"/>
                  </a:cubicBezTo>
                  <a:cubicBezTo>
                    <a:pt x="3914" y="8138"/>
                    <a:pt x="5604" y="7184"/>
                    <a:pt x="6944" y="5879"/>
                  </a:cubicBezTo>
                  <a:cubicBezTo>
                    <a:pt x="5879" y="3749"/>
                    <a:pt x="4814" y="2130"/>
                    <a:pt x="319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flipH="1">
              <a:off x="1763525" y="546085"/>
              <a:ext cx="21062" cy="42117"/>
            </a:xfrm>
            <a:custGeom>
              <a:rect b="b" l="l" r="r" t="t"/>
              <a:pathLst>
                <a:path extrusionOk="0" h="6391" w="3196">
                  <a:moveTo>
                    <a:pt x="0" y="2130"/>
                  </a:moveTo>
                  <a:cubicBezTo>
                    <a:pt x="554" y="3195"/>
                    <a:pt x="1065" y="4814"/>
                    <a:pt x="1065" y="6390"/>
                  </a:cubicBezTo>
                  <a:lnTo>
                    <a:pt x="1065" y="6390"/>
                  </a:lnTo>
                  <a:cubicBezTo>
                    <a:pt x="1065" y="4814"/>
                    <a:pt x="554" y="3195"/>
                    <a:pt x="0" y="2130"/>
                  </a:cubicBezTo>
                  <a:close/>
                  <a:moveTo>
                    <a:pt x="0" y="2130"/>
                  </a:moveTo>
                  <a:lnTo>
                    <a:pt x="0" y="2130"/>
                  </a:lnTo>
                  <a:lnTo>
                    <a:pt x="0" y="2130"/>
                  </a:lnTo>
                  <a:close/>
                  <a:moveTo>
                    <a:pt x="0" y="1619"/>
                  </a:moveTo>
                  <a:lnTo>
                    <a:pt x="0" y="2130"/>
                  </a:lnTo>
                  <a:lnTo>
                    <a:pt x="0" y="1619"/>
                  </a:lnTo>
                  <a:close/>
                  <a:moveTo>
                    <a:pt x="3195" y="0"/>
                  </a:moveTo>
                  <a:cubicBezTo>
                    <a:pt x="2130" y="554"/>
                    <a:pt x="1065" y="1619"/>
                    <a:pt x="0" y="1619"/>
                  </a:cubicBezTo>
                  <a:lnTo>
                    <a:pt x="0" y="1619"/>
                  </a:lnTo>
                  <a:cubicBezTo>
                    <a:pt x="1065" y="1619"/>
                    <a:pt x="2130" y="554"/>
                    <a:pt x="3195" y="0"/>
                  </a:cubicBezTo>
                  <a:lnTo>
                    <a:pt x="3195" y="0"/>
                  </a:lnTo>
                  <a:close/>
                </a:path>
              </a:pathLst>
            </a:custGeom>
            <a:solidFill>
              <a:srgbClr val="01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flipH="1">
              <a:off x="1777563" y="588189"/>
              <a:ext cx="7" cy="3651"/>
            </a:xfrm>
            <a:custGeom>
              <a:rect b="b" l="l" r="r" t="t"/>
              <a:pathLst>
                <a:path extrusionOk="0" h="554" w="1">
                  <a:moveTo>
                    <a:pt x="0" y="0"/>
                  </a:moveTo>
                  <a:lnTo>
                    <a:pt x="0" y="0"/>
                  </a:lnTo>
                  <a:lnTo>
                    <a:pt x="0" y="554"/>
                  </a:lnTo>
                  <a:lnTo>
                    <a:pt x="0" y="554"/>
                  </a:lnTo>
                  <a:close/>
                </a:path>
              </a:pathLst>
            </a:custGeom>
            <a:solidFill>
              <a:srgbClr val="433E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flipH="1">
              <a:off x="1752863" y="546085"/>
              <a:ext cx="31724" cy="45761"/>
            </a:xfrm>
            <a:custGeom>
              <a:rect b="b" l="l" r="r" t="t"/>
              <a:pathLst>
                <a:path extrusionOk="0" h="6944" w="4814">
                  <a:moveTo>
                    <a:pt x="3195" y="0"/>
                  </a:moveTo>
                  <a:cubicBezTo>
                    <a:pt x="2130" y="554"/>
                    <a:pt x="1065" y="1619"/>
                    <a:pt x="0" y="1619"/>
                  </a:cubicBezTo>
                  <a:lnTo>
                    <a:pt x="0" y="2130"/>
                  </a:lnTo>
                  <a:cubicBezTo>
                    <a:pt x="554" y="3195"/>
                    <a:pt x="1065" y="4814"/>
                    <a:pt x="1065" y="6390"/>
                  </a:cubicBezTo>
                  <a:lnTo>
                    <a:pt x="1065" y="6944"/>
                  </a:lnTo>
                  <a:cubicBezTo>
                    <a:pt x="2684" y="5879"/>
                    <a:pt x="4260" y="4260"/>
                    <a:pt x="4814" y="2130"/>
                  </a:cubicBezTo>
                  <a:cubicBezTo>
                    <a:pt x="4260" y="1619"/>
                    <a:pt x="3749" y="1065"/>
                    <a:pt x="3195" y="0"/>
                  </a:cubicBezTo>
                  <a:close/>
                </a:path>
              </a:pathLst>
            </a:custGeom>
            <a:solidFill>
              <a:srgbClr val="917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flipH="1">
              <a:off x="1745842" y="505438"/>
              <a:ext cx="52779" cy="72378"/>
            </a:xfrm>
            <a:custGeom>
              <a:rect b="b" l="l" r="r" t="t"/>
              <a:pathLst>
                <a:path extrusionOk="0" h="10983" w="8009">
                  <a:moveTo>
                    <a:pt x="2788" y="0"/>
                  </a:moveTo>
                  <a:cubicBezTo>
                    <a:pt x="1606" y="0"/>
                    <a:pt x="554" y="377"/>
                    <a:pt x="554" y="1398"/>
                  </a:cubicBezTo>
                  <a:cubicBezTo>
                    <a:pt x="0" y="4593"/>
                    <a:pt x="554" y="7788"/>
                    <a:pt x="1619" y="10983"/>
                  </a:cubicBezTo>
                  <a:cubicBezTo>
                    <a:pt x="3195" y="10429"/>
                    <a:pt x="4814" y="9918"/>
                    <a:pt x="5879" y="8853"/>
                  </a:cubicBezTo>
                  <a:cubicBezTo>
                    <a:pt x="6944" y="7788"/>
                    <a:pt x="8009" y="6169"/>
                    <a:pt x="7455" y="4039"/>
                  </a:cubicBezTo>
                  <a:cubicBezTo>
                    <a:pt x="7455" y="2463"/>
                    <a:pt x="6390" y="845"/>
                    <a:pt x="4814" y="333"/>
                  </a:cubicBezTo>
                  <a:cubicBezTo>
                    <a:pt x="4217" y="129"/>
                    <a:pt x="3480" y="0"/>
                    <a:pt x="2788"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flipH="1">
              <a:off x="1714378" y="430442"/>
              <a:ext cx="213918" cy="222557"/>
            </a:xfrm>
            <a:custGeom>
              <a:rect b="b" l="l" r="r" t="t"/>
              <a:pathLst>
                <a:path extrusionOk="0" h="33772" w="32461">
                  <a:moveTo>
                    <a:pt x="3707" y="1"/>
                  </a:moveTo>
                  <a:cubicBezTo>
                    <a:pt x="2642" y="1"/>
                    <a:pt x="1066" y="1"/>
                    <a:pt x="1" y="1066"/>
                  </a:cubicBezTo>
                  <a:cubicBezTo>
                    <a:pt x="1577" y="7967"/>
                    <a:pt x="3707" y="14910"/>
                    <a:pt x="7967" y="21300"/>
                  </a:cubicBezTo>
                  <a:cubicBezTo>
                    <a:pt x="11716" y="27136"/>
                    <a:pt x="17552" y="31950"/>
                    <a:pt x="24495" y="33526"/>
                  </a:cubicBezTo>
                  <a:cubicBezTo>
                    <a:pt x="25546" y="33526"/>
                    <a:pt x="26369" y="33772"/>
                    <a:pt x="27281" y="33772"/>
                  </a:cubicBezTo>
                  <a:cubicBezTo>
                    <a:pt x="27737" y="33772"/>
                    <a:pt x="28215" y="33710"/>
                    <a:pt x="28755" y="33526"/>
                  </a:cubicBezTo>
                  <a:cubicBezTo>
                    <a:pt x="29820" y="33526"/>
                    <a:pt x="31396" y="32461"/>
                    <a:pt x="31950" y="31396"/>
                  </a:cubicBezTo>
                  <a:cubicBezTo>
                    <a:pt x="32461" y="30331"/>
                    <a:pt x="32461" y="27690"/>
                    <a:pt x="31396" y="27136"/>
                  </a:cubicBezTo>
                  <a:cubicBezTo>
                    <a:pt x="25006" y="25006"/>
                    <a:pt x="18616" y="21811"/>
                    <a:pt x="13845" y="17040"/>
                  </a:cubicBezTo>
                  <a:cubicBezTo>
                    <a:pt x="9032" y="12780"/>
                    <a:pt x="5326" y="6902"/>
                    <a:pt x="3707"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flipH="1">
              <a:off x="1714394" y="567137"/>
              <a:ext cx="126330" cy="85841"/>
            </a:xfrm>
            <a:custGeom>
              <a:rect b="b" l="l" r="r" t="t"/>
              <a:pathLst>
                <a:path extrusionOk="0" h="13026" w="19170">
                  <a:moveTo>
                    <a:pt x="4814" y="0"/>
                  </a:moveTo>
                  <a:cubicBezTo>
                    <a:pt x="2684" y="1619"/>
                    <a:pt x="1066" y="4260"/>
                    <a:pt x="1" y="6944"/>
                  </a:cubicBezTo>
                  <a:cubicBezTo>
                    <a:pt x="3196" y="9585"/>
                    <a:pt x="6944" y="11715"/>
                    <a:pt x="11204" y="12780"/>
                  </a:cubicBezTo>
                  <a:cubicBezTo>
                    <a:pt x="12255" y="12780"/>
                    <a:pt x="13078" y="13026"/>
                    <a:pt x="13990" y="13026"/>
                  </a:cubicBezTo>
                  <a:cubicBezTo>
                    <a:pt x="14446" y="13026"/>
                    <a:pt x="14924" y="12964"/>
                    <a:pt x="15464" y="12780"/>
                  </a:cubicBezTo>
                  <a:cubicBezTo>
                    <a:pt x="16529" y="12780"/>
                    <a:pt x="18105" y="11715"/>
                    <a:pt x="18659" y="10650"/>
                  </a:cubicBezTo>
                  <a:cubicBezTo>
                    <a:pt x="19170" y="9585"/>
                    <a:pt x="19170" y="6944"/>
                    <a:pt x="18105" y="6390"/>
                  </a:cubicBezTo>
                  <a:cubicBezTo>
                    <a:pt x="13334" y="4814"/>
                    <a:pt x="8520" y="2684"/>
                    <a:pt x="4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flipH="1">
              <a:off x="1724785" y="496127"/>
              <a:ext cx="84220" cy="66427"/>
            </a:xfrm>
            <a:custGeom>
              <a:rect b="b" l="l" r="r" t="t"/>
              <a:pathLst>
                <a:path extrusionOk="0" h="10080" w="12780">
                  <a:moveTo>
                    <a:pt x="5577" y="1"/>
                  </a:moveTo>
                  <a:cubicBezTo>
                    <a:pt x="5142" y="1"/>
                    <a:pt x="4700" y="42"/>
                    <a:pt x="4260" y="128"/>
                  </a:cubicBezTo>
                  <a:cubicBezTo>
                    <a:pt x="2130" y="681"/>
                    <a:pt x="0" y="3322"/>
                    <a:pt x="511" y="6006"/>
                  </a:cubicBezTo>
                  <a:cubicBezTo>
                    <a:pt x="1065" y="6006"/>
                    <a:pt x="2130" y="5452"/>
                    <a:pt x="2641" y="4387"/>
                  </a:cubicBezTo>
                  <a:cubicBezTo>
                    <a:pt x="2641" y="5452"/>
                    <a:pt x="3195" y="6006"/>
                    <a:pt x="3706" y="6006"/>
                  </a:cubicBezTo>
                  <a:lnTo>
                    <a:pt x="5325" y="6006"/>
                  </a:lnTo>
                  <a:cubicBezTo>
                    <a:pt x="5836" y="6006"/>
                    <a:pt x="6390" y="6006"/>
                    <a:pt x="6901" y="6517"/>
                  </a:cubicBezTo>
                  <a:cubicBezTo>
                    <a:pt x="7966" y="7071"/>
                    <a:pt x="7966" y="8647"/>
                    <a:pt x="9031" y="9712"/>
                  </a:cubicBezTo>
                  <a:cubicBezTo>
                    <a:pt x="9477" y="9944"/>
                    <a:pt x="10021" y="10079"/>
                    <a:pt x="10539" y="10079"/>
                  </a:cubicBezTo>
                  <a:cubicBezTo>
                    <a:pt x="11258" y="10079"/>
                    <a:pt x="11929" y="9820"/>
                    <a:pt x="12226" y="9201"/>
                  </a:cubicBezTo>
                  <a:cubicBezTo>
                    <a:pt x="12780" y="7071"/>
                    <a:pt x="12226" y="4387"/>
                    <a:pt x="10650" y="2811"/>
                  </a:cubicBezTo>
                  <a:cubicBezTo>
                    <a:pt x="9762" y="1036"/>
                    <a:pt x="7751" y="1"/>
                    <a:pt x="5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rot="-551542">
              <a:off x="1874987" y="178016"/>
              <a:ext cx="444629" cy="334696"/>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8"/>
          <p:cNvSpPr txBox="1"/>
          <p:nvPr>
            <p:ph type="title"/>
          </p:nvPr>
        </p:nvSpPr>
        <p:spPr>
          <a:xfrm>
            <a:off x="1117350" y="646988"/>
            <a:ext cx="690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REFERENCES</a:t>
            </a:r>
            <a:endParaRPr sz="3500"/>
          </a:p>
        </p:txBody>
      </p:sp>
      <p:sp>
        <p:nvSpPr>
          <p:cNvPr id="529" name="Google Shape;529;p38"/>
          <p:cNvSpPr txBox="1"/>
          <p:nvPr>
            <p:ph idx="2" type="body"/>
          </p:nvPr>
        </p:nvSpPr>
        <p:spPr>
          <a:xfrm>
            <a:off x="847625" y="1537800"/>
            <a:ext cx="7609200" cy="3165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rPr lang="en" sz="1300">
                <a:solidFill>
                  <a:srgbClr val="000000"/>
                </a:solidFill>
                <a:latin typeface="Rubik"/>
                <a:ea typeface="Rubik"/>
                <a:cs typeface="Rubik"/>
                <a:sym typeface="Rubik"/>
              </a:rPr>
              <a:t>[1]    Fiorella Grados, Aref Mohammadi, “A REPORT ON THE SUDOKU SOLVER”, Royal Institute of Technology Spring 2013.</a:t>
            </a:r>
            <a:endParaRPr sz="1300">
              <a:solidFill>
                <a:srgbClr val="000000"/>
              </a:solidFill>
              <a:latin typeface="Rubik"/>
              <a:ea typeface="Rubik"/>
              <a:cs typeface="Rubik"/>
              <a:sym typeface="Rubik"/>
            </a:endParaRPr>
          </a:p>
          <a:p>
            <a:pPr indent="0" lvl="0" marL="0" marR="0" rtl="0" algn="l">
              <a:lnSpc>
                <a:spcPct val="100000"/>
              </a:lnSpc>
              <a:spcBef>
                <a:spcPts val="1200"/>
              </a:spcBef>
              <a:spcAft>
                <a:spcPts val="0"/>
              </a:spcAft>
              <a:buNone/>
            </a:pPr>
            <a:r>
              <a:rPr lang="en" sz="1300">
                <a:solidFill>
                  <a:srgbClr val="000000"/>
                </a:solidFill>
                <a:latin typeface="Rubik"/>
                <a:ea typeface="Rubik"/>
                <a:cs typeface="Rubik"/>
                <a:sym typeface="Rubik"/>
              </a:rPr>
              <a:t>[2]   Wei-Meng Lee, Springer  “Programming Sudoku (Technology In Action)”.</a:t>
            </a:r>
            <a:endParaRPr sz="1300">
              <a:solidFill>
                <a:srgbClr val="000000"/>
              </a:solidFill>
              <a:latin typeface="Rubik"/>
              <a:ea typeface="Rubik"/>
              <a:cs typeface="Rubik"/>
              <a:sym typeface="Rubik"/>
            </a:endParaRPr>
          </a:p>
          <a:p>
            <a:pPr indent="0" lvl="0" marL="0" marR="0" rtl="0" algn="l">
              <a:lnSpc>
                <a:spcPct val="100000"/>
              </a:lnSpc>
              <a:spcBef>
                <a:spcPts val="1200"/>
              </a:spcBef>
              <a:spcAft>
                <a:spcPts val="0"/>
              </a:spcAft>
              <a:buNone/>
            </a:pPr>
            <a:r>
              <a:rPr lang="en" sz="1300">
                <a:solidFill>
                  <a:srgbClr val="000000"/>
                </a:solidFill>
                <a:latin typeface="Rubik"/>
                <a:ea typeface="Rubik"/>
                <a:cs typeface="Rubik"/>
                <a:sym typeface="Rubik"/>
              </a:rPr>
              <a:t>[3]    Andrew Olson, “Program to check a sudoku solution”.</a:t>
            </a:r>
            <a:endParaRPr sz="1300">
              <a:solidFill>
                <a:srgbClr val="000000"/>
              </a:solidFill>
              <a:latin typeface="Rubik"/>
              <a:ea typeface="Rubik"/>
              <a:cs typeface="Rubik"/>
              <a:sym typeface="Rubik"/>
            </a:endParaRPr>
          </a:p>
          <a:p>
            <a:pPr indent="0" lvl="0" marL="0" marR="0" rtl="0" algn="l">
              <a:lnSpc>
                <a:spcPct val="100000"/>
              </a:lnSpc>
              <a:spcBef>
                <a:spcPts val="1200"/>
              </a:spcBef>
              <a:spcAft>
                <a:spcPts val="0"/>
              </a:spcAft>
              <a:buNone/>
            </a:pPr>
            <a:r>
              <a:rPr lang="en" sz="1300">
                <a:solidFill>
                  <a:srgbClr val="000000"/>
                </a:solidFill>
                <a:latin typeface="Rubik"/>
                <a:ea typeface="Rubik"/>
                <a:cs typeface="Rubik"/>
                <a:sym typeface="Rubik"/>
              </a:rPr>
              <a:t>[4]     Silberschatz and Galvin, “Operating System Concepts”, Eighth Edition, Wiley India, 2009.</a:t>
            </a:r>
            <a:endParaRPr sz="1300">
              <a:solidFill>
                <a:srgbClr val="000000"/>
              </a:solidFill>
              <a:latin typeface="Rubik"/>
              <a:ea typeface="Rubik"/>
              <a:cs typeface="Rubik"/>
              <a:sym typeface="Rubik"/>
            </a:endParaRPr>
          </a:p>
          <a:p>
            <a:pPr indent="0" lvl="0" marL="0" marR="0" rtl="0" algn="l">
              <a:lnSpc>
                <a:spcPct val="100000"/>
              </a:lnSpc>
              <a:spcBef>
                <a:spcPts val="1200"/>
              </a:spcBef>
              <a:spcAft>
                <a:spcPts val="0"/>
              </a:spcAft>
              <a:buNone/>
            </a:pPr>
            <a:r>
              <a:rPr lang="en" sz="1300">
                <a:solidFill>
                  <a:srgbClr val="000000"/>
                </a:solidFill>
                <a:latin typeface="Rubik"/>
                <a:ea typeface="Rubik"/>
                <a:cs typeface="Rubik"/>
                <a:sym typeface="Rubik"/>
              </a:rPr>
              <a:t>[5]    Tannenbaum A S, “Modern Operating Systems”, Prentice Hall India, 2003.</a:t>
            </a:r>
            <a:endParaRPr sz="1300">
              <a:solidFill>
                <a:srgbClr val="000000"/>
              </a:solidFill>
              <a:latin typeface="Rubik"/>
              <a:ea typeface="Rubik"/>
              <a:cs typeface="Rubik"/>
              <a:sym typeface="Rubik"/>
            </a:endParaRPr>
          </a:p>
          <a:p>
            <a:pPr indent="0" lvl="0" marL="0" marR="0" rtl="0" algn="l">
              <a:lnSpc>
                <a:spcPct val="100000"/>
              </a:lnSpc>
              <a:spcBef>
                <a:spcPts val="1200"/>
              </a:spcBef>
              <a:spcAft>
                <a:spcPts val="0"/>
              </a:spcAft>
              <a:buNone/>
            </a:pPr>
            <a:r>
              <a:rPr lang="en" sz="1300">
                <a:solidFill>
                  <a:srgbClr val="000000"/>
                </a:solidFill>
                <a:latin typeface="Rubik"/>
                <a:ea typeface="Rubik"/>
                <a:cs typeface="Rubik"/>
                <a:sym typeface="Rubik"/>
              </a:rPr>
              <a:t>[6]     W. Stallings, “Operating Systems: Internals and design Principles”, Pearson Ed., LPE, 6th Ed., 2009.</a:t>
            </a:r>
            <a:endParaRPr sz="1300">
              <a:solidFill>
                <a:srgbClr val="000000"/>
              </a:solidFill>
              <a:latin typeface="Rubik"/>
              <a:ea typeface="Rubik"/>
              <a:cs typeface="Rubik"/>
              <a:sym typeface="Rubik"/>
            </a:endParaRPr>
          </a:p>
          <a:p>
            <a:pPr indent="0" lvl="0" marL="0" marR="0" rtl="0" algn="l">
              <a:lnSpc>
                <a:spcPct val="100000"/>
              </a:lnSpc>
              <a:spcBef>
                <a:spcPts val="1200"/>
              </a:spcBef>
              <a:spcAft>
                <a:spcPts val="1200"/>
              </a:spcAft>
              <a:buNone/>
            </a:pPr>
            <a:r>
              <a:rPr lang="en" sz="1300">
                <a:solidFill>
                  <a:srgbClr val="000000"/>
                </a:solidFill>
                <a:latin typeface="Rubik"/>
                <a:ea typeface="Rubik"/>
                <a:cs typeface="Rubik"/>
                <a:sym typeface="Rubik"/>
              </a:rPr>
              <a:t>[7]     M.J. Bach, “Design of Unix Operating system”, Prentice Hall, 1986.</a:t>
            </a:r>
            <a:endParaRPr sz="1300">
              <a:solidFill>
                <a:srgbClr val="000000"/>
              </a:solidFill>
              <a:latin typeface="Rubik"/>
              <a:ea typeface="Rubik"/>
              <a:cs typeface="Rubik"/>
              <a:sym typeface="Rubik"/>
            </a:endParaRPr>
          </a:p>
        </p:txBody>
      </p:sp>
      <p:grpSp>
        <p:nvGrpSpPr>
          <p:cNvPr id="530" name="Google Shape;530;p38"/>
          <p:cNvGrpSpPr/>
          <p:nvPr/>
        </p:nvGrpSpPr>
        <p:grpSpPr>
          <a:xfrm>
            <a:off x="3728998" y="1378452"/>
            <a:ext cx="1686003" cy="48736"/>
            <a:chOff x="1002138" y="3024452"/>
            <a:chExt cx="1686003" cy="48736"/>
          </a:xfrm>
        </p:grpSpPr>
        <p:sp>
          <p:nvSpPr>
            <p:cNvPr id="531" name="Google Shape;531;p38"/>
            <p:cNvSpPr/>
            <p:nvPr/>
          </p:nvSpPr>
          <p:spPr>
            <a:xfrm>
              <a:off x="1002138" y="3024452"/>
              <a:ext cx="48724" cy="48723"/>
            </a:xfrm>
            <a:custGeom>
              <a:rect b="b" l="l" r="r" t="t"/>
              <a:pathLst>
                <a:path extrusionOk="0" h="348" w="348">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1233295" y="3024452"/>
              <a:ext cx="57965" cy="48723"/>
            </a:xfrm>
            <a:custGeom>
              <a:rect b="b" l="l" r="r" t="t"/>
              <a:pathLst>
                <a:path extrusionOk="0" h="348" w="414">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1474532"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1705689"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flipH="1">
              <a:off x="1878882" y="3024463"/>
              <a:ext cx="57975" cy="48725"/>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2168003"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2399159"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2630316" y="3024452"/>
              <a:ext cx="57825" cy="48723"/>
            </a:xfrm>
            <a:custGeom>
              <a:rect b="b" l="l" r="r" t="t"/>
              <a:pathLst>
                <a:path extrusionOk="0" h="348" w="413">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38"/>
          <p:cNvGrpSpPr/>
          <p:nvPr/>
        </p:nvGrpSpPr>
        <p:grpSpPr>
          <a:xfrm>
            <a:off x="1412467" y="370749"/>
            <a:ext cx="792952" cy="1125164"/>
            <a:chOff x="5934950" y="1987200"/>
            <a:chExt cx="199525" cy="280275"/>
          </a:xfrm>
        </p:grpSpPr>
        <p:sp>
          <p:nvSpPr>
            <p:cNvPr id="540" name="Google Shape;540;p38"/>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8"/>
          <p:cNvGrpSpPr/>
          <p:nvPr/>
        </p:nvGrpSpPr>
        <p:grpSpPr>
          <a:xfrm flipH="1">
            <a:off x="1970394" y="862734"/>
            <a:ext cx="685244" cy="935349"/>
            <a:chOff x="1658250" y="144651"/>
            <a:chExt cx="685244" cy="983853"/>
          </a:xfrm>
        </p:grpSpPr>
        <p:sp>
          <p:nvSpPr>
            <p:cNvPr id="553" name="Google Shape;553;p38"/>
            <p:cNvSpPr/>
            <p:nvPr/>
          </p:nvSpPr>
          <p:spPr>
            <a:xfrm flipH="1">
              <a:off x="1703706" y="416407"/>
              <a:ext cx="242268" cy="262203"/>
            </a:xfrm>
            <a:custGeom>
              <a:rect b="b" l="l" r="r" t="t"/>
              <a:pathLst>
                <a:path extrusionOk="0" h="39788" w="36763">
                  <a:moveTo>
                    <a:pt x="1065" y="1"/>
                  </a:moveTo>
                  <a:cubicBezTo>
                    <a:pt x="554" y="1"/>
                    <a:pt x="554" y="512"/>
                    <a:pt x="554" y="512"/>
                  </a:cubicBezTo>
                  <a:cubicBezTo>
                    <a:pt x="0" y="1577"/>
                    <a:pt x="0" y="2642"/>
                    <a:pt x="0" y="3707"/>
                  </a:cubicBezTo>
                  <a:cubicBezTo>
                    <a:pt x="0" y="5326"/>
                    <a:pt x="554" y="6391"/>
                    <a:pt x="554" y="7456"/>
                  </a:cubicBezTo>
                  <a:cubicBezTo>
                    <a:pt x="554" y="7967"/>
                    <a:pt x="554" y="9032"/>
                    <a:pt x="1065" y="9585"/>
                  </a:cubicBezTo>
                  <a:cubicBezTo>
                    <a:pt x="1065" y="10097"/>
                    <a:pt x="1619" y="10097"/>
                    <a:pt x="1619" y="10650"/>
                  </a:cubicBezTo>
                  <a:cubicBezTo>
                    <a:pt x="4260" y="17040"/>
                    <a:pt x="6944" y="23430"/>
                    <a:pt x="11204" y="28755"/>
                  </a:cubicBezTo>
                  <a:cubicBezTo>
                    <a:pt x="15464" y="34591"/>
                    <a:pt x="21853" y="38851"/>
                    <a:pt x="29308" y="39404"/>
                  </a:cubicBezTo>
                  <a:cubicBezTo>
                    <a:pt x="29840" y="39660"/>
                    <a:pt x="30501" y="39788"/>
                    <a:pt x="31161" y="39788"/>
                  </a:cubicBezTo>
                  <a:cubicBezTo>
                    <a:pt x="31821" y="39788"/>
                    <a:pt x="32482" y="39660"/>
                    <a:pt x="33014" y="39404"/>
                  </a:cubicBezTo>
                  <a:cubicBezTo>
                    <a:pt x="34079" y="38851"/>
                    <a:pt x="35698" y="38339"/>
                    <a:pt x="36209" y="36721"/>
                  </a:cubicBezTo>
                  <a:cubicBezTo>
                    <a:pt x="36763" y="35656"/>
                    <a:pt x="36209" y="33015"/>
                    <a:pt x="35144" y="33015"/>
                  </a:cubicBezTo>
                  <a:cubicBezTo>
                    <a:pt x="28243" y="31396"/>
                    <a:pt x="21853" y="28755"/>
                    <a:pt x="16528" y="24495"/>
                  </a:cubicBezTo>
                  <a:cubicBezTo>
                    <a:pt x="11204" y="20746"/>
                    <a:pt x="7455" y="14910"/>
                    <a:pt x="5325" y="8521"/>
                  </a:cubicBezTo>
                  <a:lnTo>
                    <a:pt x="5325" y="7967"/>
                  </a:lnTo>
                  <a:cubicBezTo>
                    <a:pt x="5325" y="7456"/>
                    <a:pt x="5325" y="6902"/>
                    <a:pt x="4814" y="6902"/>
                  </a:cubicBezTo>
                  <a:cubicBezTo>
                    <a:pt x="4260" y="6391"/>
                    <a:pt x="3749" y="5837"/>
                    <a:pt x="3749" y="5326"/>
                  </a:cubicBezTo>
                  <a:cubicBezTo>
                    <a:pt x="2684" y="3707"/>
                    <a:pt x="2130" y="2131"/>
                    <a:pt x="2130" y="1066"/>
                  </a:cubicBezTo>
                  <a:cubicBezTo>
                    <a:pt x="1619" y="512"/>
                    <a:pt x="1619" y="512"/>
                    <a:pt x="161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flipH="1">
              <a:off x="1742459" y="581172"/>
              <a:ext cx="108649" cy="94889"/>
            </a:xfrm>
            <a:custGeom>
              <a:rect b="b" l="l" r="r" t="t"/>
              <a:pathLst>
                <a:path extrusionOk="0" h="14399" w="16487">
                  <a:moveTo>
                    <a:pt x="3195" y="0"/>
                  </a:moveTo>
                  <a:cubicBezTo>
                    <a:pt x="2642" y="2684"/>
                    <a:pt x="1577" y="5325"/>
                    <a:pt x="1" y="7455"/>
                  </a:cubicBezTo>
                  <a:cubicBezTo>
                    <a:pt x="3707" y="10650"/>
                    <a:pt x="8520" y="13333"/>
                    <a:pt x="13845" y="14398"/>
                  </a:cubicBezTo>
                  <a:cubicBezTo>
                    <a:pt x="15975" y="12268"/>
                    <a:pt x="16486" y="9074"/>
                    <a:pt x="15975" y="6390"/>
                  </a:cubicBezTo>
                  <a:cubicBezTo>
                    <a:pt x="11161" y="4814"/>
                    <a:pt x="6901" y="3195"/>
                    <a:pt x="3195" y="0"/>
                  </a:cubicBezTo>
                  <a:close/>
                </a:path>
              </a:pathLst>
            </a:custGeom>
            <a:solidFill>
              <a:srgbClr val="625676">
                <a:alpha val="5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flipH="1">
              <a:off x="1721422" y="1068988"/>
              <a:ext cx="24436" cy="49135"/>
            </a:xfrm>
            <a:custGeom>
              <a:rect b="b" l="l" r="r" t="t"/>
              <a:pathLst>
                <a:path extrusionOk="0" h="7456" w="3708">
                  <a:moveTo>
                    <a:pt x="1" y="1"/>
                  </a:moveTo>
                  <a:lnTo>
                    <a:pt x="1" y="7456"/>
                  </a:lnTo>
                  <a:lnTo>
                    <a:pt x="2642" y="7456"/>
                  </a:lnTo>
                  <a:cubicBezTo>
                    <a:pt x="3196" y="5326"/>
                    <a:pt x="3196" y="3196"/>
                    <a:pt x="3707" y="1066"/>
                  </a:cubicBezTo>
                  <a:cubicBezTo>
                    <a:pt x="2642" y="512"/>
                    <a:pt x="157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flipH="1">
              <a:off x="1721416" y="1107442"/>
              <a:ext cx="59521" cy="21062"/>
            </a:xfrm>
            <a:custGeom>
              <a:rect b="b" l="l" r="r" t="t"/>
              <a:pathLst>
                <a:path extrusionOk="0" h="3196" w="9032">
                  <a:moveTo>
                    <a:pt x="4771" y="1"/>
                  </a:moveTo>
                  <a:lnTo>
                    <a:pt x="4260" y="555"/>
                  </a:lnTo>
                  <a:lnTo>
                    <a:pt x="4260" y="1066"/>
                  </a:lnTo>
                  <a:cubicBezTo>
                    <a:pt x="3195" y="1620"/>
                    <a:pt x="2130" y="2131"/>
                    <a:pt x="1065" y="2131"/>
                  </a:cubicBezTo>
                  <a:lnTo>
                    <a:pt x="511" y="2131"/>
                  </a:lnTo>
                  <a:cubicBezTo>
                    <a:pt x="0" y="2131"/>
                    <a:pt x="0" y="2131"/>
                    <a:pt x="0" y="2685"/>
                  </a:cubicBezTo>
                  <a:cubicBezTo>
                    <a:pt x="0" y="2685"/>
                    <a:pt x="0" y="3196"/>
                    <a:pt x="511"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flipH="1">
              <a:off x="1756508" y="1068988"/>
              <a:ext cx="24429" cy="49135"/>
            </a:xfrm>
            <a:custGeom>
              <a:rect b="b" l="l" r="r" t="t"/>
              <a:pathLst>
                <a:path extrusionOk="0" h="7456" w="3707">
                  <a:moveTo>
                    <a:pt x="0" y="1"/>
                  </a:moveTo>
                  <a:lnTo>
                    <a:pt x="0" y="7456"/>
                  </a:lnTo>
                  <a:lnTo>
                    <a:pt x="2641" y="7456"/>
                  </a:lnTo>
                  <a:cubicBezTo>
                    <a:pt x="3195" y="5326"/>
                    <a:pt x="3195" y="3196"/>
                    <a:pt x="3706" y="1066"/>
                  </a:cubicBezTo>
                  <a:cubicBezTo>
                    <a:pt x="2641" y="512"/>
                    <a:pt x="157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flipH="1">
              <a:off x="1756502" y="1107442"/>
              <a:ext cx="59521" cy="21062"/>
            </a:xfrm>
            <a:custGeom>
              <a:rect b="b" l="l" r="r" t="t"/>
              <a:pathLst>
                <a:path extrusionOk="0" h="3196" w="9032">
                  <a:moveTo>
                    <a:pt x="4771" y="1"/>
                  </a:moveTo>
                  <a:lnTo>
                    <a:pt x="4260" y="555"/>
                  </a:lnTo>
                  <a:lnTo>
                    <a:pt x="4260" y="1066"/>
                  </a:lnTo>
                  <a:cubicBezTo>
                    <a:pt x="3195" y="1620"/>
                    <a:pt x="2130" y="2131"/>
                    <a:pt x="1065" y="2131"/>
                  </a:cubicBezTo>
                  <a:lnTo>
                    <a:pt x="512" y="2131"/>
                  </a:lnTo>
                  <a:cubicBezTo>
                    <a:pt x="0" y="2131"/>
                    <a:pt x="0" y="2131"/>
                    <a:pt x="0" y="2685"/>
                  </a:cubicBezTo>
                  <a:cubicBezTo>
                    <a:pt x="0" y="2685"/>
                    <a:pt x="0" y="3196"/>
                    <a:pt x="512"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flipH="1">
              <a:off x="1686327" y="763496"/>
              <a:ext cx="115661" cy="321777"/>
            </a:xfrm>
            <a:custGeom>
              <a:rect b="b" l="l" r="r" t="t"/>
              <a:pathLst>
                <a:path extrusionOk="0" h="48828" w="17551">
                  <a:moveTo>
                    <a:pt x="10097" y="0"/>
                  </a:moveTo>
                  <a:cubicBezTo>
                    <a:pt x="6543" y="0"/>
                    <a:pt x="3181" y="1222"/>
                    <a:pt x="0" y="3767"/>
                  </a:cubicBezTo>
                  <a:cubicBezTo>
                    <a:pt x="1576" y="18676"/>
                    <a:pt x="4260" y="33585"/>
                    <a:pt x="7455" y="48495"/>
                  </a:cubicBezTo>
                  <a:cubicBezTo>
                    <a:pt x="8100" y="48704"/>
                    <a:pt x="8931" y="48828"/>
                    <a:pt x="9795" y="48828"/>
                  </a:cubicBezTo>
                  <a:cubicBezTo>
                    <a:pt x="11042" y="48828"/>
                    <a:pt x="12360" y="48570"/>
                    <a:pt x="13291" y="47941"/>
                  </a:cubicBezTo>
                  <a:cubicBezTo>
                    <a:pt x="13845" y="32521"/>
                    <a:pt x="14910" y="17057"/>
                    <a:pt x="17551" y="1637"/>
                  </a:cubicBezTo>
                  <a:cubicBezTo>
                    <a:pt x="14977" y="556"/>
                    <a:pt x="12494" y="0"/>
                    <a:pt x="10097" y="0"/>
                  </a:cubicBezTo>
                  <a:close/>
                </a:path>
              </a:pathLst>
            </a:custGeom>
            <a:solidFill>
              <a:srgbClr val="03B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flipH="1">
              <a:off x="1693355" y="809362"/>
              <a:ext cx="56147" cy="277083"/>
            </a:xfrm>
            <a:custGeom>
              <a:rect b="b" l="l" r="r" t="t"/>
              <a:pathLst>
                <a:path extrusionOk="0" h="42046" w="8520">
                  <a:moveTo>
                    <a:pt x="8520" y="1"/>
                  </a:moveTo>
                  <a:cubicBezTo>
                    <a:pt x="8009" y="1"/>
                    <a:pt x="7455" y="512"/>
                    <a:pt x="6944" y="512"/>
                  </a:cubicBezTo>
                  <a:cubicBezTo>
                    <a:pt x="3749" y="13845"/>
                    <a:pt x="1619" y="27689"/>
                    <a:pt x="0" y="41534"/>
                  </a:cubicBezTo>
                  <a:cubicBezTo>
                    <a:pt x="554" y="41534"/>
                    <a:pt x="1619" y="42045"/>
                    <a:pt x="2130" y="42045"/>
                  </a:cubicBezTo>
                  <a:cubicBezTo>
                    <a:pt x="3195" y="42045"/>
                    <a:pt x="4260" y="41534"/>
                    <a:pt x="5325" y="40980"/>
                  </a:cubicBezTo>
                  <a:cubicBezTo>
                    <a:pt x="5879" y="27136"/>
                    <a:pt x="6390" y="13845"/>
                    <a:pt x="8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flipH="1">
              <a:off x="1696711" y="769301"/>
              <a:ext cx="115944" cy="322409"/>
            </a:xfrm>
            <a:custGeom>
              <a:rect b="b" l="l" r="r" t="t"/>
              <a:pathLst>
                <a:path extrusionOk="0" h="48924" w="17594">
                  <a:moveTo>
                    <a:pt x="9148" y="1"/>
                  </a:moveTo>
                  <a:cubicBezTo>
                    <a:pt x="6102" y="1"/>
                    <a:pt x="3057" y="936"/>
                    <a:pt x="1" y="2886"/>
                  </a:cubicBezTo>
                  <a:cubicBezTo>
                    <a:pt x="554" y="17795"/>
                    <a:pt x="1619" y="33216"/>
                    <a:pt x="3749" y="48125"/>
                  </a:cubicBezTo>
                  <a:cubicBezTo>
                    <a:pt x="4537" y="48658"/>
                    <a:pt x="5464" y="48924"/>
                    <a:pt x="6396" y="48924"/>
                  </a:cubicBezTo>
                  <a:cubicBezTo>
                    <a:pt x="7327" y="48924"/>
                    <a:pt x="8265" y="48658"/>
                    <a:pt x="9074" y="48125"/>
                  </a:cubicBezTo>
                  <a:cubicBezTo>
                    <a:pt x="11204" y="32704"/>
                    <a:pt x="13845" y="17241"/>
                    <a:pt x="17594" y="2332"/>
                  </a:cubicBezTo>
                  <a:cubicBezTo>
                    <a:pt x="14772" y="798"/>
                    <a:pt x="11960" y="1"/>
                    <a:pt x="91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flipH="1">
              <a:off x="1703735" y="812729"/>
              <a:ext cx="77202" cy="277360"/>
            </a:xfrm>
            <a:custGeom>
              <a:rect b="b" l="l" r="r" t="t"/>
              <a:pathLst>
                <a:path extrusionOk="0" h="42088" w="11715">
                  <a:moveTo>
                    <a:pt x="11715" y="1"/>
                  </a:moveTo>
                  <a:lnTo>
                    <a:pt x="11715" y="1"/>
                  </a:lnTo>
                  <a:cubicBezTo>
                    <a:pt x="10096" y="554"/>
                    <a:pt x="8520" y="554"/>
                    <a:pt x="6390" y="554"/>
                  </a:cubicBezTo>
                  <a:lnTo>
                    <a:pt x="3706" y="554"/>
                  </a:lnTo>
                  <a:cubicBezTo>
                    <a:pt x="1576" y="14399"/>
                    <a:pt x="511" y="28243"/>
                    <a:pt x="0" y="42088"/>
                  </a:cubicBezTo>
                  <a:lnTo>
                    <a:pt x="2130" y="42088"/>
                  </a:lnTo>
                  <a:cubicBezTo>
                    <a:pt x="2641" y="42088"/>
                    <a:pt x="3706" y="42088"/>
                    <a:pt x="4260" y="41534"/>
                  </a:cubicBezTo>
                  <a:cubicBezTo>
                    <a:pt x="6390" y="27690"/>
                    <a:pt x="8520" y="13845"/>
                    <a:pt x="1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flipH="1">
              <a:off x="1658250" y="475912"/>
              <a:ext cx="164790" cy="193146"/>
            </a:xfrm>
            <a:custGeom>
              <a:rect b="b" l="l" r="r" t="t"/>
              <a:pathLst>
                <a:path extrusionOk="0" h="29309" w="25006">
                  <a:moveTo>
                    <a:pt x="7455" y="1"/>
                  </a:moveTo>
                  <a:cubicBezTo>
                    <a:pt x="6390" y="1"/>
                    <a:pt x="4260" y="1619"/>
                    <a:pt x="4771" y="2684"/>
                  </a:cubicBezTo>
                  <a:lnTo>
                    <a:pt x="4771" y="2684"/>
                  </a:lnTo>
                  <a:cubicBezTo>
                    <a:pt x="4551" y="2607"/>
                    <a:pt x="4330" y="2572"/>
                    <a:pt x="4113" y="2572"/>
                  </a:cubicBezTo>
                  <a:cubicBezTo>
                    <a:pt x="2775" y="2572"/>
                    <a:pt x="1577" y="3898"/>
                    <a:pt x="1577" y="4814"/>
                  </a:cubicBezTo>
                  <a:lnTo>
                    <a:pt x="1577" y="7455"/>
                  </a:lnTo>
                  <a:cubicBezTo>
                    <a:pt x="2130" y="8520"/>
                    <a:pt x="1065" y="10139"/>
                    <a:pt x="512" y="11204"/>
                  </a:cubicBezTo>
                  <a:cubicBezTo>
                    <a:pt x="0" y="12780"/>
                    <a:pt x="512" y="14910"/>
                    <a:pt x="1577" y="16529"/>
                  </a:cubicBezTo>
                  <a:cubicBezTo>
                    <a:pt x="2641" y="18105"/>
                    <a:pt x="4260" y="19170"/>
                    <a:pt x="6390" y="19724"/>
                  </a:cubicBezTo>
                  <a:cubicBezTo>
                    <a:pt x="6390" y="22365"/>
                    <a:pt x="8520" y="25049"/>
                    <a:pt x="10650" y="26625"/>
                  </a:cubicBezTo>
                  <a:cubicBezTo>
                    <a:pt x="12780" y="28243"/>
                    <a:pt x="15421" y="29308"/>
                    <a:pt x="18105" y="29308"/>
                  </a:cubicBezTo>
                  <a:cubicBezTo>
                    <a:pt x="19681" y="28755"/>
                    <a:pt x="21811" y="28243"/>
                    <a:pt x="23430" y="26625"/>
                  </a:cubicBezTo>
                  <a:cubicBezTo>
                    <a:pt x="24494" y="25049"/>
                    <a:pt x="25006" y="22919"/>
                    <a:pt x="23941" y="20789"/>
                  </a:cubicBezTo>
                  <a:cubicBezTo>
                    <a:pt x="22876" y="18659"/>
                    <a:pt x="20746" y="18105"/>
                    <a:pt x="19681" y="15975"/>
                  </a:cubicBezTo>
                  <a:cubicBezTo>
                    <a:pt x="18616" y="14399"/>
                    <a:pt x="19170" y="12269"/>
                    <a:pt x="19681" y="10650"/>
                  </a:cubicBezTo>
                  <a:cubicBezTo>
                    <a:pt x="19681" y="9074"/>
                    <a:pt x="19681" y="6944"/>
                    <a:pt x="18616" y="5879"/>
                  </a:cubicBezTo>
                  <a:cubicBezTo>
                    <a:pt x="17040" y="4814"/>
                    <a:pt x="15421" y="4814"/>
                    <a:pt x="13845" y="4261"/>
                  </a:cubicBezTo>
                  <a:cubicBezTo>
                    <a:pt x="12780" y="3749"/>
                    <a:pt x="11715" y="2684"/>
                    <a:pt x="11161" y="1619"/>
                  </a:cubicBezTo>
                  <a:cubicBezTo>
                    <a:pt x="10096" y="1066"/>
                    <a:pt x="9031" y="1"/>
                    <a:pt x="7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flipH="1">
              <a:off x="1675655" y="577212"/>
              <a:ext cx="144018" cy="239494"/>
            </a:xfrm>
            <a:custGeom>
              <a:rect b="b" l="l" r="r" t="t"/>
              <a:pathLst>
                <a:path extrusionOk="0" h="36342" w="21854">
                  <a:moveTo>
                    <a:pt x="10974" y="0"/>
                  </a:moveTo>
                  <a:cubicBezTo>
                    <a:pt x="8899" y="0"/>
                    <a:pt x="6216" y="1845"/>
                    <a:pt x="4814" y="3285"/>
                  </a:cubicBezTo>
                  <a:cubicBezTo>
                    <a:pt x="3749" y="4861"/>
                    <a:pt x="2684" y="6991"/>
                    <a:pt x="2130" y="9675"/>
                  </a:cubicBezTo>
                  <a:cubicBezTo>
                    <a:pt x="554" y="16064"/>
                    <a:pt x="1" y="26714"/>
                    <a:pt x="1" y="33104"/>
                  </a:cubicBezTo>
                  <a:cubicBezTo>
                    <a:pt x="3797" y="35167"/>
                    <a:pt x="8463" y="36342"/>
                    <a:pt x="13014" y="36342"/>
                  </a:cubicBezTo>
                  <a:cubicBezTo>
                    <a:pt x="15510" y="36342"/>
                    <a:pt x="17971" y="35988"/>
                    <a:pt x="20235" y="35234"/>
                  </a:cubicBezTo>
                  <a:cubicBezTo>
                    <a:pt x="20789" y="30974"/>
                    <a:pt x="21854" y="23519"/>
                    <a:pt x="21854" y="19770"/>
                  </a:cubicBezTo>
                  <a:cubicBezTo>
                    <a:pt x="21854" y="15511"/>
                    <a:pt x="21300" y="11804"/>
                    <a:pt x="19724" y="8056"/>
                  </a:cubicBezTo>
                  <a:cubicBezTo>
                    <a:pt x="18105" y="4350"/>
                    <a:pt x="15464" y="1666"/>
                    <a:pt x="11715" y="90"/>
                  </a:cubicBezTo>
                  <a:cubicBezTo>
                    <a:pt x="11480" y="29"/>
                    <a:pt x="11232" y="0"/>
                    <a:pt x="10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flipH="1">
              <a:off x="1805631" y="640973"/>
              <a:ext cx="3374" cy="14024"/>
            </a:xfrm>
            <a:custGeom>
              <a:rect b="b" l="l" r="r" t="t"/>
              <a:pathLst>
                <a:path extrusionOk="0" h="2128" w="512">
                  <a:moveTo>
                    <a:pt x="511" y="0"/>
                  </a:moveTo>
                  <a:lnTo>
                    <a:pt x="511" y="0"/>
                  </a:lnTo>
                  <a:cubicBezTo>
                    <a:pt x="510" y="511"/>
                    <a:pt x="0" y="1064"/>
                    <a:pt x="0" y="2127"/>
                  </a:cubicBezTo>
                  <a:cubicBezTo>
                    <a:pt x="0" y="1575"/>
                    <a:pt x="510" y="512"/>
                    <a:pt x="511" y="0"/>
                  </a:cubicBezTo>
                  <a:close/>
                </a:path>
              </a:pathLst>
            </a:custGeom>
            <a:solidFill>
              <a:srgbClr val="292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flipH="1">
              <a:off x="1721411" y="598850"/>
              <a:ext cx="87594" cy="59521"/>
            </a:xfrm>
            <a:custGeom>
              <a:rect b="b" l="l" r="r" t="t"/>
              <a:pathLst>
                <a:path extrusionOk="0" h="9032" w="13292">
                  <a:moveTo>
                    <a:pt x="3195" y="1"/>
                  </a:moveTo>
                  <a:cubicBezTo>
                    <a:pt x="1576" y="2131"/>
                    <a:pt x="1065" y="4261"/>
                    <a:pt x="511" y="6391"/>
                  </a:cubicBezTo>
                  <a:cubicBezTo>
                    <a:pt x="511" y="6902"/>
                    <a:pt x="0" y="7455"/>
                    <a:pt x="0" y="8520"/>
                  </a:cubicBezTo>
                  <a:cubicBezTo>
                    <a:pt x="1576" y="9032"/>
                    <a:pt x="3706" y="9032"/>
                    <a:pt x="5325" y="9032"/>
                  </a:cubicBezTo>
                  <a:lnTo>
                    <a:pt x="6901" y="9032"/>
                  </a:lnTo>
                  <a:cubicBezTo>
                    <a:pt x="7966" y="9032"/>
                    <a:pt x="9585" y="8520"/>
                    <a:pt x="10650" y="7967"/>
                  </a:cubicBezTo>
                  <a:cubicBezTo>
                    <a:pt x="11715" y="7455"/>
                    <a:pt x="12780" y="6391"/>
                    <a:pt x="12780" y="4772"/>
                  </a:cubicBezTo>
                  <a:cubicBezTo>
                    <a:pt x="13291" y="3707"/>
                    <a:pt x="12780" y="1066"/>
                    <a:pt x="11161" y="1066"/>
                  </a:cubicBezTo>
                  <a:cubicBezTo>
                    <a:pt x="8520" y="1066"/>
                    <a:pt x="5836" y="512"/>
                    <a:pt x="3195" y="1"/>
                  </a:cubicBezTo>
                  <a:close/>
                </a:path>
              </a:pathLst>
            </a:custGeom>
            <a:solidFill>
              <a:srgbClr val="625676">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flipH="1">
              <a:off x="1738826" y="546085"/>
              <a:ext cx="45761" cy="53636"/>
            </a:xfrm>
            <a:custGeom>
              <a:rect b="b" l="l" r="r" t="t"/>
              <a:pathLst>
                <a:path extrusionOk="0" h="8139" w="6944">
                  <a:moveTo>
                    <a:pt x="3195" y="0"/>
                  </a:moveTo>
                  <a:cubicBezTo>
                    <a:pt x="2130" y="554"/>
                    <a:pt x="1065" y="1619"/>
                    <a:pt x="0" y="1619"/>
                  </a:cubicBezTo>
                  <a:cubicBezTo>
                    <a:pt x="554" y="3749"/>
                    <a:pt x="1065" y="5879"/>
                    <a:pt x="1065" y="8009"/>
                  </a:cubicBezTo>
                  <a:cubicBezTo>
                    <a:pt x="1432" y="8097"/>
                    <a:pt x="1799" y="8138"/>
                    <a:pt x="2163" y="8138"/>
                  </a:cubicBezTo>
                  <a:cubicBezTo>
                    <a:pt x="3914" y="8138"/>
                    <a:pt x="5604" y="7184"/>
                    <a:pt x="6944" y="5879"/>
                  </a:cubicBezTo>
                  <a:cubicBezTo>
                    <a:pt x="5879" y="3749"/>
                    <a:pt x="4814" y="2130"/>
                    <a:pt x="319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flipH="1">
              <a:off x="1763525" y="546085"/>
              <a:ext cx="21062" cy="42117"/>
            </a:xfrm>
            <a:custGeom>
              <a:rect b="b" l="l" r="r" t="t"/>
              <a:pathLst>
                <a:path extrusionOk="0" h="6391" w="3196">
                  <a:moveTo>
                    <a:pt x="0" y="2130"/>
                  </a:moveTo>
                  <a:cubicBezTo>
                    <a:pt x="554" y="3195"/>
                    <a:pt x="1065" y="4814"/>
                    <a:pt x="1065" y="6390"/>
                  </a:cubicBezTo>
                  <a:lnTo>
                    <a:pt x="1065" y="6390"/>
                  </a:lnTo>
                  <a:cubicBezTo>
                    <a:pt x="1065" y="4814"/>
                    <a:pt x="554" y="3195"/>
                    <a:pt x="0" y="2130"/>
                  </a:cubicBezTo>
                  <a:close/>
                  <a:moveTo>
                    <a:pt x="0" y="2130"/>
                  </a:moveTo>
                  <a:lnTo>
                    <a:pt x="0" y="2130"/>
                  </a:lnTo>
                  <a:lnTo>
                    <a:pt x="0" y="2130"/>
                  </a:lnTo>
                  <a:close/>
                  <a:moveTo>
                    <a:pt x="0" y="1619"/>
                  </a:moveTo>
                  <a:lnTo>
                    <a:pt x="0" y="2130"/>
                  </a:lnTo>
                  <a:lnTo>
                    <a:pt x="0" y="1619"/>
                  </a:lnTo>
                  <a:close/>
                  <a:moveTo>
                    <a:pt x="3195" y="0"/>
                  </a:moveTo>
                  <a:cubicBezTo>
                    <a:pt x="2130" y="554"/>
                    <a:pt x="1065" y="1619"/>
                    <a:pt x="0" y="1619"/>
                  </a:cubicBezTo>
                  <a:lnTo>
                    <a:pt x="0" y="1619"/>
                  </a:lnTo>
                  <a:cubicBezTo>
                    <a:pt x="1065" y="1619"/>
                    <a:pt x="2130" y="554"/>
                    <a:pt x="3195" y="0"/>
                  </a:cubicBezTo>
                  <a:lnTo>
                    <a:pt x="3195" y="0"/>
                  </a:lnTo>
                  <a:close/>
                </a:path>
              </a:pathLst>
            </a:custGeom>
            <a:solidFill>
              <a:srgbClr val="01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flipH="1">
              <a:off x="1777563" y="588189"/>
              <a:ext cx="7" cy="3651"/>
            </a:xfrm>
            <a:custGeom>
              <a:rect b="b" l="l" r="r" t="t"/>
              <a:pathLst>
                <a:path extrusionOk="0" h="554" w="1">
                  <a:moveTo>
                    <a:pt x="0" y="0"/>
                  </a:moveTo>
                  <a:lnTo>
                    <a:pt x="0" y="0"/>
                  </a:lnTo>
                  <a:lnTo>
                    <a:pt x="0" y="554"/>
                  </a:lnTo>
                  <a:lnTo>
                    <a:pt x="0" y="554"/>
                  </a:lnTo>
                  <a:close/>
                </a:path>
              </a:pathLst>
            </a:custGeom>
            <a:solidFill>
              <a:srgbClr val="433E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flipH="1">
              <a:off x="1752863" y="546085"/>
              <a:ext cx="31724" cy="45761"/>
            </a:xfrm>
            <a:custGeom>
              <a:rect b="b" l="l" r="r" t="t"/>
              <a:pathLst>
                <a:path extrusionOk="0" h="6944" w="4814">
                  <a:moveTo>
                    <a:pt x="3195" y="0"/>
                  </a:moveTo>
                  <a:cubicBezTo>
                    <a:pt x="2130" y="554"/>
                    <a:pt x="1065" y="1619"/>
                    <a:pt x="0" y="1619"/>
                  </a:cubicBezTo>
                  <a:lnTo>
                    <a:pt x="0" y="2130"/>
                  </a:lnTo>
                  <a:cubicBezTo>
                    <a:pt x="554" y="3195"/>
                    <a:pt x="1065" y="4814"/>
                    <a:pt x="1065" y="6390"/>
                  </a:cubicBezTo>
                  <a:lnTo>
                    <a:pt x="1065" y="6944"/>
                  </a:lnTo>
                  <a:cubicBezTo>
                    <a:pt x="2684" y="5879"/>
                    <a:pt x="4260" y="4260"/>
                    <a:pt x="4814" y="2130"/>
                  </a:cubicBezTo>
                  <a:cubicBezTo>
                    <a:pt x="4260" y="1619"/>
                    <a:pt x="3749" y="1065"/>
                    <a:pt x="3195" y="0"/>
                  </a:cubicBezTo>
                  <a:close/>
                </a:path>
              </a:pathLst>
            </a:custGeom>
            <a:solidFill>
              <a:srgbClr val="917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flipH="1">
              <a:off x="1745842" y="505438"/>
              <a:ext cx="52779" cy="72378"/>
            </a:xfrm>
            <a:custGeom>
              <a:rect b="b" l="l" r="r" t="t"/>
              <a:pathLst>
                <a:path extrusionOk="0" h="10983" w="8009">
                  <a:moveTo>
                    <a:pt x="2788" y="0"/>
                  </a:moveTo>
                  <a:cubicBezTo>
                    <a:pt x="1606" y="0"/>
                    <a:pt x="554" y="377"/>
                    <a:pt x="554" y="1398"/>
                  </a:cubicBezTo>
                  <a:cubicBezTo>
                    <a:pt x="0" y="4593"/>
                    <a:pt x="554" y="7788"/>
                    <a:pt x="1619" y="10983"/>
                  </a:cubicBezTo>
                  <a:cubicBezTo>
                    <a:pt x="3195" y="10429"/>
                    <a:pt x="4814" y="9918"/>
                    <a:pt x="5879" y="8853"/>
                  </a:cubicBezTo>
                  <a:cubicBezTo>
                    <a:pt x="6944" y="7788"/>
                    <a:pt x="8009" y="6169"/>
                    <a:pt x="7455" y="4039"/>
                  </a:cubicBezTo>
                  <a:cubicBezTo>
                    <a:pt x="7455" y="2463"/>
                    <a:pt x="6390" y="845"/>
                    <a:pt x="4814" y="333"/>
                  </a:cubicBezTo>
                  <a:cubicBezTo>
                    <a:pt x="4217" y="129"/>
                    <a:pt x="3480" y="0"/>
                    <a:pt x="2788"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flipH="1">
              <a:off x="1714378" y="430442"/>
              <a:ext cx="213918" cy="222557"/>
            </a:xfrm>
            <a:custGeom>
              <a:rect b="b" l="l" r="r" t="t"/>
              <a:pathLst>
                <a:path extrusionOk="0" h="33772" w="32461">
                  <a:moveTo>
                    <a:pt x="3707" y="1"/>
                  </a:moveTo>
                  <a:cubicBezTo>
                    <a:pt x="2642" y="1"/>
                    <a:pt x="1066" y="1"/>
                    <a:pt x="1" y="1066"/>
                  </a:cubicBezTo>
                  <a:cubicBezTo>
                    <a:pt x="1577" y="7967"/>
                    <a:pt x="3707" y="14910"/>
                    <a:pt x="7967" y="21300"/>
                  </a:cubicBezTo>
                  <a:cubicBezTo>
                    <a:pt x="11716" y="27136"/>
                    <a:pt x="17552" y="31950"/>
                    <a:pt x="24495" y="33526"/>
                  </a:cubicBezTo>
                  <a:cubicBezTo>
                    <a:pt x="25546" y="33526"/>
                    <a:pt x="26369" y="33772"/>
                    <a:pt x="27281" y="33772"/>
                  </a:cubicBezTo>
                  <a:cubicBezTo>
                    <a:pt x="27737" y="33772"/>
                    <a:pt x="28215" y="33710"/>
                    <a:pt x="28755" y="33526"/>
                  </a:cubicBezTo>
                  <a:cubicBezTo>
                    <a:pt x="29820" y="33526"/>
                    <a:pt x="31396" y="32461"/>
                    <a:pt x="31950" y="31396"/>
                  </a:cubicBezTo>
                  <a:cubicBezTo>
                    <a:pt x="32461" y="30331"/>
                    <a:pt x="32461" y="27690"/>
                    <a:pt x="31396" y="27136"/>
                  </a:cubicBezTo>
                  <a:cubicBezTo>
                    <a:pt x="25006" y="25006"/>
                    <a:pt x="18616" y="21811"/>
                    <a:pt x="13845" y="17040"/>
                  </a:cubicBezTo>
                  <a:cubicBezTo>
                    <a:pt x="9032" y="12780"/>
                    <a:pt x="5326" y="6902"/>
                    <a:pt x="3707"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flipH="1">
              <a:off x="1714394" y="567137"/>
              <a:ext cx="126330" cy="85841"/>
            </a:xfrm>
            <a:custGeom>
              <a:rect b="b" l="l" r="r" t="t"/>
              <a:pathLst>
                <a:path extrusionOk="0" h="13026" w="19170">
                  <a:moveTo>
                    <a:pt x="4814" y="0"/>
                  </a:moveTo>
                  <a:cubicBezTo>
                    <a:pt x="2684" y="1619"/>
                    <a:pt x="1066" y="4260"/>
                    <a:pt x="1" y="6944"/>
                  </a:cubicBezTo>
                  <a:cubicBezTo>
                    <a:pt x="3196" y="9585"/>
                    <a:pt x="6944" y="11715"/>
                    <a:pt x="11204" y="12780"/>
                  </a:cubicBezTo>
                  <a:cubicBezTo>
                    <a:pt x="12255" y="12780"/>
                    <a:pt x="13078" y="13026"/>
                    <a:pt x="13990" y="13026"/>
                  </a:cubicBezTo>
                  <a:cubicBezTo>
                    <a:pt x="14446" y="13026"/>
                    <a:pt x="14924" y="12964"/>
                    <a:pt x="15464" y="12780"/>
                  </a:cubicBezTo>
                  <a:cubicBezTo>
                    <a:pt x="16529" y="12780"/>
                    <a:pt x="18105" y="11715"/>
                    <a:pt x="18659" y="10650"/>
                  </a:cubicBezTo>
                  <a:cubicBezTo>
                    <a:pt x="19170" y="9585"/>
                    <a:pt x="19170" y="6944"/>
                    <a:pt x="18105" y="6390"/>
                  </a:cubicBezTo>
                  <a:cubicBezTo>
                    <a:pt x="13334" y="4814"/>
                    <a:pt x="8520" y="2684"/>
                    <a:pt x="4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flipH="1">
              <a:off x="1724785" y="496127"/>
              <a:ext cx="84220" cy="66427"/>
            </a:xfrm>
            <a:custGeom>
              <a:rect b="b" l="l" r="r" t="t"/>
              <a:pathLst>
                <a:path extrusionOk="0" h="10080" w="12780">
                  <a:moveTo>
                    <a:pt x="5577" y="1"/>
                  </a:moveTo>
                  <a:cubicBezTo>
                    <a:pt x="5142" y="1"/>
                    <a:pt x="4700" y="42"/>
                    <a:pt x="4260" y="128"/>
                  </a:cubicBezTo>
                  <a:cubicBezTo>
                    <a:pt x="2130" y="681"/>
                    <a:pt x="0" y="3322"/>
                    <a:pt x="511" y="6006"/>
                  </a:cubicBezTo>
                  <a:cubicBezTo>
                    <a:pt x="1065" y="6006"/>
                    <a:pt x="2130" y="5452"/>
                    <a:pt x="2641" y="4387"/>
                  </a:cubicBezTo>
                  <a:cubicBezTo>
                    <a:pt x="2641" y="5452"/>
                    <a:pt x="3195" y="6006"/>
                    <a:pt x="3706" y="6006"/>
                  </a:cubicBezTo>
                  <a:lnTo>
                    <a:pt x="5325" y="6006"/>
                  </a:lnTo>
                  <a:cubicBezTo>
                    <a:pt x="5836" y="6006"/>
                    <a:pt x="6390" y="6006"/>
                    <a:pt x="6901" y="6517"/>
                  </a:cubicBezTo>
                  <a:cubicBezTo>
                    <a:pt x="7966" y="7071"/>
                    <a:pt x="7966" y="8647"/>
                    <a:pt x="9031" y="9712"/>
                  </a:cubicBezTo>
                  <a:cubicBezTo>
                    <a:pt x="9477" y="9944"/>
                    <a:pt x="10021" y="10079"/>
                    <a:pt x="10539" y="10079"/>
                  </a:cubicBezTo>
                  <a:cubicBezTo>
                    <a:pt x="11258" y="10079"/>
                    <a:pt x="11929" y="9820"/>
                    <a:pt x="12226" y="9201"/>
                  </a:cubicBezTo>
                  <a:cubicBezTo>
                    <a:pt x="12780" y="7071"/>
                    <a:pt x="12226" y="4387"/>
                    <a:pt x="10650" y="2811"/>
                  </a:cubicBezTo>
                  <a:cubicBezTo>
                    <a:pt x="9762" y="1036"/>
                    <a:pt x="7751" y="1"/>
                    <a:pt x="5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rot="-551542">
              <a:off x="1874987" y="178016"/>
              <a:ext cx="444629" cy="334696"/>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9"/>
          <p:cNvSpPr txBox="1"/>
          <p:nvPr>
            <p:ph type="title"/>
          </p:nvPr>
        </p:nvSpPr>
        <p:spPr>
          <a:xfrm>
            <a:off x="3211875" y="2568800"/>
            <a:ext cx="4047000" cy="9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THANKS!</a:t>
            </a:r>
            <a:endParaRPr/>
          </a:p>
        </p:txBody>
      </p:sp>
      <p:grpSp>
        <p:nvGrpSpPr>
          <p:cNvPr id="581" name="Google Shape;581;p39"/>
          <p:cNvGrpSpPr/>
          <p:nvPr/>
        </p:nvGrpSpPr>
        <p:grpSpPr>
          <a:xfrm>
            <a:off x="2366042" y="1314674"/>
            <a:ext cx="792952" cy="1125164"/>
            <a:chOff x="5934950" y="1987200"/>
            <a:chExt cx="199525" cy="280275"/>
          </a:xfrm>
        </p:grpSpPr>
        <p:sp>
          <p:nvSpPr>
            <p:cNvPr id="582" name="Google Shape;582;p39"/>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9"/>
          <p:cNvGrpSpPr/>
          <p:nvPr/>
        </p:nvGrpSpPr>
        <p:grpSpPr>
          <a:xfrm flipH="1">
            <a:off x="2866169" y="1989684"/>
            <a:ext cx="685244" cy="935349"/>
            <a:chOff x="1658250" y="144651"/>
            <a:chExt cx="685244" cy="983853"/>
          </a:xfrm>
        </p:grpSpPr>
        <p:sp>
          <p:nvSpPr>
            <p:cNvPr id="595" name="Google Shape;595;p39"/>
            <p:cNvSpPr/>
            <p:nvPr/>
          </p:nvSpPr>
          <p:spPr>
            <a:xfrm flipH="1">
              <a:off x="1703706" y="416407"/>
              <a:ext cx="242268" cy="262203"/>
            </a:xfrm>
            <a:custGeom>
              <a:rect b="b" l="l" r="r" t="t"/>
              <a:pathLst>
                <a:path extrusionOk="0" h="39788" w="36763">
                  <a:moveTo>
                    <a:pt x="1065" y="1"/>
                  </a:moveTo>
                  <a:cubicBezTo>
                    <a:pt x="554" y="1"/>
                    <a:pt x="554" y="512"/>
                    <a:pt x="554" y="512"/>
                  </a:cubicBezTo>
                  <a:cubicBezTo>
                    <a:pt x="0" y="1577"/>
                    <a:pt x="0" y="2642"/>
                    <a:pt x="0" y="3707"/>
                  </a:cubicBezTo>
                  <a:cubicBezTo>
                    <a:pt x="0" y="5326"/>
                    <a:pt x="554" y="6391"/>
                    <a:pt x="554" y="7456"/>
                  </a:cubicBezTo>
                  <a:cubicBezTo>
                    <a:pt x="554" y="7967"/>
                    <a:pt x="554" y="9032"/>
                    <a:pt x="1065" y="9585"/>
                  </a:cubicBezTo>
                  <a:cubicBezTo>
                    <a:pt x="1065" y="10097"/>
                    <a:pt x="1619" y="10097"/>
                    <a:pt x="1619" y="10650"/>
                  </a:cubicBezTo>
                  <a:cubicBezTo>
                    <a:pt x="4260" y="17040"/>
                    <a:pt x="6944" y="23430"/>
                    <a:pt x="11204" y="28755"/>
                  </a:cubicBezTo>
                  <a:cubicBezTo>
                    <a:pt x="15464" y="34591"/>
                    <a:pt x="21853" y="38851"/>
                    <a:pt x="29308" y="39404"/>
                  </a:cubicBezTo>
                  <a:cubicBezTo>
                    <a:pt x="29840" y="39660"/>
                    <a:pt x="30501" y="39788"/>
                    <a:pt x="31161" y="39788"/>
                  </a:cubicBezTo>
                  <a:cubicBezTo>
                    <a:pt x="31821" y="39788"/>
                    <a:pt x="32482" y="39660"/>
                    <a:pt x="33014" y="39404"/>
                  </a:cubicBezTo>
                  <a:cubicBezTo>
                    <a:pt x="34079" y="38851"/>
                    <a:pt x="35698" y="38339"/>
                    <a:pt x="36209" y="36721"/>
                  </a:cubicBezTo>
                  <a:cubicBezTo>
                    <a:pt x="36763" y="35656"/>
                    <a:pt x="36209" y="33015"/>
                    <a:pt x="35144" y="33015"/>
                  </a:cubicBezTo>
                  <a:cubicBezTo>
                    <a:pt x="28243" y="31396"/>
                    <a:pt x="21853" y="28755"/>
                    <a:pt x="16528" y="24495"/>
                  </a:cubicBezTo>
                  <a:cubicBezTo>
                    <a:pt x="11204" y="20746"/>
                    <a:pt x="7455" y="14910"/>
                    <a:pt x="5325" y="8521"/>
                  </a:cubicBezTo>
                  <a:lnTo>
                    <a:pt x="5325" y="7967"/>
                  </a:lnTo>
                  <a:cubicBezTo>
                    <a:pt x="5325" y="7456"/>
                    <a:pt x="5325" y="6902"/>
                    <a:pt x="4814" y="6902"/>
                  </a:cubicBezTo>
                  <a:cubicBezTo>
                    <a:pt x="4260" y="6391"/>
                    <a:pt x="3749" y="5837"/>
                    <a:pt x="3749" y="5326"/>
                  </a:cubicBezTo>
                  <a:cubicBezTo>
                    <a:pt x="2684" y="3707"/>
                    <a:pt x="2130" y="2131"/>
                    <a:pt x="2130" y="1066"/>
                  </a:cubicBezTo>
                  <a:cubicBezTo>
                    <a:pt x="1619" y="512"/>
                    <a:pt x="1619" y="512"/>
                    <a:pt x="161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flipH="1">
              <a:off x="1742459" y="581172"/>
              <a:ext cx="108649" cy="94889"/>
            </a:xfrm>
            <a:custGeom>
              <a:rect b="b" l="l" r="r" t="t"/>
              <a:pathLst>
                <a:path extrusionOk="0" h="14399" w="16487">
                  <a:moveTo>
                    <a:pt x="3195" y="0"/>
                  </a:moveTo>
                  <a:cubicBezTo>
                    <a:pt x="2642" y="2684"/>
                    <a:pt x="1577" y="5325"/>
                    <a:pt x="1" y="7455"/>
                  </a:cubicBezTo>
                  <a:cubicBezTo>
                    <a:pt x="3707" y="10650"/>
                    <a:pt x="8520" y="13333"/>
                    <a:pt x="13845" y="14398"/>
                  </a:cubicBezTo>
                  <a:cubicBezTo>
                    <a:pt x="15975" y="12268"/>
                    <a:pt x="16486" y="9074"/>
                    <a:pt x="15975" y="6390"/>
                  </a:cubicBezTo>
                  <a:cubicBezTo>
                    <a:pt x="11161" y="4814"/>
                    <a:pt x="6901" y="3195"/>
                    <a:pt x="3195" y="0"/>
                  </a:cubicBezTo>
                  <a:close/>
                </a:path>
              </a:pathLst>
            </a:custGeom>
            <a:solidFill>
              <a:srgbClr val="625676">
                <a:alpha val="5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flipH="1">
              <a:off x="1721422" y="1068988"/>
              <a:ext cx="24436" cy="49135"/>
            </a:xfrm>
            <a:custGeom>
              <a:rect b="b" l="l" r="r" t="t"/>
              <a:pathLst>
                <a:path extrusionOk="0" h="7456" w="3708">
                  <a:moveTo>
                    <a:pt x="1" y="1"/>
                  </a:moveTo>
                  <a:lnTo>
                    <a:pt x="1" y="7456"/>
                  </a:lnTo>
                  <a:lnTo>
                    <a:pt x="2642" y="7456"/>
                  </a:lnTo>
                  <a:cubicBezTo>
                    <a:pt x="3196" y="5326"/>
                    <a:pt x="3196" y="3196"/>
                    <a:pt x="3707" y="1066"/>
                  </a:cubicBezTo>
                  <a:cubicBezTo>
                    <a:pt x="2642" y="512"/>
                    <a:pt x="157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flipH="1">
              <a:off x="1721416" y="1107442"/>
              <a:ext cx="59521" cy="21062"/>
            </a:xfrm>
            <a:custGeom>
              <a:rect b="b" l="l" r="r" t="t"/>
              <a:pathLst>
                <a:path extrusionOk="0" h="3196" w="9032">
                  <a:moveTo>
                    <a:pt x="4771" y="1"/>
                  </a:moveTo>
                  <a:lnTo>
                    <a:pt x="4260" y="555"/>
                  </a:lnTo>
                  <a:lnTo>
                    <a:pt x="4260" y="1066"/>
                  </a:lnTo>
                  <a:cubicBezTo>
                    <a:pt x="3195" y="1620"/>
                    <a:pt x="2130" y="2131"/>
                    <a:pt x="1065" y="2131"/>
                  </a:cubicBezTo>
                  <a:lnTo>
                    <a:pt x="511" y="2131"/>
                  </a:lnTo>
                  <a:cubicBezTo>
                    <a:pt x="0" y="2131"/>
                    <a:pt x="0" y="2131"/>
                    <a:pt x="0" y="2685"/>
                  </a:cubicBezTo>
                  <a:cubicBezTo>
                    <a:pt x="0" y="2685"/>
                    <a:pt x="0" y="3196"/>
                    <a:pt x="511"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flipH="1">
              <a:off x="1756508" y="1068988"/>
              <a:ext cx="24429" cy="49135"/>
            </a:xfrm>
            <a:custGeom>
              <a:rect b="b" l="l" r="r" t="t"/>
              <a:pathLst>
                <a:path extrusionOk="0" h="7456" w="3707">
                  <a:moveTo>
                    <a:pt x="0" y="1"/>
                  </a:moveTo>
                  <a:lnTo>
                    <a:pt x="0" y="7456"/>
                  </a:lnTo>
                  <a:lnTo>
                    <a:pt x="2641" y="7456"/>
                  </a:lnTo>
                  <a:cubicBezTo>
                    <a:pt x="3195" y="5326"/>
                    <a:pt x="3195" y="3196"/>
                    <a:pt x="3706" y="1066"/>
                  </a:cubicBezTo>
                  <a:cubicBezTo>
                    <a:pt x="2641" y="512"/>
                    <a:pt x="157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flipH="1">
              <a:off x="1756502" y="1107442"/>
              <a:ext cx="59521" cy="21062"/>
            </a:xfrm>
            <a:custGeom>
              <a:rect b="b" l="l" r="r" t="t"/>
              <a:pathLst>
                <a:path extrusionOk="0" h="3196" w="9032">
                  <a:moveTo>
                    <a:pt x="4771" y="1"/>
                  </a:moveTo>
                  <a:lnTo>
                    <a:pt x="4260" y="555"/>
                  </a:lnTo>
                  <a:lnTo>
                    <a:pt x="4260" y="1066"/>
                  </a:lnTo>
                  <a:cubicBezTo>
                    <a:pt x="3195" y="1620"/>
                    <a:pt x="2130" y="2131"/>
                    <a:pt x="1065" y="2131"/>
                  </a:cubicBezTo>
                  <a:lnTo>
                    <a:pt x="512" y="2131"/>
                  </a:lnTo>
                  <a:cubicBezTo>
                    <a:pt x="0" y="2131"/>
                    <a:pt x="0" y="2131"/>
                    <a:pt x="0" y="2685"/>
                  </a:cubicBezTo>
                  <a:cubicBezTo>
                    <a:pt x="0" y="2685"/>
                    <a:pt x="0" y="3196"/>
                    <a:pt x="512"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flipH="1">
              <a:off x="1686327" y="763496"/>
              <a:ext cx="115661" cy="321777"/>
            </a:xfrm>
            <a:custGeom>
              <a:rect b="b" l="l" r="r" t="t"/>
              <a:pathLst>
                <a:path extrusionOk="0" h="48828" w="17551">
                  <a:moveTo>
                    <a:pt x="10097" y="0"/>
                  </a:moveTo>
                  <a:cubicBezTo>
                    <a:pt x="6543" y="0"/>
                    <a:pt x="3181" y="1222"/>
                    <a:pt x="0" y="3767"/>
                  </a:cubicBezTo>
                  <a:cubicBezTo>
                    <a:pt x="1576" y="18676"/>
                    <a:pt x="4260" y="33585"/>
                    <a:pt x="7455" y="48495"/>
                  </a:cubicBezTo>
                  <a:cubicBezTo>
                    <a:pt x="8100" y="48704"/>
                    <a:pt x="8931" y="48828"/>
                    <a:pt x="9795" y="48828"/>
                  </a:cubicBezTo>
                  <a:cubicBezTo>
                    <a:pt x="11042" y="48828"/>
                    <a:pt x="12360" y="48570"/>
                    <a:pt x="13291" y="47941"/>
                  </a:cubicBezTo>
                  <a:cubicBezTo>
                    <a:pt x="13845" y="32521"/>
                    <a:pt x="14910" y="17057"/>
                    <a:pt x="17551" y="1637"/>
                  </a:cubicBezTo>
                  <a:cubicBezTo>
                    <a:pt x="14977" y="556"/>
                    <a:pt x="12494" y="0"/>
                    <a:pt x="10097" y="0"/>
                  </a:cubicBezTo>
                  <a:close/>
                </a:path>
              </a:pathLst>
            </a:custGeom>
            <a:solidFill>
              <a:srgbClr val="03B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flipH="1">
              <a:off x="1693355" y="809362"/>
              <a:ext cx="56147" cy="277083"/>
            </a:xfrm>
            <a:custGeom>
              <a:rect b="b" l="l" r="r" t="t"/>
              <a:pathLst>
                <a:path extrusionOk="0" h="42046" w="8520">
                  <a:moveTo>
                    <a:pt x="8520" y="1"/>
                  </a:moveTo>
                  <a:cubicBezTo>
                    <a:pt x="8009" y="1"/>
                    <a:pt x="7455" y="512"/>
                    <a:pt x="6944" y="512"/>
                  </a:cubicBezTo>
                  <a:cubicBezTo>
                    <a:pt x="3749" y="13845"/>
                    <a:pt x="1619" y="27689"/>
                    <a:pt x="0" y="41534"/>
                  </a:cubicBezTo>
                  <a:cubicBezTo>
                    <a:pt x="554" y="41534"/>
                    <a:pt x="1619" y="42045"/>
                    <a:pt x="2130" y="42045"/>
                  </a:cubicBezTo>
                  <a:cubicBezTo>
                    <a:pt x="3195" y="42045"/>
                    <a:pt x="4260" y="41534"/>
                    <a:pt x="5325" y="40980"/>
                  </a:cubicBezTo>
                  <a:cubicBezTo>
                    <a:pt x="5879" y="27136"/>
                    <a:pt x="6390" y="13845"/>
                    <a:pt x="8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flipH="1">
              <a:off x="1696711" y="769301"/>
              <a:ext cx="115944" cy="322409"/>
            </a:xfrm>
            <a:custGeom>
              <a:rect b="b" l="l" r="r" t="t"/>
              <a:pathLst>
                <a:path extrusionOk="0" h="48924" w="17594">
                  <a:moveTo>
                    <a:pt x="9148" y="1"/>
                  </a:moveTo>
                  <a:cubicBezTo>
                    <a:pt x="6102" y="1"/>
                    <a:pt x="3057" y="936"/>
                    <a:pt x="1" y="2886"/>
                  </a:cubicBezTo>
                  <a:cubicBezTo>
                    <a:pt x="554" y="17795"/>
                    <a:pt x="1619" y="33216"/>
                    <a:pt x="3749" y="48125"/>
                  </a:cubicBezTo>
                  <a:cubicBezTo>
                    <a:pt x="4537" y="48658"/>
                    <a:pt x="5464" y="48924"/>
                    <a:pt x="6396" y="48924"/>
                  </a:cubicBezTo>
                  <a:cubicBezTo>
                    <a:pt x="7327" y="48924"/>
                    <a:pt x="8265" y="48658"/>
                    <a:pt x="9074" y="48125"/>
                  </a:cubicBezTo>
                  <a:cubicBezTo>
                    <a:pt x="11204" y="32704"/>
                    <a:pt x="13845" y="17241"/>
                    <a:pt x="17594" y="2332"/>
                  </a:cubicBezTo>
                  <a:cubicBezTo>
                    <a:pt x="14772" y="798"/>
                    <a:pt x="11960" y="1"/>
                    <a:pt x="91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flipH="1">
              <a:off x="1703735" y="812729"/>
              <a:ext cx="77202" cy="277360"/>
            </a:xfrm>
            <a:custGeom>
              <a:rect b="b" l="l" r="r" t="t"/>
              <a:pathLst>
                <a:path extrusionOk="0" h="42088" w="11715">
                  <a:moveTo>
                    <a:pt x="11715" y="1"/>
                  </a:moveTo>
                  <a:lnTo>
                    <a:pt x="11715" y="1"/>
                  </a:lnTo>
                  <a:cubicBezTo>
                    <a:pt x="10096" y="554"/>
                    <a:pt x="8520" y="554"/>
                    <a:pt x="6390" y="554"/>
                  </a:cubicBezTo>
                  <a:lnTo>
                    <a:pt x="3706" y="554"/>
                  </a:lnTo>
                  <a:cubicBezTo>
                    <a:pt x="1576" y="14399"/>
                    <a:pt x="511" y="28243"/>
                    <a:pt x="0" y="42088"/>
                  </a:cubicBezTo>
                  <a:lnTo>
                    <a:pt x="2130" y="42088"/>
                  </a:lnTo>
                  <a:cubicBezTo>
                    <a:pt x="2641" y="42088"/>
                    <a:pt x="3706" y="42088"/>
                    <a:pt x="4260" y="41534"/>
                  </a:cubicBezTo>
                  <a:cubicBezTo>
                    <a:pt x="6390" y="27690"/>
                    <a:pt x="8520" y="13845"/>
                    <a:pt x="1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flipH="1">
              <a:off x="1658250" y="475912"/>
              <a:ext cx="164790" cy="193146"/>
            </a:xfrm>
            <a:custGeom>
              <a:rect b="b" l="l" r="r" t="t"/>
              <a:pathLst>
                <a:path extrusionOk="0" h="29309" w="25006">
                  <a:moveTo>
                    <a:pt x="7455" y="1"/>
                  </a:moveTo>
                  <a:cubicBezTo>
                    <a:pt x="6390" y="1"/>
                    <a:pt x="4260" y="1619"/>
                    <a:pt x="4771" y="2684"/>
                  </a:cubicBezTo>
                  <a:lnTo>
                    <a:pt x="4771" y="2684"/>
                  </a:lnTo>
                  <a:cubicBezTo>
                    <a:pt x="4551" y="2607"/>
                    <a:pt x="4330" y="2572"/>
                    <a:pt x="4113" y="2572"/>
                  </a:cubicBezTo>
                  <a:cubicBezTo>
                    <a:pt x="2775" y="2572"/>
                    <a:pt x="1577" y="3898"/>
                    <a:pt x="1577" y="4814"/>
                  </a:cubicBezTo>
                  <a:lnTo>
                    <a:pt x="1577" y="7455"/>
                  </a:lnTo>
                  <a:cubicBezTo>
                    <a:pt x="2130" y="8520"/>
                    <a:pt x="1065" y="10139"/>
                    <a:pt x="512" y="11204"/>
                  </a:cubicBezTo>
                  <a:cubicBezTo>
                    <a:pt x="0" y="12780"/>
                    <a:pt x="512" y="14910"/>
                    <a:pt x="1577" y="16529"/>
                  </a:cubicBezTo>
                  <a:cubicBezTo>
                    <a:pt x="2641" y="18105"/>
                    <a:pt x="4260" y="19170"/>
                    <a:pt x="6390" y="19724"/>
                  </a:cubicBezTo>
                  <a:cubicBezTo>
                    <a:pt x="6390" y="22365"/>
                    <a:pt x="8520" y="25049"/>
                    <a:pt x="10650" y="26625"/>
                  </a:cubicBezTo>
                  <a:cubicBezTo>
                    <a:pt x="12780" y="28243"/>
                    <a:pt x="15421" y="29308"/>
                    <a:pt x="18105" y="29308"/>
                  </a:cubicBezTo>
                  <a:cubicBezTo>
                    <a:pt x="19681" y="28755"/>
                    <a:pt x="21811" y="28243"/>
                    <a:pt x="23430" y="26625"/>
                  </a:cubicBezTo>
                  <a:cubicBezTo>
                    <a:pt x="24494" y="25049"/>
                    <a:pt x="25006" y="22919"/>
                    <a:pt x="23941" y="20789"/>
                  </a:cubicBezTo>
                  <a:cubicBezTo>
                    <a:pt x="22876" y="18659"/>
                    <a:pt x="20746" y="18105"/>
                    <a:pt x="19681" y="15975"/>
                  </a:cubicBezTo>
                  <a:cubicBezTo>
                    <a:pt x="18616" y="14399"/>
                    <a:pt x="19170" y="12269"/>
                    <a:pt x="19681" y="10650"/>
                  </a:cubicBezTo>
                  <a:cubicBezTo>
                    <a:pt x="19681" y="9074"/>
                    <a:pt x="19681" y="6944"/>
                    <a:pt x="18616" y="5879"/>
                  </a:cubicBezTo>
                  <a:cubicBezTo>
                    <a:pt x="17040" y="4814"/>
                    <a:pt x="15421" y="4814"/>
                    <a:pt x="13845" y="4261"/>
                  </a:cubicBezTo>
                  <a:cubicBezTo>
                    <a:pt x="12780" y="3749"/>
                    <a:pt x="11715" y="2684"/>
                    <a:pt x="11161" y="1619"/>
                  </a:cubicBezTo>
                  <a:cubicBezTo>
                    <a:pt x="10096" y="1066"/>
                    <a:pt x="9031" y="1"/>
                    <a:pt x="7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flipH="1">
              <a:off x="1675655" y="577212"/>
              <a:ext cx="144018" cy="239494"/>
            </a:xfrm>
            <a:custGeom>
              <a:rect b="b" l="l" r="r" t="t"/>
              <a:pathLst>
                <a:path extrusionOk="0" h="36342" w="21854">
                  <a:moveTo>
                    <a:pt x="10974" y="0"/>
                  </a:moveTo>
                  <a:cubicBezTo>
                    <a:pt x="8899" y="0"/>
                    <a:pt x="6216" y="1845"/>
                    <a:pt x="4814" y="3285"/>
                  </a:cubicBezTo>
                  <a:cubicBezTo>
                    <a:pt x="3749" y="4861"/>
                    <a:pt x="2684" y="6991"/>
                    <a:pt x="2130" y="9675"/>
                  </a:cubicBezTo>
                  <a:cubicBezTo>
                    <a:pt x="554" y="16064"/>
                    <a:pt x="1" y="26714"/>
                    <a:pt x="1" y="33104"/>
                  </a:cubicBezTo>
                  <a:cubicBezTo>
                    <a:pt x="3797" y="35167"/>
                    <a:pt x="8463" y="36342"/>
                    <a:pt x="13014" y="36342"/>
                  </a:cubicBezTo>
                  <a:cubicBezTo>
                    <a:pt x="15510" y="36342"/>
                    <a:pt x="17971" y="35988"/>
                    <a:pt x="20235" y="35234"/>
                  </a:cubicBezTo>
                  <a:cubicBezTo>
                    <a:pt x="20789" y="30974"/>
                    <a:pt x="21854" y="23519"/>
                    <a:pt x="21854" y="19770"/>
                  </a:cubicBezTo>
                  <a:cubicBezTo>
                    <a:pt x="21854" y="15511"/>
                    <a:pt x="21300" y="11804"/>
                    <a:pt x="19724" y="8056"/>
                  </a:cubicBezTo>
                  <a:cubicBezTo>
                    <a:pt x="18105" y="4350"/>
                    <a:pt x="15464" y="1666"/>
                    <a:pt x="11715" y="90"/>
                  </a:cubicBezTo>
                  <a:cubicBezTo>
                    <a:pt x="11480" y="29"/>
                    <a:pt x="11232" y="0"/>
                    <a:pt x="10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flipH="1">
              <a:off x="1805631" y="640973"/>
              <a:ext cx="3374" cy="14024"/>
            </a:xfrm>
            <a:custGeom>
              <a:rect b="b" l="l" r="r" t="t"/>
              <a:pathLst>
                <a:path extrusionOk="0" h="2128" w="512">
                  <a:moveTo>
                    <a:pt x="511" y="0"/>
                  </a:moveTo>
                  <a:lnTo>
                    <a:pt x="511" y="0"/>
                  </a:lnTo>
                  <a:cubicBezTo>
                    <a:pt x="510" y="511"/>
                    <a:pt x="0" y="1064"/>
                    <a:pt x="0" y="2127"/>
                  </a:cubicBezTo>
                  <a:cubicBezTo>
                    <a:pt x="0" y="1575"/>
                    <a:pt x="510" y="512"/>
                    <a:pt x="511" y="0"/>
                  </a:cubicBezTo>
                  <a:close/>
                </a:path>
              </a:pathLst>
            </a:custGeom>
            <a:solidFill>
              <a:srgbClr val="292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flipH="1">
              <a:off x="1721411" y="598850"/>
              <a:ext cx="87594" cy="59521"/>
            </a:xfrm>
            <a:custGeom>
              <a:rect b="b" l="l" r="r" t="t"/>
              <a:pathLst>
                <a:path extrusionOk="0" h="9032" w="13292">
                  <a:moveTo>
                    <a:pt x="3195" y="1"/>
                  </a:moveTo>
                  <a:cubicBezTo>
                    <a:pt x="1576" y="2131"/>
                    <a:pt x="1065" y="4261"/>
                    <a:pt x="511" y="6391"/>
                  </a:cubicBezTo>
                  <a:cubicBezTo>
                    <a:pt x="511" y="6902"/>
                    <a:pt x="0" y="7455"/>
                    <a:pt x="0" y="8520"/>
                  </a:cubicBezTo>
                  <a:cubicBezTo>
                    <a:pt x="1576" y="9032"/>
                    <a:pt x="3706" y="9032"/>
                    <a:pt x="5325" y="9032"/>
                  </a:cubicBezTo>
                  <a:lnTo>
                    <a:pt x="6901" y="9032"/>
                  </a:lnTo>
                  <a:cubicBezTo>
                    <a:pt x="7966" y="9032"/>
                    <a:pt x="9585" y="8520"/>
                    <a:pt x="10650" y="7967"/>
                  </a:cubicBezTo>
                  <a:cubicBezTo>
                    <a:pt x="11715" y="7455"/>
                    <a:pt x="12780" y="6391"/>
                    <a:pt x="12780" y="4772"/>
                  </a:cubicBezTo>
                  <a:cubicBezTo>
                    <a:pt x="13291" y="3707"/>
                    <a:pt x="12780" y="1066"/>
                    <a:pt x="11161" y="1066"/>
                  </a:cubicBezTo>
                  <a:cubicBezTo>
                    <a:pt x="8520" y="1066"/>
                    <a:pt x="5836" y="512"/>
                    <a:pt x="3195" y="1"/>
                  </a:cubicBezTo>
                  <a:close/>
                </a:path>
              </a:pathLst>
            </a:custGeom>
            <a:solidFill>
              <a:srgbClr val="625676">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flipH="1">
              <a:off x="1738826" y="546085"/>
              <a:ext cx="45761" cy="53636"/>
            </a:xfrm>
            <a:custGeom>
              <a:rect b="b" l="l" r="r" t="t"/>
              <a:pathLst>
                <a:path extrusionOk="0" h="8139" w="6944">
                  <a:moveTo>
                    <a:pt x="3195" y="0"/>
                  </a:moveTo>
                  <a:cubicBezTo>
                    <a:pt x="2130" y="554"/>
                    <a:pt x="1065" y="1619"/>
                    <a:pt x="0" y="1619"/>
                  </a:cubicBezTo>
                  <a:cubicBezTo>
                    <a:pt x="554" y="3749"/>
                    <a:pt x="1065" y="5879"/>
                    <a:pt x="1065" y="8009"/>
                  </a:cubicBezTo>
                  <a:cubicBezTo>
                    <a:pt x="1432" y="8097"/>
                    <a:pt x="1799" y="8138"/>
                    <a:pt x="2163" y="8138"/>
                  </a:cubicBezTo>
                  <a:cubicBezTo>
                    <a:pt x="3914" y="8138"/>
                    <a:pt x="5604" y="7184"/>
                    <a:pt x="6944" y="5879"/>
                  </a:cubicBezTo>
                  <a:cubicBezTo>
                    <a:pt x="5879" y="3749"/>
                    <a:pt x="4814" y="2130"/>
                    <a:pt x="319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flipH="1">
              <a:off x="1763525" y="546085"/>
              <a:ext cx="21062" cy="42117"/>
            </a:xfrm>
            <a:custGeom>
              <a:rect b="b" l="l" r="r" t="t"/>
              <a:pathLst>
                <a:path extrusionOk="0" h="6391" w="3196">
                  <a:moveTo>
                    <a:pt x="0" y="2130"/>
                  </a:moveTo>
                  <a:cubicBezTo>
                    <a:pt x="554" y="3195"/>
                    <a:pt x="1065" y="4814"/>
                    <a:pt x="1065" y="6390"/>
                  </a:cubicBezTo>
                  <a:lnTo>
                    <a:pt x="1065" y="6390"/>
                  </a:lnTo>
                  <a:cubicBezTo>
                    <a:pt x="1065" y="4814"/>
                    <a:pt x="554" y="3195"/>
                    <a:pt x="0" y="2130"/>
                  </a:cubicBezTo>
                  <a:close/>
                  <a:moveTo>
                    <a:pt x="0" y="2130"/>
                  </a:moveTo>
                  <a:lnTo>
                    <a:pt x="0" y="2130"/>
                  </a:lnTo>
                  <a:lnTo>
                    <a:pt x="0" y="2130"/>
                  </a:lnTo>
                  <a:close/>
                  <a:moveTo>
                    <a:pt x="0" y="1619"/>
                  </a:moveTo>
                  <a:lnTo>
                    <a:pt x="0" y="2130"/>
                  </a:lnTo>
                  <a:lnTo>
                    <a:pt x="0" y="1619"/>
                  </a:lnTo>
                  <a:close/>
                  <a:moveTo>
                    <a:pt x="3195" y="0"/>
                  </a:moveTo>
                  <a:cubicBezTo>
                    <a:pt x="2130" y="554"/>
                    <a:pt x="1065" y="1619"/>
                    <a:pt x="0" y="1619"/>
                  </a:cubicBezTo>
                  <a:lnTo>
                    <a:pt x="0" y="1619"/>
                  </a:lnTo>
                  <a:cubicBezTo>
                    <a:pt x="1065" y="1619"/>
                    <a:pt x="2130" y="554"/>
                    <a:pt x="3195" y="0"/>
                  </a:cubicBezTo>
                  <a:lnTo>
                    <a:pt x="3195" y="0"/>
                  </a:lnTo>
                  <a:close/>
                </a:path>
              </a:pathLst>
            </a:custGeom>
            <a:solidFill>
              <a:srgbClr val="01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flipH="1">
              <a:off x="1777563" y="588189"/>
              <a:ext cx="7" cy="3651"/>
            </a:xfrm>
            <a:custGeom>
              <a:rect b="b" l="l" r="r" t="t"/>
              <a:pathLst>
                <a:path extrusionOk="0" h="554" w="1">
                  <a:moveTo>
                    <a:pt x="0" y="0"/>
                  </a:moveTo>
                  <a:lnTo>
                    <a:pt x="0" y="0"/>
                  </a:lnTo>
                  <a:lnTo>
                    <a:pt x="0" y="554"/>
                  </a:lnTo>
                  <a:lnTo>
                    <a:pt x="0" y="554"/>
                  </a:lnTo>
                  <a:close/>
                </a:path>
              </a:pathLst>
            </a:custGeom>
            <a:solidFill>
              <a:srgbClr val="433E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flipH="1">
              <a:off x="1752863" y="546085"/>
              <a:ext cx="31724" cy="45761"/>
            </a:xfrm>
            <a:custGeom>
              <a:rect b="b" l="l" r="r" t="t"/>
              <a:pathLst>
                <a:path extrusionOk="0" h="6944" w="4814">
                  <a:moveTo>
                    <a:pt x="3195" y="0"/>
                  </a:moveTo>
                  <a:cubicBezTo>
                    <a:pt x="2130" y="554"/>
                    <a:pt x="1065" y="1619"/>
                    <a:pt x="0" y="1619"/>
                  </a:cubicBezTo>
                  <a:lnTo>
                    <a:pt x="0" y="2130"/>
                  </a:lnTo>
                  <a:cubicBezTo>
                    <a:pt x="554" y="3195"/>
                    <a:pt x="1065" y="4814"/>
                    <a:pt x="1065" y="6390"/>
                  </a:cubicBezTo>
                  <a:lnTo>
                    <a:pt x="1065" y="6944"/>
                  </a:lnTo>
                  <a:cubicBezTo>
                    <a:pt x="2684" y="5879"/>
                    <a:pt x="4260" y="4260"/>
                    <a:pt x="4814" y="2130"/>
                  </a:cubicBezTo>
                  <a:cubicBezTo>
                    <a:pt x="4260" y="1619"/>
                    <a:pt x="3749" y="1065"/>
                    <a:pt x="3195" y="0"/>
                  </a:cubicBezTo>
                  <a:close/>
                </a:path>
              </a:pathLst>
            </a:custGeom>
            <a:solidFill>
              <a:srgbClr val="917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flipH="1">
              <a:off x="1745842" y="505438"/>
              <a:ext cx="52779" cy="72378"/>
            </a:xfrm>
            <a:custGeom>
              <a:rect b="b" l="l" r="r" t="t"/>
              <a:pathLst>
                <a:path extrusionOk="0" h="10983" w="8009">
                  <a:moveTo>
                    <a:pt x="2788" y="0"/>
                  </a:moveTo>
                  <a:cubicBezTo>
                    <a:pt x="1606" y="0"/>
                    <a:pt x="554" y="377"/>
                    <a:pt x="554" y="1398"/>
                  </a:cubicBezTo>
                  <a:cubicBezTo>
                    <a:pt x="0" y="4593"/>
                    <a:pt x="554" y="7788"/>
                    <a:pt x="1619" y="10983"/>
                  </a:cubicBezTo>
                  <a:cubicBezTo>
                    <a:pt x="3195" y="10429"/>
                    <a:pt x="4814" y="9918"/>
                    <a:pt x="5879" y="8853"/>
                  </a:cubicBezTo>
                  <a:cubicBezTo>
                    <a:pt x="6944" y="7788"/>
                    <a:pt x="8009" y="6169"/>
                    <a:pt x="7455" y="4039"/>
                  </a:cubicBezTo>
                  <a:cubicBezTo>
                    <a:pt x="7455" y="2463"/>
                    <a:pt x="6390" y="845"/>
                    <a:pt x="4814" y="333"/>
                  </a:cubicBezTo>
                  <a:cubicBezTo>
                    <a:pt x="4217" y="129"/>
                    <a:pt x="3480" y="0"/>
                    <a:pt x="2788"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flipH="1">
              <a:off x="1714378" y="430442"/>
              <a:ext cx="213918" cy="222557"/>
            </a:xfrm>
            <a:custGeom>
              <a:rect b="b" l="l" r="r" t="t"/>
              <a:pathLst>
                <a:path extrusionOk="0" h="33772" w="32461">
                  <a:moveTo>
                    <a:pt x="3707" y="1"/>
                  </a:moveTo>
                  <a:cubicBezTo>
                    <a:pt x="2642" y="1"/>
                    <a:pt x="1066" y="1"/>
                    <a:pt x="1" y="1066"/>
                  </a:cubicBezTo>
                  <a:cubicBezTo>
                    <a:pt x="1577" y="7967"/>
                    <a:pt x="3707" y="14910"/>
                    <a:pt x="7967" y="21300"/>
                  </a:cubicBezTo>
                  <a:cubicBezTo>
                    <a:pt x="11716" y="27136"/>
                    <a:pt x="17552" y="31950"/>
                    <a:pt x="24495" y="33526"/>
                  </a:cubicBezTo>
                  <a:cubicBezTo>
                    <a:pt x="25546" y="33526"/>
                    <a:pt x="26369" y="33772"/>
                    <a:pt x="27281" y="33772"/>
                  </a:cubicBezTo>
                  <a:cubicBezTo>
                    <a:pt x="27737" y="33772"/>
                    <a:pt x="28215" y="33710"/>
                    <a:pt x="28755" y="33526"/>
                  </a:cubicBezTo>
                  <a:cubicBezTo>
                    <a:pt x="29820" y="33526"/>
                    <a:pt x="31396" y="32461"/>
                    <a:pt x="31950" y="31396"/>
                  </a:cubicBezTo>
                  <a:cubicBezTo>
                    <a:pt x="32461" y="30331"/>
                    <a:pt x="32461" y="27690"/>
                    <a:pt x="31396" y="27136"/>
                  </a:cubicBezTo>
                  <a:cubicBezTo>
                    <a:pt x="25006" y="25006"/>
                    <a:pt x="18616" y="21811"/>
                    <a:pt x="13845" y="17040"/>
                  </a:cubicBezTo>
                  <a:cubicBezTo>
                    <a:pt x="9032" y="12780"/>
                    <a:pt x="5326" y="6902"/>
                    <a:pt x="3707"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flipH="1">
              <a:off x="1714394" y="567137"/>
              <a:ext cx="126330" cy="85841"/>
            </a:xfrm>
            <a:custGeom>
              <a:rect b="b" l="l" r="r" t="t"/>
              <a:pathLst>
                <a:path extrusionOk="0" h="13026" w="19170">
                  <a:moveTo>
                    <a:pt x="4814" y="0"/>
                  </a:moveTo>
                  <a:cubicBezTo>
                    <a:pt x="2684" y="1619"/>
                    <a:pt x="1066" y="4260"/>
                    <a:pt x="1" y="6944"/>
                  </a:cubicBezTo>
                  <a:cubicBezTo>
                    <a:pt x="3196" y="9585"/>
                    <a:pt x="6944" y="11715"/>
                    <a:pt x="11204" y="12780"/>
                  </a:cubicBezTo>
                  <a:cubicBezTo>
                    <a:pt x="12255" y="12780"/>
                    <a:pt x="13078" y="13026"/>
                    <a:pt x="13990" y="13026"/>
                  </a:cubicBezTo>
                  <a:cubicBezTo>
                    <a:pt x="14446" y="13026"/>
                    <a:pt x="14924" y="12964"/>
                    <a:pt x="15464" y="12780"/>
                  </a:cubicBezTo>
                  <a:cubicBezTo>
                    <a:pt x="16529" y="12780"/>
                    <a:pt x="18105" y="11715"/>
                    <a:pt x="18659" y="10650"/>
                  </a:cubicBezTo>
                  <a:cubicBezTo>
                    <a:pt x="19170" y="9585"/>
                    <a:pt x="19170" y="6944"/>
                    <a:pt x="18105" y="6390"/>
                  </a:cubicBezTo>
                  <a:cubicBezTo>
                    <a:pt x="13334" y="4814"/>
                    <a:pt x="8520" y="2684"/>
                    <a:pt x="4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flipH="1">
              <a:off x="1724785" y="496127"/>
              <a:ext cx="84220" cy="66427"/>
            </a:xfrm>
            <a:custGeom>
              <a:rect b="b" l="l" r="r" t="t"/>
              <a:pathLst>
                <a:path extrusionOk="0" h="10080" w="12780">
                  <a:moveTo>
                    <a:pt x="5577" y="1"/>
                  </a:moveTo>
                  <a:cubicBezTo>
                    <a:pt x="5142" y="1"/>
                    <a:pt x="4700" y="42"/>
                    <a:pt x="4260" y="128"/>
                  </a:cubicBezTo>
                  <a:cubicBezTo>
                    <a:pt x="2130" y="681"/>
                    <a:pt x="0" y="3322"/>
                    <a:pt x="511" y="6006"/>
                  </a:cubicBezTo>
                  <a:cubicBezTo>
                    <a:pt x="1065" y="6006"/>
                    <a:pt x="2130" y="5452"/>
                    <a:pt x="2641" y="4387"/>
                  </a:cubicBezTo>
                  <a:cubicBezTo>
                    <a:pt x="2641" y="5452"/>
                    <a:pt x="3195" y="6006"/>
                    <a:pt x="3706" y="6006"/>
                  </a:cubicBezTo>
                  <a:lnTo>
                    <a:pt x="5325" y="6006"/>
                  </a:lnTo>
                  <a:cubicBezTo>
                    <a:pt x="5836" y="6006"/>
                    <a:pt x="6390" y="6006"/>
                    <a:pt x="6901" y="6517"/>
                  </a:cubicBezTo>
                  <a:cubicBezTo>
                    <a:pt x="7966" y="7071"/>
                    <a:pt x="7966" y="8647"/>
                    <a:pt x="9031" y="9712"/>
                  </a:cubicBezTo>
                  <a:cubicBezTo>
                    <a:pt x="9477" y="9944"/>
                    <a:pt x="10021" y="10079"/>
                    <a:pt x="10539" y="10079"/>
                  </a:cubicBezTo>
                  <a:cubicBezTo>
                    <a:pt x="11258" y="10079"/>
                    <a:pt x="11929" y="9820"/>
                    <a:pt x="12226" y="9201"/>
                  </a:cubicBezTo>
                  <a:cubicBezTo>
                    <a:pt x="12780" y="7071"/>
                    <a:pt x="12226" y="4387"/>
                    <a:pt x="10650" y="2811"/>
                  </a:cubicBezTo>
                  <a:cubicBezTo>
                    <a:pt x="9762" y="1036"/>
                    <a:pt x="7751" y="1"/>
                    <a:pt x="5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rot="-551542">
              <a:off x="1874987" y="178016"/>
              <a:ext cx="444629" cy="334696"/>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9"/>
          <p:cNvGrpSpPr/>
          <p:nvPr/>
        </p:nvGrpSpPr>
        <p:grpSpPr>
          <a:xfrm>
            <a:off x="6702013" y="3494592"/>
            <a:ext cx="670576" cy="664368"/>
            <a:chOff x="5186775" y="4721675"/>
            <a:chExt cx="192650" cy="190850"/>
          </a:xfrm>
        </p:grpSpPr>
        <p:sp>
          <p:nvSpPr>
            <p:cNvPr id="619" name="Google Shape;619;p39"/>
            <p:cNvSpPr/>
            <p:nvPr/>
          </p:nvSpPr>
          <p:spPr>
            <a:xfrm>
              <a:off x="5262450" y="4743500"/>
              <a:ext cx="8300" cy="7650"/>
            </a:xfrm>
            <a:custGeom>
              <a:rect b="b" l="l" r="r" t="t"/>
              <a:pathLst>
                <a:path extrusionOk="0" h="306" w="332">
                  <a:moveTo>
                    <a:pt x="203" y="1"/>
                  </a:moveTo>
                  <a:cubicBezTo>
                    <a:pt x="186" y="1"/>
                    <a:pt x="165" y="6"/>
                    <a:pt x="138" y="19"/>
                  </a:cubicBezTo>
                  <a:cubicBezTo>
                    <a:pt x="0" y="90"/>
                    <a:pt x="138" y="294"/>
                    <a:pt x="276" y="294"/>
                  </a:cubicBezTo>
                  <a:cubicBezTo>
                    <a:pt x="284" y="302"/>
                    <a:pt x="290" y="306"/>
                    <a:pt x="295" y="306"/>
                  </a:cubicBezTo>
                  <a:cubicBezTo>
                    <a:pt x="332" y="306"/>
                    <a:pt x="276" y="90"/>
                    <a:pt x="276" y="90"/>
                  </a:cubicBezTo>
                  <a:cubicBezTo>
                    <a:pt x="276" y="90"/>
                    <a:pt x="276" y="1"/>
                    <a:pt x="20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5288325" y="4741800"/>
              <a:ext cx="8550" cy="9050"/>
            </a:xfrm>
            <a:custGeom>
              <a:rect b="b" l="l" r="r" t="t"/>
              <a:pathLst>
                <a:path extrusionOk="0" h="362" w="342">
                  <a:moveTo>
                    <a:pt x="135" y="0"/>
                  </a:moveTo>
                  <a:cubicBezTo>
                    <a:pt x="66" y="0"/>
                    <a:pt x="66" y="87"/>
                    <a:pt x="66" y="87"/>
                  </a:cubicBezTo>
                  <a:cubicBezTo>
                    <a:pt x="66" y="87"/>
                    <a:pt x="0" y="362"/>
                    <a:pt x="138" y="362"/>
                  </a:cubicBezTo>
                  <a:cubicBezTo>
                    <a:pt x="275" y="296"/>
                    <a:pt x="341" y="87"/>
                    <a:pt x="204" y="21"/>
                  </a:cubicBezTo>
                  <a:cubicBezTo>
                    <a:pt x="175" y="6"/>
                    <a:pt x="153" y="0"/>
                    <a:pt x="13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5267675" y="4726575"/>
              <a:ext cx="24100" cy="33400"/>
            </a:xfrm>
            <a:custGeom>
              <a:rect b="b" l="l" r="r" t="t"/>
              <a:pathLst>
                <a:path extrusionOk="0" h="1336" w="964">
                  <a:moveTo>
                    <a:pt x="493" y="1"/>
                  </a:moveTo>
                  <a:cubicBezTo>
                    <a:pt x="254" y="1"/>
                    <a:pt x="1" y="154"/>
                    <a:pt x="1" y="355"/>
                  </a:cubicBezTo>
                  <a:cubicBezTo>
                    <a:pt x="1" y="731"/>
                    <a:pt x="170" y="1336"/>
                    <a:pt x="462" y="1336"/>
                  </a:cubicBezTo>
                  <a:cubicBezTo>
                    <a:pt x="491" y="1336"/>
                    <a:pt x="520" y="1330"/>
                    <a:pt x="551" y="1318"/>
                  </a:cubicBezTo>
                  <a:cubicBezTo>
                    <a:pt x="892" y="1246"/>
                    <a:pt x="964" y="355"/>
                    <a:pt x="892" y="283"/>
                  </a:cubicBezTo>
                  <a:cubicBezTo>
                    <a:pt x="834" y="82"/>
                    <a:pt x="667" y="1"/>
                    <a:pt x="49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5314050" y="4884975"/>
              <a:ext cx="10325" cy="20675"/>
            </a:xfrm>
            <a:custGeom>
              <a:rect b="b" l="l" r="r" t="t"/>
              <a:pathLst>
                <a:path extrusionOk="0" h="827" w="413">
                  <a:moveTo>
                    <a:pt x="72" y="1"/>
                  </a:moveTo>
                  <a:lnTo>
                    <a:pt x="0" y="276"/>
                  </a:lnTo>
                  <a:lnTo>
                    <a:pt x="209" y="276"/>
                  </a:lnTo>
                  <a:cubicBezTo>
                    <a:pt x="209" y="276"/>
                    <a:pt x="209" y="826"/>
                    <a:pt x="275" y="826"/>
                  </a:cubicBezTo>
                  <a:cubicBezTo>
                    <a:pt x="275" y="826"/>
                    <a:pt x="413" y="138"/>
                    <a:pt x="413" y="72"/>
                  </a:cubicBezTo>
                  <a:lnTo>
                    <a:pt x="72"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5238375" y="4890200"/>
              <a:ext cx="10350" cy="22325"/>
            </a:xfrm>
            <a:custGeom>
              <a:rect b="b" l="l" r="r" t="t"/>
              <a:pathLst>
                <a:path extrusionOk="0" h="893" w="414">
                  <a:moveTo>
                    <a:pt x="347" y="1"/>
                  </a:moveTo>
                  <a:lnTo>
                    <a:pt x="0" y="138"/>
                  </a:lnTo>
                  <a:cubicBezTo>
                    <a:pt x="0" y="204"/>
                    <a:pt x="210" y="892"/>
                    <a:pt x="276" y="892"/>
                  </a:cubicBezTo>
                  <a:lnTo>
                    <a:pt x="210" y="342"/>
                  </a:lnTo>
                  <a:cubicBezTo>
                    <a:pt x="210" y="342"/>
                    <a:pt x="347" y="276"/>
                    <a:pt x="413" y="276"/>
                  </a:cubicBezTo>
                  <a:lnTo>
                    <a:pt x="347"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a:off x="5243600" y="4842750"/>
              <a:ext cx="135825" cy="56025"/>
            </a:xfrm>
            <a:custGeom>
              <a:rect b="b" l="l" r="r" t="t"/>
              <a:pathLst>
                <a:path extrusionOk="0" h="2241" w="5433">
                  <a:moveTo>
                    <a:pt x="3220" y="0"/>
                  </a:moveTo>
                  <a:cubicBezTo>
                    <a:pt x="2285" y="0"/>
                    <a:pt x="1239" y="523"/>
                    <a:pt x="1239" y="523"/>
                  </a:cubicBezTo>
                  <a:cubicBezTo>
                    <a:pt x="975" y="873"/>
                    <a:pt x="1145" y="988"/>
                    <a:pt x="1471" y="988"/>
                  </a:cubicBezTo>
                  <a:cubicBezTo>
                    <a:pt x="1856" y="988"/>
                    <a:pt x="2459" y="828"/>
                    <a:pt x="2816" y="709"/>
                  </a:cubicBezTo>
                  <a:lnTo>
                    <a:pt x="2816" y="709"/>
                  </a:lnTo>
                  <a:cubicBezTo>
                    <a:pt x="2145" y="999"/>
                    <a:pt x="1" y="1965"/>
                    <a:pt x="1" y="1965"/>
                  </a:cubicBezTo>
                  <a:lnTo>
                    <a:pt x="138" y="2240"/>
                  </a:lnTo>
                  <a:cubicBezTo>
                    <a:pt x="138" y="2240"/>
                    <a:pt x="5432" y="1139"/>
                    <a:pt x="4128" y="248"/>
                  </a:cubicBezTo>
                  <a:cubicBezTo>
                    <a:pt x="3875" y="67"/>
                    <a:pt x="3554" y="0"/>
                    <a:pt x="3220"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5186775" y="4845775"/>
              <a:ext cx="132525" cy="53000"/>
            </a:xfrm>
            <a:custGeom>
              <a:rect b="b" l="l" r="r" t="t"/>
              <a:pathLst>
                <a:path extrusionOk="0" h="2120" w="5301">
                  <a:moveTo>
                    <a:pt x="2462" y="0"/>
                  </a:moveTo>
                  <a:cubicBezTo>
                    <a:pt x="1891" y="0"/>
                    <a:pt x="1291" y="92"/>
                    <a:pt x="898" y="402"/>
                  </a:cubicBezTo>
                  <a:cubicBezTo>
                    <a:pt x="1" y="1156"/>
                    <a:pt x="5163" y="2119"/>
                    <a:pt x="5163" y="2119"/>
                  </a:cubicBezTo>
                  <a:lnTo>
                    <a:pt x="5300" y="1569"/>
                  </a:lnTo>
                  <a:cubicBezTo>
                    <a:pt x="5300" y="1569"/>
                    <a:pt x="3528" y="1023"/>
                    <a:pt x="2670" y="773"/>
                  </a:cubicBezTo>
                  <a:lnTo>
                    <a:pt x="2670" y="773"/>
                  </a:lnTo>
                  <a:cubicBezTo>
                    <a:pt x="2915" y="819"/>
                    <a:pt x="3177" y="845"/>
                    <a:pt x="3415" y="845"/>
                  </a:cubicBezTo>
                  <a:cubicBezTo>
                    <a:pt x="4035" y="845"/>
                    <a:pt x="4492" y="667"/>
                    <a:pt x="4062" y="193"/>
                  </a:cubicBezTo>
                  <a:cubicBezTo>
                    <a:pt x="4062" y="193"/>
                    <a:pt x="3291" y="0"/>
                    <a:pt x="2462"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5252125" y="4765625"/>
              <a:ext cx="60300" cy="95300"/>
            </a:xfrm>
            <a:custGeom>
              <a:rect b="b" l="l" r="r" t="t"/>
              <a:pathLst>
                <a:path extrusionOk="0" h="3812" w="2412">
                  <a:moveTo>
                    <a:pt x="1327" y="0"/>
                  </a:moveTo>
                  <a:cubicBezTo>
                    <a:pt x="730" y="0"/>
                    <a:pt x="115" y="146"/>
                    <a:pt x="72" y="234"/>
                  </a:cubicBezTo>
                  <a:cubicBezTo>
                    <a:pt x="1" y="444"/>
                    <a:pt x="1" y="3812"/>
                    <a:pt x="1" y="3812"/>
                  </a:cubicBezTo>
                  <a:lnTo>
                    <a:pt x="2411" y="3674"/>
                  </a:lnTo>
                  <a:cubicBezTo>
                    <a:pt x="2411" y="3674"/>
                    <a:pt x="2411" y="234"/>
                    <a:pt x="2202" y="168"/>
                  </a:cubicBezTo>
                  <a:cubicBezTo>
                    <a:pt x="1982" y="45"/>
                    <a:pt x="1657" y="0"/>
                    <a:pt x="1327"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5274550" y="4746275"/>
              <a:ext cx="15450" cy="27025"/>
            </a:xfrm>
            <a:custGeom>
              <a:rect b="b" l="l" r="r" t="t"/>
              <a:pathLst>
                <a:path extrusionOk="0" h="1081" w="618">
                  <a:moveTo>
                    <a:pt x="192" y="1"/>
                  </a:moveTo>
                  <a:cubicBezTo>
                    <a:pt x="90" y="1"/>
                    <a:pt x="1" y="45"/>
                    <a:pt x="1" y="45"/>
                  </a:cubicBezTo>
                  <a:cubicBezTo>
                    <a:pt x="1" y="45"/>
                    <a:pt x="1" y="805"/>
                    <a:pt x="67" y="871"/>
                  </a:cubicBezTo>
                  <a:cubicBezTo>
                    <a:pt x="67" y="871"/>
                    <a:pt x="204" y="1080"/>
                    <a:pt x="276" y="1080"/>
                  </a:cubicBezTo>
                  <a:cubicBezTo>
                    <a:pt x="413" y="1080"/>
                    <a:pt x="480" y="942"/>
                    <a:pt x="551" y="871"/>
                  </a:cubicBezTo>
                  <a:cubicBezTo>
                    <a:pt x="617" y="805"/>
                    <a:pt x="413" y="117"/>
                    <a:pt x="413" y="117"/>
                  </a:cubicBezTo>
                  <a:cubicBezTo>
                    <a:pt x="354" y="27"/>
                    <a:pt x="269" y="1"/>
                    <a:pt x="19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5265900" y="4721675"/>
              <a:ext cx="29025" cy="40850"/>
            </a:xfrm>
            <a:custGeom>
              <a:rect b="b" l="l" r="r" t="t"/>
              <a:pathLst>
                <a:path extrusionOk="0" h="1634" w="1161">
                  <a:moveTo>
                    <a:pt x="389" y="389"/>
                  </a:moveTo>
                  <a:cubicBezTo>
                    <a:pt x="537" y="389"/>
                    <a:pt x="742" y="451"/>
                    <a:pt x="885" y="472"/>
                  </a:cubicBezTo>
                  <a:lnTo>
                    <a:pt x="885" y="472"/>
                  </a:lnTo>
                  <a:cubicBezTo>
                    <a:pt x="905" y="636"/>
                    <a:pt x="1002" y="1062"/>
                    <a:pt x="897" y="1167"/>
                  </a:cubicBezTo>
                  <a:cubicBezTo>
                    <a:pt x="759" y="1167"/>
                    <a:pt x="413" y="1239"/>
                    <a:pt x="347" y="1239"/>
                  </a:cubicBezTo>
                  <a:cubicBezTo>
                    <a:pt x="347" y="1239"/>
                    <a:pt x="72" y="963"/>
                    <a:pt x="209" y="479"/>
                  </a:cubicBezTo>
                  <a:cubicBezTo>
                    <a:pt x="231" y="411"/>
                    <a:pt x="300" y="389"/>
                    <a:pt x="389" y="389"/>
                  </a:cubicBezTo>
                  <a:close/>
                  <a:moveTo>
                    <a:pt x="413" y="0"/>
                  </a:moveTo>
                  <a:cubicBezTo>
                    <a:pt x="209" y="0"/>
                    <a:pt x="138" y="341"/>
                    <a:pt x="138" y="341"/>
                  </a:cubicBezTo>
                  <a:cubicBezTo>
                    <a:pt x="72" y="341"/>
                    <a:pt x="72" y="341"/>
                    <a:pt x="0" y="551"/>
                  </a:cubicBezTo>
                  <a:cubicBezTo>
                    <a:pt x="0" y="754"/>
                    <a:pt x="209" y="1514"/>
                    <a:pt x="347" y="1580"/>
                  </a:cubicBezTo>
                  <a:cubicBezTo>
                    <a:pt x="380" y="1615"/>
                    <a:pt x="483" y="1633"/>
                    <a:pt x="595" y="1633"/>
                  </a:cubicBezTo>
                  <a:cubicBezTo>
                    <a:pt x="707" y="1633"/>
                    <a:pt x="828" y="1615"/>
                    <a:pt x="897" y="1580"/>
                  </a:cubicBezTo>
                  <a:cubicBezTo>
                    <a:pt x="1035" y="1580"/>
                    <a:pt x="1035" y="754"/>
                    <a:pt x="1035" y="617"/>
                  </a:cubicBezTo>
                  <a:cubicBezTo>
                    <a:pt x="1035" y="539"/>
                    <a:pt x="1024" y="491"/>
                    <a:pt x="1008" y="461"/>
                  </a:cubicBezTo>
                  <a:lnTo>
                    <a:pt x="1008" y="461"/>
                  </a:lnTo>
                  <a:cubicBezTo>
                    <a:pt x="1161" y="380"/>
                    <a:pt x="1095" y="193"/>
                    <a:pt x="1035" y="66"/>
                  </a:cubicBezTo>
                  <a:cubicBezTo>
                    <a:pt x="966" y="33"/>
                    <a:pt x="863" y="33"/>
                    <a:pt x="751" y="33"/>
                  </a:cubicBezTo>
                  <a:cubicBezTo>
                    <a:pt x="638" y="33"/>
                    <a:pt x="517" y="33"/>
                    <a:pt x="413"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5300400" y="4769675"/>
              <a:ext cx="34125" cy="35125"/>
            </a:xfrm>
            <a:custGeom>
              <a:rect b="b" l="l" r="r" t="t"/>
              <a:pathLst>
                <a:path extrusionOk="0" h="1405" w="1365">
                  <a:moveTo>
                    <a:pt x="258" y="0"/>
                  </a:moveTo>
                  <a:cubicBezTo>
                    <a:pt x="181" y="0"/>
                    <a:pt x="0" y="510"/>
                    <a:pt x="67" y="898"/>
                  </a:cubicBezTo>
                  <a:cubicBezTo>
                    <a:pt x="67" y="898"/>
                    <a:pt x="684" y="1311"/>
                    <a:pt x="755" y="1382"/>
                  </a:cubicBezTo>
                  <a:cubicBezTo>
                    <a:pt x="771" y="1397"/>
                    <a:pt x="790" y="1404"/>
                    <a:pt x="812" y="1404"/>
                  </a:cubicBezTo>
                  <a:cubicBezTo>
                    <a:pt x="992" y="1404"/>
                    <a:pt x="1364" y="962"/>
                    <a:pt x="1306" y="898"/>
                  </a:cubicBezTo>
                  <a:cubicBezTo>
                    <a:pt x="1306" y="760"/>
                    <a:pt x="343" y="6"/>
                    <a:pt x="271" y="6"/>
                  </a:cubicBezTo>
                  <a:cubicBezTo>
                    <a:pt x="267" y="2"/>
                    <a:pt x="263" y="0"/>
                    <a:pt x="258"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a:off x="5214325" y="4775875"/>
              <a:ext cx="48175" cy="94925"/>
            </a:xfrm>
            <a:custGeom>
              <a:rect b="b" l="l" r="r" t="t"/>
              <a:pathLst>
                <a:path extrusionOk="0" h="3797" w="1927">
                  <a:moveTo>
                    <a:pt x="1626" y="1"/>
                  </a:moveTo>
                  <a:cubicBezTo>
                    <a:pt x="1612" y="1"/>
                    <a:pt x="1596" y="5"/>
                    <a:pt x="1580" y="16"/>
                  </a:cubicBezTo>
                  <a:cubicBezTo>
                    <a:pt x="1305" y="154"/>
                    <a:pt x="1" y="1320"/>
                    <a:pt x="67" y="2146"/>
                  </a:cubicBezTo>
                  <a:cubicBezTo>
                    <a:pt x="67" y="2971"/>
                    <a:pt x="1305" y="3593"/>
                    <a:pt x="1580" y="3659"/>
                  </a:cubicBezTo>
                  <a:cubicBezTo>
                    <a:pt x="1855" y="3731"/>
                    <a:pt x="1927" y="3797"/>
                    <a:pt x="1927" y="3797"/>
                  </a:cubicBezTo>
                  <a:cubicBezTo>
                    <a:pt x="1927" y="3797"/>
                    <a:pt x="1855" y="3593"/>
                    <a:pt x="1789" y="3456"/>
                  </a:cubicBezTo>
                  <a:cubicBezTo>
                    <a:pt x="1652" y="3318"/>
                    <a:pt x="892" y="2971"/>
                    <a:pt x="551" y="2283"/>
                  </a:cubicBezTo>
                  <a:cubicBezTo>
                    <a:pt x="276" y="1667"/>
                    <a:pt x="1855" y="704"/>
                    <a:pt x="1855" y="704"/>
                  </a:cubicBezTo>
                  <a:cubicBezTo>
                    <a:pt x="1855" y="704"/>
                    <a:pt x="1799" y="1"/>
                    <a:pt x="1626"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9"/>
            <p:cNvSpPr/>
            <p:nvPr/>
          </p:nvSpPr>
          <p:spPr>
            <a:xfrm>
              <a:off x="5228050" y="4771475"/>
              <a:ext cx="34425" cy="38050"/>
            </a:xfrm>
            <a:custGeom>
              <a:rect b="b" l="l" r="r" t="t"/>
              <a:pathLst>
                <a:path extrusionOk="0" h="1522" w="1377">
                  <a:moveTo>
                    <a:pt x="1035" y="0"/>
                  </a:moveTo>
                  <a:cubicBezTo>
                    <a:pt x="964" y="72"/>
                    <a:pt x="1" y="898"/>
                    <a:pt x="1" y="964"/>
                  </a:cubicBezTo>
                  <a:cubicBezTo>
                    <a:pt x="67" y="1092"/>
                    <a:pt x="488" y="1521"/>
                    <a:pt x="656" y="1521"/>
                  </a:cubicBezTo>
                  <a:cubicBezTo>
                    <a:pt x="668" y="1521"/>
                    <a:pt x="679" y="1519"/>
                    <a:pt x="689" y="1514"/>
                  </a:cubicBezTo>
                  <a:cubicBezTo>
                    <a:pt x="760" y="1376"/>
                    <a:pt x="1310" y="898"/>
                    <a:pt x="1310" y="898"/>
                  </a:cubicBezTo>
                  <a:cubicBezTo>
                    <a:pt x="1376" y="485"/>
                    <a:pt x="1101" y="0"/>
                    <a:pt x="1035"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048325" y="476000"/>
            <a:ext cx="690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32" name="Google Shape;232;p29"/>
          <p:cNvSpPr txBox="1"/>
          <p:nvPr>
            <p:ph idx="1" type="body"/>
          </p:nvPr>
        </p:nvSpPr>
        <p:spPr>
          <a:xfrm>
            <a:off x="1136650" y="1125175"/>
            <a:ext cx="6607500" cy="35310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100">
              <a:solidFill>
                <a:srgbClr val="000000"/>
              </a:solidFill>
            </a:endParaRPr>
          </a:p>
          <a:p>
            <a:pPr indent="-311150" lvl="0" marL="457200" rtl="0" algn="l">
              <a:lnSpc>
                <a:spcPct val="115000"/>
              </a:lnSpc>
              <a:spcBef>
                <a:spcPts val="1100"/>
              </a:spcBef>
              <a:spcAft>
                <a:spcPts val="0"/>
              </a:spcAft>
              <a:buClr>
                <a:srgbClr val="000000"/>
              </a:buClr>
              <a:buSzPts val="1300"/>
              <a:buFont typeface="Rubik"/>
              <a:buChar char="●"/>
            </a:pPr>
            <a:r>
              <a:rPr lang="en" sz="1300">
                <a:solidFill>
                  <a:srgbClr val="000000"/>
                </a:solidFill>
              </a:rPr>
              <a:t>If you have free time to engage your mind actively, playing Sudoku is a great choice.</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Rubik"/>
              <a:buChar char="●"/>
            </a:pPr>
            <a:r>
              <a:rPr lang="en" sz="1300">
                <a:solidFill>
                  <a:srgbClr val="000000"/>
                </a:solidFill>
              </a:rPr>
              <a:t>Sudoku games come in clearly identified hardness levels. Start at the very beginning and move up the hardness levels at your own pace. Best of all, you don't need know any math or any other subject at all to play Sudoku.</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Rubik"/>
              <a:buChar char="●"/>
            </a:pPr>
            <a:r>
              <a:rPr lang="en" sz="1300">
                <a:solidFill>
                  <a:srgbClr val="000000"/>
                </a:solidFill>
              </a:rPr>
              <a:t>Sudoku is one of the most popular puzzle games of all time. The goal of Sudoku is to fill a 9*9 grid with numbers so that each row, column and 3*3 section contain all of the digits between 1 and 9, As a logic puzzle. </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Rubik"/>
              <a:buChar char="●"/>
            </a:pPr>
            <a:r>
              <a:rPr lang="en" sz="1300">
                <a:solidFill>
                  <a:srgbClr val="000000"/>
                </a:solidFill>
              </a:rPr>
              <a:t>Sudoku is also an excellent brain game. If you play Sudoku daily. You will soon start to see improvements in your concentration and overall brain power.</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Rubik"/>
              <a:buChar char="●"/>
            </a:pPr>
            <a:r>
              <a:rPr lang="en" sz="1300">
                <a:solidFill>
                  <a:srgbClr val="000000"/>
                </a:solidFill>
              </a:rPr>
              <a:t>Sudoku is solvable. A properly prepared puzzle only has one solution. </a:t>
            </a:r>
            <a:endParaRPr sz="1300">
              <a:solidFill>
                <a:srgbClr val="000000"/>
              </a:solidFill>
            </a:endParaRPr>
          </a:p>
        </p:txBody>
      </p:sp>
      <p:grpSp>
        <p:nvGrpSpPr>
          <p:cNvPr id="233" name="Google Shape;233;p29"/>
          <p:cNvGrpSpPr/>
          <p:nvPr/>
        </p:nvGrpSpPr>
        <p:grpSpPr>
          <a:xfrm>
            <a:off x="44717" y="-1"/>
            <a:ext cx="792952" cy="1125164"/>
            <a:chOff x="5934950" y="1987200"/>
            <a:chExt cx="199525" cy="280275"/>
          </a:xfrm>
        </p:grpSpPr>
        <p:sp>
          <p:nvSpPr>
            <p:cNvPr id="234" name="Google Shape;234;p29"/>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9"/>
          <p:cNvGrpSpPr/>
          <p:nvPr/>
        </p:nvGrpSpPr>
        <p:grpSpPr>
          <a:xfrm flipH="1">
            <a:off x="8211944" y="4058546"/>
            <a:ext cx="685244" cy="935349"/>
            <a:chOff x="1658250" y="144651"/>
            <a:chExt cx="685244" cy="983853"/>
          </a:xfrm>
        </p:grpSpPr>
        <p:sp>
          <p:nvSpPr>
            <p:cNvPr id="247" name="Google Shape;247;p29"/>
            <p:cNvSpPr/>
            <p:nvPr/>
          </p:nvSpPr>
          <p:spPr>
            <a:xfrm flipH="1">
              <a:off x="1703706" y="416407"/>
              <a:ext cx="242268" cy="262203"/>
            </a:xfrm>
            <a:custGeom>
              <a:rect b="b" l="l" r="r" t="t"/>
              <a:pathLst>
                <a:path extrusionOk="0" h="39788" w="36763">
                  <a:moveTo>
                    <a:pt x="1065" y="1"/>
                  </a:moveTo>
                  <a:cubicBezTo>
                    <a:pt x="554" y="1"/>
                    <a:pt x="554" y="512"/>
                    <a:pt x="554" y="512"/>
                  </a:cubicBezTo>
                  <a:cubicBezTo>
                    <a:pt x="0" y="1577"/>
                    <a:pt x="0" y="2642"/>
                    <a:pt x="0" y="3707"/>
                  </a:cubicBezTo>
                  <a:cubicBezTo>
                    <a:pt x="0" y="5326"/>
                    <a:pt x="554" y="6391"/>
                    <a:pt x="554" y="7456"/>
                  </a:cubicBezTo>
                  <a:cubicBezTo>
                    <a:pt x="554" y="7967"/>
                    <a:pt x="554" y="9032"/>
                    <a:pt x="1065" y="9585"/>
                  </a:cubicBezTo>
                  <a:cubicBezTo>
                    <a:pt x="1065" y="10097"/>
                    <a:pt x="1619" y="10097"/>
                    <a:pt x="1619" y="10650"/>
                  </a:cubicBezTo>
                  <a:cubicBezTo>
                    <a:pt x="4260" y="17040"/>
                    <a:pt x="6944" y="23430"/>
                    <a:pt x="11204" y="28755"/>
                  </a:cubicBezTo>
                  <a:cubicBezTo>
                    <a:pt x="15464" y="34591"/>
                    <a:pt x="21853" y="38851"/>
                    <a:pt x="29308" y="39404"/>
                  </a:cubicBezTo>
                  <a:cubicBezTo>
                    <a:pt x="29840" y="39660"/>
                    <a:pt x="30501" y="39788"/>
                    <a:pt x="31161" y="39788"/>
                  </a:cubicBezTo>
                  <a:cubicBezTo>
                    <a:pt x="31821" y="39788"/>
                    <a:pt x="32482" y="39660"/>
                    <a:pt x="33014" y="39404"/>
                  </a:cubicBezTo>
                  <a:cubicBezTo>
                    <a:pt x="34079" y="38851"/>
                    <a:pt x="35698" y="38339"/>
                    <a:pt x="36209" y="36721"/>
                  </a:cubicBezTo>
                  <a:cubicBezTo>
                    <a:pt x="36763" y="35656"/>
                    <a:pt x="36209" y="33015"/>
                    <a:pt x="35144" y="33015"/>
                  </a:cubicBezTo>
                  <a:cubicBezTo>
                    <a:pt x="28243" y="31396"/>
                    <a:pt x="21853" y="28755"/>
                    <a:pt x="16528" y="24495"/>
                  </a:cubicBezTo>
                  <a:cubicBezTo>
                    <a:pt x="11204" y="20746"/>
                    <a:pt x="7455" y="14910"/>
                    <a:pt x="5325" y="8521"/>
                  </a:cubicBezTo>
                  <a:lnTo>
                    <a:pt x="5325" y="7967"/>
                  </a:lnTo>
                  <a:cubicBezTo>
                    <a:pt x="5325" y="7456"/>
                    <a:pt x="5325" y="6902"/>
                    <a:pt x="4814" y="6902"/>
                  </a:cubicBezTo>
                  <a:cubicBezTo>
                    <a:pt x="4260" y="6391"/>
                    <a:pt x="3749" y="5837"/>
                    <a:pt x="3749" y="5326"/>
                  </a:cubicBezTo>
                  <a:cubicBezTo>
                    <a:pt x="2684" y="3707"/>
                    <a:pt x="2130" y="2131"/>
                    <a:pt x="2130" y="1066"/>
                  </a:cubicBezTo>
                  <a:cubicBezTo>
                    <a:pt x="1619" y="512"/>
                    <a:pt x="1619" y="512"/>
                    <a:pt x="161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flipH="1">
              <a:off x="1742459" y="581172"/>
              <a:ext cx="108649" cy="94889"/>
            </a:xfrm>
            <a:custGeom>
              <a:rect b="b" l="l" r="r" t="t"/>
              <a:pathLst>
                <a:path extrusionOk="0" h="14399" w="16487">
                  <a:moveTo>
                    <a:pt x="3195" y="0"/>
                  </a:moveTo>
                  <a:cubicBezTo>
                    <a:pt x="2642" y="2684"/>
                    <a:pt x="1577" y="5325"/>
                    <a:pt x="1" y="7455"/>
                  </a:cubicBezTo>
                  <a:cubicBezTo>
                    <a:pt x="3707" y="10650"/>
                    <a:pt x="8520" y="13333"/>
                    <a:pt x="13845" y="14398"/>
                  </a:cubicBezTo>
                  <a:cubicBezTo>
                    <a:pt x="15975" y="12268"/>
                    <a:pt x="16486" y="9074"/>
                    <a:pt x="15975" y="6390"/>
                  </a:cubicBezTo>
                  <a:cubicBezTo>
                    <a:pt x="11161" y="4814"/>
                    <a:pt x="6901" y="3195"/>
                    <a:pt x="3195" y="0"/>
                  </a:cubicBezTo>
                  <a:close/>
                </a:path>
              </a:pathLst>
            </a:custGeom>
            <a:solidFill>
              <a:srgbClr val="625676">
                <a:alpha val="5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flipH="1">
              <a:off x="1721422" y="1068988"/>
              <a:ext cx="24436" cy="49135"/>
            </a:xfrm>
            <a:custGeom>
              <a:rect b="b" l="l" r="r" t="t"/>
              <a:pathLst>
                <a:path extrusionOk="0" h="7456" w="3708">
                  <a:moveTo>
                    <a:pt x="1" y="1"/>
                  </a:moveTo>
                  <a:lnTo>
                    <a:pt x="1" y="7456"/>
                  </a:lnTo>
                  <a:lnTo>
                    <a:pt x="2642" y="7456"/>
                  </a:lnTo>
                  <a:cubicBezTo>
                    <a:pt x="3196" y="5326"/>
                    <a:pt x="3196" y="3196"/>
                    <a:pt x="3707" y="1066"/>
                  </a:cubicBezTo>
                  <a:cubicBezTo>
                    <a:pt x="2642" y="512"/>
                    <a:pt x="157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flipH="1">
              <a:off x="1721416" y="1107442"/>
              <a:ext cx="59521" cy="21062"/>
            </a:xfrm>
            <a:custGeom>
              <a:rect b="b" l="l" r="r" t="t"/>
              <a:pathLst>
                <a:path extrusionOk="0" h="3196" w="9032">
                  <a:moveTo>
                    <a:pt x="4771" y="1"/>
                  </a:moveTo>
                  <a:lnTo>
                    <a:pt x="4260" y="555"/>
                  </a:lnTo>
                  <a:lnTo>
                    <a:pt x="4260" y="1066"/>
                  </a:lnTo>
                  <a:cubicBezTo>
                    <a:pt x="3195" y="1620"/>
                    <a:pt x="2130" y="2131"/>
                    <a:pt x="1065" y="2131"/>
                  </a:cubicBezTo>
                  <a:lnTo>
                    <a:pt x="511" y="2131"/>
                  </a:lnTo>
                  <a:cubicBezTo>
                    <a:pt x="0" y="2131"/>
                    <a:pt x="0" y="2131"/>
                    <a:pt x="0" y="2685"/>
                  </a:cubicBezTo>
                  <a:cubicBezTo>
                    <a:pt x="0" y="2685"/>
                    <a:pt x="0" y="3196"/>
                    <a:pt x="511"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flipH="1">
              <a:off x="1756508" y="1068988"/>
              <a:ext cx="24429" cy="49135"/>
            </a:xfrm>
            <a:custGeom>
              <a:rect b="b" l="l" r="r" t="t"/>
              <a:pathLst>
                <a:path extrusionOk="0" h="7456" w="3707">
                  <a:moveTo>
                    <a:pt x="0" y="1"/>
                  </a:moveTo>
                  <a:lnTo>
                    <a:pt x="0" y="7456"/>
                  </a:lnTo>
                  <a:lnTo>
                    <a:pt x="2641" y="7456"/>
                  </a:lnTo>
                  <a:cubicBezTo>
                    <a:pt x="3195" y="5326"/>
                    <a:pt x="3195" y="3196"/>
                    <a:pt x="3706" y="1066"/>
                  </a:cubicBezTo>
                  <a:cubicBezTo>
                    <a:pt x="2641" y="512"/>
                    <a:pt x="157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flipH="1">
              <a:off x="1756502" y="1107442"/>
              <a:ext cx="59521" cy="21062"/>
            </a:xfrm>
            <a:custGeom>
              <a:rect b="b" l="l" r="r" t="t"/>
              <a:pathLst>
                <a:path extrusionOk="0" h="3196" w="9032">
                  <a:moveTo>
                    <a:pt x="4771" y="1"/>
                  </a:moveTo>
                  <a:lnTo>
                    <a:pt x="4260" y="555"/>
                  </a:lnTo>
                  <a:lnTo>
                    <a:pt x="4260" y="1066"/>
                  </a:lnTo>
                  <a:cubicBezTo>
                    <a:pt x="3195" y="1620"/>
                    <a:pt x="2130" y="2131"/>
                    <a:pt x="1065" y="2131"/>
                  </a:cubicBezTo>
                  <a:lnTo>
                    <a:pt x="512" y="2131"/>
                  </a:lnTo>
                  <a:cubicBezTo>
                    <a:pt x="0" y="2131"/>
                    <a:pt x="0" y="2131"/>
                    <a:pt x="0" y="2685"/>
                  </a:cubicBezTo>
                  <a:cubicBezTo>
                    <a:pt x="0" y="2685"/>
                    <a:pt x="0" y="3196"/>
                    <a:pt x="512"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flipH="1">
              <a:off x="1686327" y="763496"/>
              <a:ext cx="115661" cy="321777"/>
            </a:xfrm>
            <a:custGeom>
              <a:rect b="b" l="l" r="r" t="t"/>
              <a:pathLst>
                <a:path extrusionOk="0" h="48828" w="17551">
                  <a:moveTo>
                    <a:pt x="10097" y="0"/>
                  </a:moveTo>
                  <a:cubicBezTo>
                    <a:pt x="6543" y="0"/>
                    <a:pt x="3181" y="1222"/>
                    <a:pt x="0" y="3767"/>
                  </a:cubicBezTo>
                  <a:cubicBezTo>
                    <a:pt x="1576" y="18676"/>
                    <a:pt x="4260" y="33585"/>
                    <a:pt x="7455" y="48495"/>
                  </a:cubicBezTo>
                  <a:cubicBezTo>
                    <a:pt x="8100" y="48704"/>
                    <a:pt x="8931" y="48828"/>
                    <a:pt x="9795" y="48828"/>
                  </a:cubicBezTo>
                  <a:cubicBezTo>
                    <a:pt x="11042" y="48828"/>
                    <a:pt x="12360" y="48570"/>
                    <a:pt x="13291" y="47941"/>
                  </a:cubicBezTo>
                  <a:cubicBezTo>
                    <a:pt x="13845" y="32521"/>
                    <a:pt x="14910" y="17057"/>
                    <a:pt x="17551" y="1637"/>
                  </a:cubicBezTo>
                  <a:cubicBezTo>
                    <a:pt x="14977" y="556"/>
                    <a:pt x="12494" y="0"/>
                    <a:pt x="10097" y="0"/>
                  </a:cubicBezTo>
                  <a:close/>
                </a:path>
              </a:pathLst>
            </a:custGeom>
            <a:solidFill>
              <a:srgbClr val="03B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flipH="1">
              <a:off x="1693355" y="809362"/>
              <a:ext cx="56147" cy="277083"/>
            </a:xfrm>
            <a:custGeom>
              <a:rect b="b" l="l" r="r" t="t"/>
              <a:pathLst>
                <a:path extrusionOk="0" h="42046" w="8520">
                  <a:moveTo>
                    <a:pt x="8520" y="1"/>
                  </a:moveTo>
                  <a:cubicBezTo>
                    <a:pt x="8009" y="1"/>
                    <a:pt x="7455" y="512"/>
                    <a:pt x="6944" y="512"/>
                  </a:cubicBezTo>
                  <a:cubicBezTo>
                    <a:pt x="3749" y="13845"/>
                    <a:pt x="1619" y="27689"/>
                    <a:pt x="0" y="41534"/>
                  </a:cubicBezTo>
                  <a:cubicBezTo>
                    <a:pt x="554" y="41534"/>
                    <a:pt x="1619" y="42045"/>
                    <a:pt x="2130" y="42045"/>
                  </a:cubicBezTo>
                  <a:cubicBezTo>
                    <a:pt x="3195" y="42045"/>
                    <a:pt x="4260" y="41534"/>
                    <a:pt x="5325" y="40980"/>
                  </a:cubicBezTo>
                  <a:cubicBezTo>
                    <a:pt x="5879" y="27136"/>
                    <a:pt x="6390" y="13845"/>
                    <a:pt x="8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flipH="1">
              <a:off x="1696711" y="769301"/>
              <a:ext cx="115944" cy="322409"/>
            </a:xfrm>
            <a:custGeom>
              <a:rect b="b" l="l" r="r" t="t"/>
              <a:pathLst>
                <a:path extrusionOk="0" h="48924" w="17594">
                  <a:moveTo>
                    <a:pt x="9148" y="1"/>
                  </a:moveTo>
                  <a:cubicBezTo>
                    <a:pt x="6102" y="1"/>
                    <a:pt x="3057" y="936"/>
                    <a:pt x="1" y="2886"/>
                  </a:cubicBezTo>
                  <a:cubicBezTo>
                    <a:pt x="554" y="17795"/>
                    <a:pt x="1619" y="33216"/>
                    <a:pt x="3749" y="48125"/>
                  </a:cubicBezTo>
                  <a:cubicBezTo>
                    <a:pt x="4537" y="48658"/>
                    <a:pt x="5464" y="48924"/>
                    <a:pt x="6396" y="48924"/>
                  </a:cubicBezTo>
                  <a:cubicBezTo>
                    <a:pt x="7327" y="48924"/>
                    <a:pt x="8265" y="48658"/>
                    <a:pt x="9074" y="48125"/>
                  </a:cubicBezTo>
                  <a:cubicBezTo>
                    <a:pt x="11204" y="32704"/>
                    <a:pt x="13845" y="17241"/>
                    <a:pt x="17594" y="2332"/>
                  </a:cubicBezTo>
                  <a:cubicBezTo>
                    <a:pt x="14772" y="798"/>
                    <a:pt x="11960" y="1"/>
                    <a:pt x="91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flipH="1">
              <a:off x="1703735" y="812729"/>
              <a:ext cx="77202" cy="277360"/>
            </a:xfrm>
            <a:custGeom>
              <a:rect b="b" l="l" r="r" t="t"/>
              <a:pathLst>
                <a:path extrusionOk="0" h="42088" w="11715">
                  <a:moveTo>
                    <a:pt x="11715" y="1"/>
                  </a:moveTo>
                  <a:lnTo>
                    <a:pt x="11715" y="1"/>
                  </a:lnTo>
                  <a:cubicBezTo>
                    <a:pt x="10096" y="554"/>
                    <a:pt x="8520" y="554"/>
                    <a:pt x="6390" y="554"/>
                  </a:cubicBezTo>
                  <a:lnTo>
                    <a:pt x="3706" y="554"/>
                  </a:lnTo>
                  <a:cubicBezTo>
                    <a:pt x="1576" y="14399"/>
                    <a:pt x="511" y="28243"/>
                    <a:pt x="0" y="42088"/>
                  </a:cubicBezTo>
                  <a:lnTo>
                    <a:pt x="2130" y="42088"/>
                  </a:lnTo>
                  <a:cubicBezTo>
                    <a:pt x="2641" y="42088"/>
                    <a:pt x="3706" y="42088"/>
                    <a:pt x="4260" y="41534"/>
                  </a:cubicBezTo>
                  <a:cubicBezTo>
                    <a:pt x="6390" y="27690"/>
                    <a:pt x="8520" y="13845"/>
                    <a:pt x="1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flipH="1">
              <a:off x="1658250" y="475912"/>
              <a:ext cx="164790" cy="193146"/>
            </a:xfrm>
            <a:custGeom>
              <a:rect b="b" l="l" r="r" t="t"/>
              <a:pathLst>
                <a:path extrusionOk="0" h="29309" w="25006">
                  <a:moveTo>
                    <a:pt x="7455" y="1"/>
                  </a:moveTo>
                  <a:cubicBezTo>
                    <a:pt x="6390" y="1"/>
                    <a:pt x="4260" y="1619"/>
                    <a:pt x="4771" y="2684"/>
                  </a:cubicBezTo>
                  <a:lnTo>
                    <a:pt x="4771" y="2684"/>
                  </a:lnTo>
                  <a:cubicBezTo>
                    <a:pt x="4551" y="2607"/>
                    <a:pt x="4330" y="2572"/>
                    <a:pt x="4113" y="2572"/>
                  </a:cubicBezTo>
                  <a:cubicBezTo>
                    <a:pt x="2775" y="2572"/>
                    <a:pt x="1577" y="3898"/>
                    <a:pt x="1577" y="4814"/>
                  </a:cubicBezTo>
                  <a:lnTo>
                    <a:pt x="1577" y="7455"/>
                  </a:lnTo>
                  <a:cubicBezTo>
                    <a:pt x="2130" y="8520"/>
                    <a:pt x="1065" y="10139"/>
                    <a:pt x="512" y="11204"/>
                  </a:cubicBezTo>
                  <a:cubicBezTo>
                    <a:pt x="0" y="12780"/>
                    <a:pt x="512" y="14910"/>
                    <a:pt x="1577" y="16529"/>
                  </a:cubicBezTo>
                  <a:cubicBezTo>
                    <a:pt x="2641" y="18105"/>
                    <a:pt x="4260" y="19170"/>
                    <a:pt x="6390" y="19724"/>
                  </a:cubicBezTo>
                  <a:cubicBezTo>
                    <a:pt x="6390" y="22365"/>
                    <a:pt x="8520" y="25049"/>
                    <a:pt x="10650" y="26625"/>
                  </a:cubicBezTo>
                  <a:cubicBezTo>
                    <a:pt x="12780" y="28243"/>
                    <a:pt x="15421" y="29308"/>
                    <a:pt x="18105" y="29308"/>
                  </a:cubicBezTo>
                  <a:cubicBezTo>
                    <a:pt x="19681" y="28755"/>
                    <a:pt x="21811" y="28243"/>
                    <a:pt x="23430" y="26625"/>
                  </a:cubicBezTo>
                  <a:cubicBezTo>
                    <a:pt x="24494" y="25049"/>
                    <a:pt x="25006" y="22919"/>
                    <a:pt x="23941" y="20789"/>
                  </a:cubicBezTo>
                  <a:cubicBezTo>
                    <a:pt x="22876" y="18659"/>
                    <a:pt x="20746" y="18105"/>
                    <a:pt x="19681" y="15975"/>
                  </a:cubicBezTo>
                  <a:cubicBezTo>
                    <a:pt x="18616" y="14399"/>
                    <a:pt x="19170" y="12269"/>
                    <a:pt x="19681" y="10650"/>
                  </a:cubicBezTo>
                  <a:cubicBezTo>
                    <a:pt x="19681" y="9074"/>
                    <a:pt x="19681" y="6944"/>
                    <a:pt x="18616" y="5879"/>
                  </a:cubicBezTo>
                  <a:cubicBezTo>
                    <a:pt x="17040" y="4814"/>
                    <a:pt x="15421" y="4814"/>
                    <a:pt x="13845" y="4261"/>
                  </a:cubicBezTo>
                  <a:cubicBezTo>
                    <a:pt x="12780" y="3749"/>
                    <a:pt x="11715" y="2684"/>
                    <a:pt x="11161" y="1619"/>
                  </a:cubicBezTo>
                  <a:cubicBezTo>
                    <a:pt x="10096" y="1066"/>
                    <a:pt x="9031" y="1"/>
                    <a:pt x="7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flipH="1">
              <a:off x="1675655" y="577212"/>
              <a:ext cx="144018" cy="239494"/>
            </a:xfrm>
            <a:custGeom>
              <a:rect b="b" l="l" r="r" t="t"/>
              <a:pathLst>
                <a:path extrusionOk="0" h="36342" w="21854">
                  <a:moveTo>
                    <a:pt x="10974" y="0"/>
                  </a:moveTo>
                  <a:cubicBezTo>
                    <a:pt x="8899" y="0"/>
                    <a:pt x="6216" y="1845"/>
                    <a:pt x="4814" y="3285"/>
                  </a:cubicBezTo>
                  <a:cubicBezTo>
                    <a:pt x="3749" y="4861"/>
                    <a:pt x="2684" y="6991"/>
                    <a:pt x="2130" y="9675"/>
                  </a:cubicBezTo>
                  <a:cubicBezTo>
                    <a:pt x="554" y="16064"/>
                    <a:pt x="1" y="26714"/>
                    <a:pt x="1" y="33104"/>
                  </a:cubicBezTo>
                  <a:cubicBezTo>
                    <a:pt x="3797" y="35167"/>
                    <a:pt x="8463" y="36342"/>
                    <a:pt x="13014" y="36342"/>
                  </a:cubicBezTo>
                  <a:cubicBezTo>
                    <a:pt x="15510" y="36342"/>
                    <a:pt x="17971" y="35988"/>
                    <a:pt x="20235" y="35234"/>
                  </a:cubicBezTo>
                  <a:cubicBezTo>
                    <a:pt x="20789" y="30974"/>
                    <a:pt x="21854" y="23519"/>
                    <a:pt x="21854" y="19770"/>
                  </a:cubicBezTo>
                  <a:cubicBezTo>
                    <a:pt x="21854" y="15511"/>
                    <a:pt x="21300" y="11804"/>
                    <a:pt x="19724" y="8056"/>
                  </a:cubicBezTo>
                  <a:cubicBezTo>
                    <a:pt x="18105" y="4350"/>
                    <a:pt x="15464" y="1666"/>
                    <a:pt x="11715" y="90"/>
                  </a:cubicBezTo>
                  <a:cubicBezTo>
                    <a:pt x="11480" y="29"/>
                    <a:pt x="11232" y="0"/>
                    <a:pt x="10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flipH="1">
              <a:off x="1805631" y="640973"/>
              <a:ext cx="3374" cy="14024"/>
            </a:xfrm>
            <a:custGeom>
              <a:rect b="b" l="l" r="r" t="t"/>
              <a:pathLst>
                <a:path extrusionOk="0" h="2128" w="512">
                  <a:moveTo>
                    <a:pt x="511" y="0"/>
                  </a:moveTo>
                  <a:lnTo>
                    <a:pt x="511" y="0"/>
                  </a:lnTo>
                  <a:cubicBezTo>
                    <a:pt x="510" y="511"/>
                    <a:pt x="0" y="1064"/>
                    <a:pt x="0" y="2127"/>
                  </a:cubicBezTo>
                  <a:cubicBezTo>
                    <a:pt x="0" y="1575"/>
                    <a:pt x="510" y="512"/>
                    <a:pt x="511" y="0"/>
                  </a:cubicBezTo>
                  <a:close/>
                </a:path>
              </a:pathLst>
            </a:custGeom>
            <a:solidFill>
              <a:srgbClr val="292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flipH="1">
              <a:off x="1721411" y="598850"/>
              <a:ext cx="87594" cy="59521"/>
            </a:xfrm>
            <a:custGeom>
              <a:rect b="b" l="l" r="r" t="t"/>
              <a:pathLst>
                <a:path extrusionOk="0" h="9032" w="13292">
                  <a:moveTo>
                    <a:pt x="3195" y="1"/>
                  </a:moveTo>
                  <a:cubicBezTo>
                    <a:pt x="1576" y="2131"/>
                    <a:pt x="1065" y="4261"/>
                    <a:pt x="511" y="6391"/>
                  </a:cubicBezTo>
                  <a:cubicBezTo>
                    <a:pt x="511" y="6902"/>
                    <a:pt x="0" y="7455"/>
                    <a:pt x="0" y="8520"/>
                  </a:cubicBezTo>
                  <a:cubicBezTo>
                    <a:pt x="1576" y="9032"/>
                    <a:pt x="3706" y="9032"/>
                    <a:pt x="5325" y="9032"/>
                  </a:cubicBezTo>
                  <a:lnTo>
                    <a:pt x="6901" y="9032"/>
                  </a:lnTo>
                  <a:cubicBezTo>
                    <a:pt x="7966" y="9032"/>
                    <a:pt x="9585" y="8520"/>
                    <a:pt x="10650" y="7967"/>
                  </a:cubicBezTo>
                  <a:cubicBezTo>
                    <a:pt x="11715" y="7455"/>
                    <a:pt x="12780" y="6391"/>
                    <a:pt x="12780" y="4772"/>
                  </a:cubicBezTo>
                  <a:cubicBezTo>
                    <a:pt x="13291" y="3707"/>
                    <a:pt x="12780" y="1066"/>
                    <a:pt x="11161" y="1066"/>
                  </a:cubicBezTo>
                  <a:cubicBezTo>
                    <a:pt x="8520" y="1066"/>
                    <a:pt x="5836" y="512"/>
                    <a:pt x="3195" y="1"/>
                  </a:cubicBezTo>
                  <a:close/>
                </a:path>
              </a:pathLst>
            </a:custGeom>
            <a:solidFill>
              <a:srgbClr val="625676">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flipH="1">
              <a:off x="1738826" y="546085"/>
              <a:ext cx="45761" cy="53636"/>
            </a:xfrm>
            <a:custGeom>
              <a:rect b="b" l="l" r="r" t="t"/>
              <a:pathLst>
                <a:path extrusionOk="0" h="8139" w="6944">
                  <a:moveTo>
                    <a:pt x="3195" y="0"/>
                  </a:moveTo>
                  <a:cubicBezTo>
                    <a:pt x="2130" y="554"/>
                    <a:pt x="1065" y="1619"/>
                    <a:pt x="0" y="1619"/>
                  </a:cubicBezTo>
                  <a:cubicBezTo>
                    <a:pt x="554" y="3749"/>
                    <a:pt x="1065" y="5879"/>
                    <a:pt x="1065" y="8009"/>
                  </a:cubicBezTo>
                  <a:cubicBezTo>
                    <a:pt x="1432" y="8097"/>
                    <a:pt x="1799" y="8138"/>
                    <a:pt x="2163" y="8138"/>
                  </a:cubicBezTo>
                  <a:cubicBezTo>
                    <a:pt x="3914" y="8138"/>
                    <a:pt x="5604" y="7184"/>
                    <a:pt x="6944" y="5879"/>
                  </a:cubicBezTo>
                  <a:cubicBezTo>
                    <a:pt x="5879" y="3749"/>
                    <a:pt x="4814" y="2130"/>
                    <a:pt x="319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flipH="1">
              <a:off x="1763525" y="546085"/>
              <a:ext cx="21062" cy="42117"/>
            </a:xfrm>
            <a:custGeom>
              <a:rect b="b" l="l" r="r" t="t"/>
              <a:pathLst>
                <a:path extrusionOk="0" h="6391" w="3196">
                  <a:moveTo>
                    <a:pt x="0" y="2130"/>
                  </a:moveTo>
                  <a:cubicBezTo>
                    <a:pt x="554" y="3195"/>
                    <a:pt x="1065" y="4814"/>
                    <a:pt x="1065" y="6390"/>
                  </a:cubicBezTo>
                  <a:lnTo>
                    <a:pt x="1065" y="6390"/>
                  </a:lnTo>
                  <a:cubicBezTo>
                    <a:pt x="1065" y="4814"/>
                    <a:pt x="554" y="3195"/>
                    <a:pt x="0" y="2130"/>
                  </a:cubicBezTo>
                  <a:close/>
                  <a:moveTo>
                    <a:pt x="0" y="2130"/>
                  </a:moveTo>
                  <a:lnTo>
                    <a:pt x="0" y="2130"/>
                  </a:lnTo>
                  <a:lnTo>
                    <a:pt x="0" y="2130"/>
                  </a:lnTo>
                  <a:close/>
                  <a:moveTo>
                    <a:pt x="0" y="1619"/>
                  </a:moveTo>
                  <a:lnTo>
                    <a:pt x="0" y="2130"/>
                  </a:lnTo>
                  <a:lnTo>
                    <a:pt x="0" y="1619"/>
                  </a:lnTo>
                  <a:close/>
                  <a:moveTo>
                    <a:pt x="3195" y="0"/>
                  </a:moveTo>
                  <a:cubicBezTo>
                    <a:pt x="2130" y="554"/>
                    <a:pt x="1065" y="1619"/>
                    <a:pt x="0" y="1619"/>
                  </a:cubicBezTo>
                  <a:lnTo>
                    <a:pt x="0" y="1619"/>
                  </a:lnTo>
                  <a:cubicBezTo>
                    <a:pt x="1065" y="1619"/>
                    <a:pt x="2130" y="554"/>
                    <a:pt x="3195" y="0"/>
                  </a:cubicBezTo>
                  <a:lnTo>
                    <a:pt x="3195" y="0"/>
                  </a:lnTo>
                  <a:close/>
                </a:path>
              </a:pathLst>
            </a:custGeom>
            <a:solidFill>
              <a:srgbClr val="01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flipH="1">
              <a:off x="1777563" y="588189"/>
              <a:ext cx="7" cy="3651"/>
            </a:xfrm>
            <a:custGeom>
              <a:rect b="b" l="l" r="r" t="t"/>
              <a:pathLst>
                <a:path extrusionOk="0" h="554" w="1">
                  <a:moveTo>
                    <a:pt x="0" y="0"/>
                  </a:moveTo>
                  <a:lnTo>
                    <a:pt x="0" y="0"/>
                  </a:lnTo>
                  <a:lnTo>
                    <a:pt x="0" y="554"/>
                  </a:lnTo>
                  <a:lnTo>
                    <a:pt x="0" y="554"/>
                  </a:lnTo>
                  <a:close/>
                </a:path>
              </a:pathLst>
            </a:custGeom>
            <a:solidFill>
              <a:srgbClr val="433E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flipH="1">
              <a:off x="1752863" y="546085"/>
              <a:ext cx="31724" cy="45761"/>
            </a:xfrm>
            <a:custGeom>
              <a:rect b="b" l="l" r="r" t="t"/>
              <a:pathLst>
                <a:path extrusionOk="0" h="6944" w="4814">
                  <a:moveTo>
                    <a:pt x="3195" y="0"/>
                  </a:moveTo>
                  <a:cubicBezTo>
                    <a:pt x="2130" y="554"/>
                    <a:pt x="1065" y="1619"/>
                    <a:pt x="0" y="1619"/>
                  </a:cubicBezTo>
                  <a:lnTo>
                    <a:pt x="0" y="2130"/>
                  </a:lnTo>
                  <a:cubicBezTo>
                    <a:pt x="554" y="3195"/>
                    <a:pt x="1065" y="4814"/>
                    <a:pt x="1065" y="6390"/>
                  </a:cubicBezTo>
                  <a:lnTo>
                    <a:pt x="1065" y="6944"/>
                  </a:lnTo>
                  <a:cubicBezTo>
                    <a:pt x="2684" y="5879"/>
                    <a:pt x="4260" y="4260"/>
                    <a:pt x="4814" y="2130"/>
                  </a:cubicBezTo>
                  <a:cubicBezTo>
                    <a:pt x="4260" y="1619"/>
                    <a:pt x="3749" y="1065"/>
                    <a:pt x="3195" y="0"/>
                  </a:cubicBezTo>
                  <a:close/>
                </a:path>
              </a:pathLst>
            </a:custGeom>
            <a:solidFill>
              <a:srgbClr val="917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flipH="1">
              <a:off x="1745842" y="505438"/>
              <a:ext cx="52779" cy="72378"/>
            </a:xfrm>
            <a:custGeom>
              <a:rect b="b" l="l" r="r" t="t"/>
              <a:pathLst>
                <a:path extrusionOk="0" h="10983" w="8009">
                  <a:moveTo>
                    <a:pt x="2788" y="0"/>
                  </a:moveTo>
                  <a:cubicBezTo>
                    <a:pt x="1606" y="0"/>
                    <a:pt x="554" y="377"/>
                    <a:pt x="554" y="1398"/>
                  </a:cubicBezTo>
                  <a:cubicBezTo>
                    <a:pt x="0" y="4593"/>
                    <a:pt x="554" y="7788"/>
                    <a:pt x="1619" y="10983"/>
                  </a:cubicBezTo>
                  <a:cubicBezTo>
                    <a:pt x="3195" y="10429"/>
                    <a:pt x="4814" y="9918"/>
                    <a:pt x="5879" y="8853"/>
                  </a:cubicBezTo>
                  <a:cubicBezTo>
                    <a:pt x="6944" y="7788"/>
                    <a:pt x="8009" y="6169"/>
                    <a:pt x="7455" y="4039"/>
                  </a:cubicBezTo>
                  <a:cubicBezTo>
                    <a:pt x="7455" y="2463"/>
                    <a:pt x="6390" y="845"/>
                    <a:pt x="4814" y="333"/>
                  </a:cubicBezTo>
                  <a:cubicBezTo>
                    <a:pt x="4217" y="129"/>
                    <a:pt x="3480" y="0"/>
                    <a:pt x="2788"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flipH="1">
              <a:off x="1714378" y="430442"/>
              <a:ext cx="213918" cy="222557"/>
            </a:xfrm>
            <a:custGeom>
              <a:rect b="b" l="l" r="r" t="t"/>
              <a:pathLst>
                <a:path extrusionOk="0" h="33772" w="32461">
                  <a:moveTo>
                    <a:pt x="3707" y="1"/>
                  </a:moveTo>
                  <a:cubicBezTo>
                    <a:pt x="2642" y="1"/>
                    <a:pt x="1066" y="1"/>
                    <a:pt x="1" y="1066"/>
                  </a:cubicBezTo>
                  <a:cubicBezTo>
                    <a:pt x="1577" y="7967"/>
                    <a:pt x="3707" y="14910"/>
                    <a:pt x="7967" y="21300"/>
                  </a:cubicBezTo>
                  <a:cubicBezTo>
                    <a:pt x="11716" y="27136"/>
                    <a:pt x="17552" y="31950"/>
                    <a:pt x="24495" y="33526"/>
                  </a:cubicBezTo>
                  <a:cubicBezTo>
                    <a:pt x="25546" y="33526"/>
                    <a:pt x="26369" y="33772"/>
                    <a:pt x="27281" y="33772"/>
                  </a:cubicBezTo>
                  <a:cubicBezTo>
                    <a:pt x="27737" y="33772"/>
                    <a:pt x="28215" y="33710"/>
                    <a:pt x="28755" y="33526"/>
                  </a:cubicBezTo>
                  <a:cubicBezTo>
                    <a:pt x="29820" y="33526"/>
                    <a:pt x="31396" y="32461"/>
                    <a:pt x="31950" y="31396"/>
                  </a:cubicBezTo>
                  <a:cubicBezTo>
                    <a:pt x="32461" y="30331"/>
                    <a:pt x="32461" y="27690"/>
                    <a:pt x="31396" y="27136"/>
                  </a:cubicBezTo>
                  <a:cubicBezTo>
                    <a:pt x="25006" y="25006"/>
                    <a:pt x="18616" y="21811"/>
                    <a:pt x="13845" y="17040"/>
                  </a:cubicBezTo>
                  <a:cubicBezTo>
                    <a:pt x="9032" y="12780"/>
                    <a:pt x="5326" y="6902"/>
                    <a:pt x="3707"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flipH="1">
              <a:off x="1714394" y="567137"/>
              <a:ext cx="126330" cy="85841"/>
            </a:xfrm>
            <a:custGeom>
              <a:rect b="b" l="l" r="r" t="t"/>
              <a:pathLst>
                <a:path extrusionOk="0" h="13026" w="19170">
                  <a:moveTo>
                    <a:pt x="4814" y="0"/>
                  </a:moveTo>
                  <a:cubicBezTo>
                    <a:pt x="2684" y="1619"/>
                    <a:pt x="1066" y="4260"/>
                    <a:pt x="1" y="6944"/>
                  </a:cubicBezTo>
                  <a:cubicBezTo>
                    <a:pt x="3196" y="9585"/>
                    <a:pt x="6944" y="11715"/>
                    <a:pt x="11204" y="12780"/>
                  </a:cubicBezTo>
                  <a:cubicBezTo>
                    <a:pt x="12255" y="12780"/>
                    <a:pt x="13078" y="13026"/>
                    <a:pt x="13990" y="13026"/>
                  </a:cubicBezTo>
                  <a:cubicBezTo>
                    <a:pt x="14446" y="13026"/>
                    <a:pt x="14924" y="12964"/>
                    <a:pt x="15464" y="12780"/>
                  </a:cubicBezTo>
                  <a:cubicBezTo>
                    <a:pt x="16529" y="12780"/>
                    <a:pt x="18105" y="11715"/>
                    <a:pt x="18659" y="10650"/>
                  </a:cubicBezTo>
                  <a:cubicBezTo>
                    <a:pt x="19170" y="9585"/>
                    <a:pt x="19170" y="6944"/>
                    <a:pt x="18105" y="6390"/>
                  </a:cubicBezTo>
                  <a:cubicBezTo>
                    <a:pt x="13334" y="4814"/>
                    <a:pt x="8520" y="2684"/>
                    <a:pt x="4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flipH="1">
              <a:off x="1724785" y="496127"/>
              <a:ext cx="84220" cy="66427"/>
            </a:xfrm>
            <a:custGeom>
              <a:rect b="b" l="l" r="r" t="t"/>
              <a:pathLst>
                <a:path extrusionOk="0" h="10080" w="12780">
                  <a:moveTo>
                    <a:pt x="5577" y="1"/>
                  </a:moveTo>
                  <a:cubicBezTo>
                    <a:pt x="5142" y="1"/>
                    <a:pt x="4700" y="42"/>
                    <a:pt x="4260" y="128"/>
                  </a:cubicBezTo>
                  <a:cubicBezTo>
                    <a:pt x="2130" y="681"/>
                    <a:pt x="0" y="3322"/>
                    <a:pt x="511" y="6006"/>
                  </a:cubicBezTo>
                  <a:cubicBezTo>
                    <a:pt x="1065" y="6006"/>
                    <a:pt x="2130" y="5452"/>
                    <a:pt x="2641" y="4387"/>
                  </a:cubicBezTo>
                  <a:cubicBezTo>
                    <a:pt x="2641" y="5452"/>
                    <a:pt x="3195" y="6006"/>
                    <a:pt x="3706" y="6006"/>
                  </a:cubicBezTo>
                  <a:lnTo>
                    <a:pt x="5325" y="6006"/>
                  </a:lnTo>
                  <a:cubicBezTo>
                    <a:pt x="5836" y="6006"/>
                    <a:pt x="6390" y="6006"/>
                    <a:pt x="6901" y="6517"/>
                  </a:cubicBezTo>
                  <a:cubicBezTo>
                    <a:pt x="7966" y="7071"/>
                    <a:pt x="7966" y="8647"/>
                    <a:pt x="9031" y="9712"/>
                  </a:cubicBezTo>
                  <a:cubicBezTo>
                    <a:pt x="9477" y="9944"/>
                    <a:pt x="10021" y="10079"/>
                    <a:pt x="10539" y="10079"/>
                  </a:cubicBezTo>
                  <a:cubicBezTo>
                    <a:pt x="11258" y="10079"/>
                    <a:pt x="11929" y="9820"/>
                    <a:pt x="12226" y="9201"/>
                  </a:cubicBezTo>
                  <a:cubicBezTo>
                    <a:pt x="12780" y="7071"/>
                    <a:pt x="12226" y="4387"/>
                    <a:pt x="10650" y="2811"/>
                  </a:cubicBezTo>
                  <a:cubicBezTo>
                    <a:pt x="9762" y="1036"/>
                    <a:pt x="7751" y="1"/>
                    <a:pt x="5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rot="-551542">
              <a:off x="1874987" y="178016"/>
              <a:ext cx="444629" cy="334696"/>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3668925" y="629550"/>
            <a:ext cx="3900600" cy="5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PLAY?...</a:t>
            </a:r>
            <a:endParaRPr/>
          </a:p>
        </p:txBody>
      </p:sp>
      <p:grpSp>
        <p:nvGrpSpPr>
          <p:cNvPr id="275" name="Google Shape;275;p30"/>
          <p:cNvGrpSpPr/>
          <p:nvPr/>
        </p:nvGrpSpPr>
        <p:grpSpPr>
          <a:xfrm>
            <a:off x="7041409" y="2470516"/>
            <a:ext cx="696477" cy="1256517"/>
            <a:chOff x="6558655" y="3145569"/>
            <a:chExt cx="768229" cy="1385967"/>
          </a:xfrm>
        </p:grpSpPr>
        <p:sp>
          <p:nvSpPr>
            <p:cNvPr id="276" name="Google Shape;276;p30"/>
            <p:cNvSpPr/>
            <p:nvPr/>
          </p:nvSpPr>
          <p:spPr>
            <a:xfrm>
              <a:off x="6920363" y="3242127"/>
              <a:ext cx="35567" cy="42758"/>
            </a:xfrm>
            <a:custGeom>
              <a:rect b="b" l="l" r="r" t="t"/>
              <a:pathLst>
                <a:path extrusionOk="0" h="333" w="277">
                  <a:moveTo>
                    <a:pt x="89" y="1"/>
                  </a:moveTo>
                  <a:cubicBezTo>
                    <a:pt x="1" y="1"/>
                    <a:pt x="1" y="152"/>
                    <a:pt x="1" y="152"/>
                  </a:cubicBezTo>
                  <a:cubicBezTo>
                    <a:pt x="1" y="284"/>
                    <a:pt x="84" y="332"/>
                    <a:pt x="162" y="332"/>
                  </a:cubicBezTo>
                  <a:cubicBezTo>
                    <a:pt x="208" y="332"/>
                    <a:pt x="252" y="316"/>
                    <a:pt x="276" y="289"/>
                  </a:cubicBezTo>
                  <a:cubicBezTo>
                    <a:pt x="276" y="223"/>
                    <a:pt x="210" y="14"/>
                    <a:pt x="138" y="14"/>
                  </a:cubicBezTo>
                  <a:cubicBezTo>
                    <a:pt x="119" y="5"/>
                    <a:pt x="103" y="1"/>
                    <a:pt x="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6815715" y="3145569"/>
              <a:ext cx="167052" cy="153313"/>
            </a:xfrm>
            <a:custGeom>
              <a:rect b="b" l="l" r="r" t="t"/>
              <a:pathLst>
                <a:path extrusionOk="0" h="1194" w="1301">
                  <a:moveTo>
                    <a:pt x="588" y="0"/>
                  </a:moveTo>
                  <a:cubicBezTo>
                    <a:pt x="572" y="0"/>
                    <a:pt x="557" y="4"/>
                    <a:pt x="541" y="12"/>
                  </a:cubicBezTo>
                  <a:cubicBezTo>
                    <a:pt x="375" y="66"/>
                    <a:pt x="388" y="167"/>
                    <a:pt x="324" y="167"/>
                  </a:cubicBezTo>
                  <a:cubicBezTo>
                    <a:pt x="310" y="167"/>
                    <a:pt x="291" y="162"/>
                    <a:pt x="266" y="150"/>
                  </a:cubicBezTo>
                  <a:cubicBezTo>
                    <a:pt x="246" y="140"/>
                    <a:pt x="227" y="135"/>
                    <a:pt x="208" y="135"/>
                  </a:cubicBezTo>
                  <a:cubicBezTo>
                    <a:pt x="94" y="135"/>
                    <a:pt x="0" y="307"/>
                    <a:pt x="62" y="425"/>
                  </a:cubicBezTo>
                  <a:cubicBezTo>
                    <a:pt x="110" y="526"/>
                    <a:pt x="123" y="588"/>
                    <a:pt x="235" y="588"/>
                  </a:cubicBezTo>
                  <a:cubicBezTo>
                    <a:pt x="276" y="588"/>
                    <a:pt x="330" y="580"/>
                    <a:pt x="403" y="563"/>
                  </a:cubicBezTo>
                  <a:cubicBezTo>
                    <a:pt x="523" y="521"/>
                    <a:pt x="620" y="482"/>
                    <a:pt x="692" y="482"/>
                  </a:cubicBezTo>
                  <a:cubicBezTo>
                    <a:pt x="747" y="482"/>
                    <a:pt x="788" y="504"/>
                    <a:pt x="816" y="563"/>
                  </a:cubicBezTo>
                  <a:cubicBezTo>
                    <a:pt x="887" y="629"/>
                    <a:pt x="750" y="904"/>
                    <a:pt x="816" y="904"/>
                  </a:cubicBezTo>
                  <a:cubicBezTo>
                    <a:pt x="873" y="904"/>
                    <a:pt x="884" y="817"/>
                    <a:pt x="920" y="817"/>
                  </a:cubicBezTo>
                  <a:cubicBezTo>
                    <a:pt x="929" y="817"/>
                    <a:pt x="940" y="823"/>
                    <a:pt x="953" y="838"/>
                  </a:cubicBezTo>
                  <a:cubicBezTo>
                    <a:pt x="1025" y="904"/>
                    <a:pt x="1091" y="1041"/>
                    <a:pt x="953" y="1041"/>
                  </a:cubicBezTo>
                  <a:cubicBezTo>
                    <a:pt x="836" y="1041"/>
                    <a:pt x="919" y="1194"/>
                    <a:pt x="946" y="1194"/>
                  </a:cubicBezTo>
                  <a:cubicBezTo>
                    <a:pt x="951" y="1194"/>
                    <a:pt x="953" y="1189"/>
                    <a:pt x="953" y="1179"/>
                  </a:cubicBezTo>
                  <a:cubicBezTo>
                    <a:pt x="1025" y="1179"/>
                    <a:pt x="1300" y="975"/>
                    <a:pt x="1229" y="700"/>
                  </a:cubicBezTo>
                  <a:cubicBezTo>
                    <a:pt x="1229" y="563"/>
                    <a:pt x="1025" y="629"/>
                    <a:pt x="1091" y="491"/>
                  </a:cubicBezTo>
                  <a:cubicBezTo>
                    <a:pt x="1153" y="372"/>
                    <a:pt x="1058" y="203"/>
                    <a:pt x="896" y="203"/>
                  </a:cubicBezTo>
                  <a:cubicBezTo>
                    <a:pt x="870" y="203"/>
                    <a:pt x="844" y="207"/>
                    <a:pt x="816" y="216"/>
                  </a:cubicBezTo>
                  <a:cubicBezTo>
                    <a:pt x="816" y="216"/>
                    <a:pt x="708" y="0"/>
                    <a:pt x="588"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30"/>
            <p:cNvGrpSpPr/>
            <p:nvPr/>
          </p:nvGrpSpPr>
          <p:grpSpPr>
            <a:xfrm>
              <a:off x="6558655" y="3189097"/>
              <a:ext cx="768229" cy="1342439"/>
              <a:chOff x="6558655" y="3189097"/>
              <a:chExt cx="768229" cy="1342439"/>
            </a:xfrm>
          </p:grpSpPr>
          <p:sp>
            <p:nvSpPr>
              <p:cNvPr id="279" name="Google Shape;279;p30"/>
              <p:cNvSpPr/>
              <p:nvPr/>
            </p:nvSpPr>
            <p:spPr>
              <a:xfrm>
                <a:off x="6779121" y="4480431"/>
                <a:ext cx="88469" cy="51104"/>
              </a:xfrm>
              <a:custGeom>
                <a:rect b="b" l="l" r="r" t="t"/>
                <a:pathLst>
                  <a:path extrusionOk="0" h="398" w="689">
                    <a:moveTo>
                      <a:pt x="688" y="1"/>
                    </a:moveTo>
                    <a:cubicBezTo>
                      <a:pt x="688" y="1"/>
                      <a:pt x="485" y="1"/>
                      <a:pt x="485" y="73"/>
                    </a:cubicBezTo>
                    <a:lnTo>
                      <a:pt x="485" y="210"/>
                    </a:lnTo>
                    <a:lnTo>
                      <a:pt x="0" y="348"/>
                    </a:lnTo>
                    <a:cubicBezTo>
                      <a:pt x="0" y="381"/>
                      <a:pt x="156" y="397"/>
                      <a:pt x="319" y="397"/>
                    </a:cubicBezTo>
                    <a:cubicBezTo>
                      <a:pt x="483" y="397"/>
                      <a:pt x="655" y="381"/>
                      <a:pt x="688" y="348"/>
                    </a:cubicBezTo>
                    <a:lnTo>
                      <a:pt x="68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6894297" y="4480431"/>
                <a:ext cx="88469" cy="51104"/>
              </a:xfrm>
              <a:custGeom>
                <a:rect b="b" l="l" r="r" t="t"/>
                <a:pathLst>
                  <a:path extrusionOk="0" h="398" w="689">
                    <a:moveTo>
                      <a:pt x="688" y="1"/>
                    </a:moveTo>
                    <a:cubicBezTo>
                      <a:pt x="688" y="1"/>
                      <a:pt x="479" y="1"/>
                      <a:pt x="479" y="73"/>
                    </a:cubicBezTo>
                    <a:lnTo>
                      <a:pt x="479" y="210"/>
                    </a:lnTo>
                    <a:lnTo>
                      <a:pt x="0" y="348"/>
                    </a:lnTo>
                    <a:cubicBezTo>
                      <a:pt x="0" y="381"/>
                      <a:pt x="154" y="397"/>
                      <a:pt x="317" y="397"/>
                    </a:cubicBezTo>
                    <a:cubicBezTo>
                      <a:pt x="480" y="397"/>
                      <a:pt x="652" y="381"/>
                      <a:pt x="688" y="348"/>
                    </a:cubicBezTo>
                    <a:lnTo>
                      <a:pt x="68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6761401" y="3385808"/>
                <a:ext cx="335773" cy="521057"/>
              </a:xfrm>
              <a:custGeom>
                <a:rect b="b" l="l" r="r" t="t"/>
                <a:pathLst>
                  <a:path extrusionOk="0" h="4058" w="2615">
                    <a:moveTo>
                      <a:pt x="1255" y="0"/>
                    </a:moveTo>
                    <a:cubicBezTo>
                      <a:pt x="723" y="0"/>
                      <a:pt x="251" y="230"/>
                      <a:pt x="210" y="271"/>
                    </a:cubicBezTo>
                    <a:cubicBezTo>
                      <a:pt x="1" y="618"/>
                      <a:pt x="1" y="3986"/>
                      <a:pt x="1" y="3986"/>
                    </a:cubicBezTo>
                    <a:lnTo>
                      <a:pt x="2202" y="4057"/>
                    </a:lnTo>
                    <a:cubicBezTo>
                      <a:pt x="2202" y="4057"/>
                      <a:pt x="2615" y="821"/>
                      <a:pt x="2202" y="343"/>
                    </a:cubicBezTo>
                    <a:cubicBezTo>
                      <a:pt x="1918" y="84"/>
                      <a:pt x="1575" y="0"/>
                      <a:pt x="1255" y="0"/>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6620031" y="3889014"/>
                <a:ext cx="424113" cy="609270"/>
              </a:xfrm>
              <a:custGeom>
                <a:rect b="b" l="l" r="r" t="t"/>
                <a:pathLst>
                  <a:path extrusionOk="0" h="4745" w="3303">
                    <a:moveTo>
                      <a:pt x="3303" y="1"/>
                    </a:moveTo>
                    <a:lnTo>
                      <a:pt x="1102" y="67"/>
                    </a:lnTo>
                    <a:cubicBezTo>
                      <a:pt x="1102" y="67"/>
                      <a:pt x="1" y="1377"/>
                      <a:pt x="210" y="2064"/>
                    </a:cubicBezTo>
                    <a:cubicBezTo>
                      <a:pt x="348" y="2752"/>
                      <a:pt x="1586" y="4745"/>
                      <a:pt x="1586" y="4745"/>
                    </a:cubicBezTo>
                    <a:lnTo>
                      <a:pt x="2065" y="4745"/>
                    </a:lnTo>
                    <a:cubicBezTo>
                      <a:pt x="2065" y="4745"/>
                      <a:pt x="964" y="2340"/>
                      <a:pt x="1102" y="2064"/>
                    </a:cubicBezTo>
                    <a:cubicBezTo>
                      <a:pt x="1173" y="1789"/>
                      <a:pt x="2202" y="826"/>
                      <a:pt x="2202" y="826"/>
                    </a:cubicBezTo>
                    <a:cubicBezTo>
                      <a:pt x="2202" y="826"/>
                      <a:pt x="2202" y="3506"/>
                      <a:pt x="2549" y="4745"/>
                    </a:cubicBezTo>
                    <a:lnTo>
                      <a:pt x="2890" y="4745"/>
                    </a:lnTo>
                    <a:cubicBezTo>
                      <a:pt x="2890" y="4745"/>
                      <a:pt x="3303" y="1718"/>
                      <a:pt x="3303"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6973392" y="3394411"/>
                <a:ext cx="106189" cy="759758"/>
              </a:xfrm>
              <a:custGeom>
                <a:rect b="b" l="l" r="r" t="t"/>
                <a:pathLst>
                  <a:path extrusionOk="0" h="5917" w="827">
                    <a:moveTo>
                      <a:pt x="72" y="0"/>
                    </a:moveTo>
                    <a:lnTo>
                      <a:pt x="1" y="5916"/>
                    </a:lnTo>
                    <a:lnTo>
                      <a:pt x="623" y="5916"/>
                    </a:lnTo>
                    <a:cubicBezTo>
                      <a:pt x="623" y="5916"/>
                      <a:pt x="826" y="688"/>
                      <a:pt x="760" y="342"/>
                    </a:cubicBezTo>
                    <a:cubicBezTo>
                      <a:pt x="623" y="66"/>
                      <a:pt x="72" y="0"/>
                      <a:pt x="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6655470" y="3394411"/>
                <a:ext cx="185927" cy="697611"/>
              </a:xfrm>
              <a:custGeom>
                <a:rect b="b" l="l" r="r" t="t"/>
                <a:pathLst>
                  <a:path extrusionOk="0" h="5433" w="1448">
                    <a:moveTo>
                      <a:pt x="1448" y="0"/>
                    </a:moveTo>
                    <a:cubicBezTo>
                      <a:pt x="1447" y="0"/>
                      <a:pt x="1035" y="66"/>
                      <a:pt x="963" y="342"/>
                    </a:cubicBezTo>
                    <a:cubicBezTo>
                      <a:pt x="760" y="1167"/>
                      <a:pt x="826" y="3715"/>
                      <a:pt x="826" y="3715"/>
                    </a:cubicBezTo>
                    <a:cubicBezTo>
                      <a:pt x="826" y="3715"/>
                      <a:pt x="275" y="4541"/>
                      <a:pt x="0" y="5229"/>
                    </a:cubicBezTo>
                    <a:lnTo>
                      <a:pt x="347" y="5432"/>
                    </a:lnTo>
                    <a:cubicBezTo>
                      <a:pt x="347" y="5432"/>
                      <a:pt x="1310" y="3990"/>
                      <a:pt x="1310" y="3853"/>
                    </a:cubicBezTo>
                    <a:cubicBezTo>
                      <a:pt x="1238" y="3715"/>
                      <a:pt x="1448" y="1"/>
                      <a:pt x="1448"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6805957" y="3189097"/>
                <a:ext cx="141371" cy="211094"/>
              </a:xfrm>
              <a:custGeom>
                <a:rect b="b" l="l" r="r" t="t"/>
                <a:pathLst>
                  <a:path extrusionOk="0" h="1644" w="1101">
                    <a:moveTo>
                      <a:pt x="781" y="1"/>
                    </a:moveTo>
                    <a:cubicBezTo>
                      <a:pt x="613" y="1"/>
                      <a:pt x="302" y="164"/>
                      <a:pt x="204" y="361"/>
                    </a:cubicBezTo>
                    <a:cubicBezTo>
                      <a:pt x="204" y="361"/>
                      <a:pt x="0" y="911"/>
                      <a:pt x="413" y="1049"/>
                    </a:cubicBezTo>
                    <a:cubicBezTo>
                      <a:pt x="443" y="1055"/>
                      <a:pt x="471" y="1058"/>
                      <a:pt x="495" y="1058"/>
                    </a:cubicBezTo>
                    <a:cubicBezTo>
                      <a:pt x="558" y="1058"/>
                      <a:pt x="601" y="1040"/>
                      <a:pt x="631" y="1014"/>
                    </a:cubicBezTo>
                    <a:lnTo>
                      <a:pt x="631" y="1014"/>
                    </a:lnTo>
                    <a:cubicBezTo>
                      <a:pt x="585" y="1240"/>
                      <a:pt x="551" y="1599"/>
                      <a:pt x="551" y="1599"/>
                    </a:cubicBezTo>
                    <a:cubicBezTo>
                      <a:pt x="551" y="1599"/>
                      <a:pt x="616" y="1644"/>
                      <a:pt x="737" y="1644"/>
                    </a:cubicBezTo>
                    <a:cubicBezTo>
                      <a:pt x="828" y="1644"/>
                      <a:pt x="951" y="1618"/>
                      <a:pt x="1101" y="1528"/>
                    </a:cubicBezTo>
                    <a:lnTo>
                      <a:pt x="892" y="86"/>
                    </a:lnTo>
                    <a:cubicBezTo>
                      <a:pt x="892" y="27"/>
                      <a:pt x="848" y="1"/>
                      <a:pt x="781"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7026422" y="3420476"/>
                <a:ext cx="300462" cy="486389"/>
              </a:xfrm>
              <a:custGeom>
                <a:rect b="b" l="l" r="r" t="t"/>
                <a:pathLst>
                  <a:path extrusionOk="0" h="3788" w="2340">
                    <a:moveTo>
                      <a:pt x="210" y="1"/>
                    </a:moveTo>
                    <a:lnTo>
                      <a:pt x="347" y="964"/>
                    </a:lnTo>
                    <a:cubicBezTo>
                      <a:pt x="347" y="964"/>
                      <a:pt x="1035" y="1173"/>
                      <a:pt x="1310" y="1514"/>
                    </a:cubicBezTo>
                    <a:cubicBezTo>
                      <a:pt x="1585" y="1861"/>
                      <a:pt x="760" y="2753"/>
                      <a:pt x="413" y="3099"/>
                    </a:cubicBezTo>
                    <a:cubicBezTo>
                      <a:pt x="0" y="3578"/>
                      <a:pt x="347" y="3787"/>
                      <a:pt x="347" y="3787"/>
                    </a:cubicBezTo>
                    <a:cubicBezTo>
                      <a:pt x="347" y="3787"/>
                      <a:pt x="276" y="3512"/>
                      <a:pt x="485" y="3375"/>
                    </a:cubicBezTo>
                    <a:cubicBezTo>
                      <a:pt x="622" y="3237"/>
                      <a:pt x="2339" y="2274"/>
                      <a:pt x="2064" y="1448"/>
                    </a:cubicBezTo>
                    <a:cubicBezTo>
                      <a:pt x="1723" y="623"/>
                      <a:pt x="210" y="1"/>
                      <a:pt x="210"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6558655" y="3420476"/>
                <a:ext cx="229712" cy="470595"/>
              </a:xfrm>
              <a:custGeom>
                <a:rect b="b" l="l" r="r" t="t"/>
                <a:pathLst>
                  <a:path extrusionOk="0" h="3665" w="1789">
                    <a:moveTo>
                      <a:pt x="1789" y="1"/>
                    </a:moveTo>
                    <a:lnTo>
                      <a:pt x="1789" y="1"/>
                    </a:lnTo>
                    <a:cubicBezTo>
                      <a:pt x="1789" y="1"/>
                      <a:pt x="138" y="485"/>
                      <a:pt x="66" y="1652"/>
                    </a:cubicBezTo>
                    <a:cubicBezTo>
                      <a:pt x="0" y="2824"/>
                      <a:pt x="1580" y="3237"/>
                      <a:pt x="1442" y="3441"/>
                    </a:cubicBezTo>
                    <a:cubicBezTo>
                      <a:pt x="1376" y="3578"/>
                      <a:pt x="1101" y="3650"/>
                      <a:pt x="1167" y="3650"/>
                    </a:cubicBezTo>
                    <a:cubicBezTo>
                      <a:pt x="1191" y="3650"/>
                      <a:pt x="1252" y="3665"/>
                      <a:pt x="1322" y="3665"/>
                    </a:cubicBezTo>
                    <a:cubicBezTo>
                      <a:pt x="1460" y="3665"/>
                      <a:pt x="1627" y="3604"/>
                      <a:pt x="1580" y="3237"/>
                    </a:cubicBezTo>
                    <a:cubicBezTo>
                      <a:pt x="1442" y="2687"/>
                      <a:pt x="275" y="2274"/>
                      <a:pt x="754" y="1586"/>
                    </a:cubicBezTo>
                    <a:cubicBezTo>
                      <a:pt x="1101" y="1239"/>
                      <a:pt x="1651" y="1036"/>
                      <a:pt x="1651" y="1036"/>
                    </a:cubicBezTo>
                    <a:cubicBezTo>
                      <a:pt x="1651" y="1036"/>
                      <a:pt x="1717" y="276"/>
                      <a:pt x="1789"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7008703" y="3402885"/>
                <a:ext cx="203646" cy="185927"/>
              </a:xfrm>
              <a:custGeom>
                <a:rect b="b" l="l" r="r" t="t"/>
                <a:pathLst>
                  <a:path extrusionOk="0" h="1448" w="1586">
                    <a:moveTo>
                      <a:pt x="1" y="0"/>
                    </a:moveTo>
                    <a:lnTo>
                      <a:pt x="1" y="0"/>
                    </a:lnTo>
                    <a:cubicBezTo>
                      <a:pt x="1" y="0"/>
                      <a:pt x="210" y="964"/>
                      <a:pt x="414" y="1173"/>
                    </a:cubicBezTo>
                    <a:lnTo>
                      <a:pt x="1173" y="1448"/>
                    </a:lnTo>
                    <a:lnTo>
                      <a:pt x="1586" y="826"/>
                    </a:lnTo>
                    <a:cubicBezTo>
                      <a:pt x="1514" y="826"/>
                      <a:pt x="760" y="138"/>
                      <a:pt x="1"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6620031" y="3402885"/>
                <a:ext cx="203646" cy="203646"/>
              </a:xfrm>
              <a:custGeom>
                <a:rect b="b" l="l" r="r" t="t"/>
                <a:pathLst>
                  <a:path extrusionOk="0" h="1586" w="1586">
                    <a:moveTo>
                      <a:pt x="1586" y="0"/>
                    </a:moveTo>
                    <a:lnTo>
                      <a:pt x="1586" y="0"/>
                    </a:lnTo>
                    <a:cubicBezTo>
                      <a:pt x="551" y="276"/>
                      <a:pt x="1" y="897"/>
                      <a:pt x="1" y="897"/>
                    </a:cubicBezTo>
                    <a:cubicBezTo>
                      <a:pt x="1" y="963"/>
                      <a:pt x="551" y="1585"/>
                      <a:pt x="551" y="1585"/>
                    </a:cubicBezTo>
                    <a:cubicBezTo>
                      <a:pt x="826" y="1310"/>
                      <a:pt x="1377" y="1173"/>
                      <a:pt x="1377" y="1173"/>
                    </a:cubicBezTo>
                    <a:lnTo>
                      <a:pt x="1586" y="0"/>
                    </a:ln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6815073" y="3253041"/>
                <a:ext cx="114663" cy="89368"/>
              </a:xfrm>
              <a:custGeom>
                <a:rect b="b" l="l" r="r" t="t"/>
                <a:pathLst>
                  <a:path extrusionOk="0" h="696" w="893">
                    <a:moveTo>
                      <a:pt x="821" y="1"/>
                    </a:moveTo>
                    <a:cubicBezTo>
                      <a:pt x="821" y="227"/>
                      <a:pt x="589" y="361"/>
                      <a:pt x="431" y="361"/>
                    </a:cubicBezTo>
                    <a:cubicBezTo>
                      <a:pt x="397" y="361"/>
                      <a:pt x="366" y="355"/>
                      <a:pt x="342" y="342"/>
                    </a:cubicBezTo>
                    <a:cubicBezTo>
                      <a:pt x="296" y="296"/>
                      <a:pt x="250" y="281"/>
                      <a:pt x="210" y="281"/>
                    </a:cubicBezTo>
                    <a:cubicBezTo>
                      <a:pt x="128" y="281"/>
                      <a:pt x="67" y="342"/>
                      <a:pt x="67" y="342"/>
                    </a:cubicBezTo>
                    <a:cubicBezTo>
                      <a:pt x="1" y="342"/>
                      <a:pt x="57" y="696"/>
                      <a:pt x="393" y="696"/>
                    </a:cubicBezTo>
                    <a:cubicBezTo>
                      <a:pt x="420" y="696"/>
                      <a:pt x="449" y="694"/>
                      <a:pt x="480" y="689"/>
                    </a:cubicBezTo>
                    <a:cubicBezTo>
                      <a:pt x="821" y="617"/>
                      <a:pt x="892" y="1"/>
                      <a:pt x="892"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 name="Google Shape;291;p30"/>
          <p:cNvSpPr txBox="1"/>
          <p:nvPr>
            <p:ph idx="2" type="title"/>
          </p:nvPr>
        </p:nvSpPr>
        <p:spPr>
          <a:xfrm>
            <a:off x="1049900" y="1553625"/>
            <a:ext cx="5479800" cy="309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rPr>
              <a:t>The goal of Sudoku is to fill in a 9*9 grid with digits so that each column, row, and 3*3 section contain the numbers between 1 to 9. At the beginning of the game, the 9*9 grid will have some of the squares filled in. Your job is to use logic to fill in the missing digits and complete the grid, Don’t forget, a move is incorrect if:</a:t>
            </a:r>
            <a:br>
              <a:rPr lang="en" sz="1300">
                <a:solidFill>
                  <a:srgbClr val="000000"/>
                </a:solidFill>
              </a:rPr>
            </a:br>
            <a:endParaRPr sz="1300">
              <a:solidFill>
                <a:srgbClr val="000000"/>
              </a:solidFill>
            </a:endParaRPr>
          </a:p>
          <a:p>
            <a:pPr indent="-311150" lvl="0" marL="457200" rtl="0" algn="just">
              <a:spcBef>
                <a:spcPts val="1000"/>
              </a:spcBef>
              <a:spcAft>
                <a:spcPts val="0"/>
              </a:spcAft>
              <a:buClr>
                <a:srgbClr val="000000"/>
              </a:buClr>
              <a:buSzPts val="1300"/>
              <a:buChar char="●"/>
            </a:pPr>
            <a:r>
              <a:rPr lang="en" sz="1300">
                <a:solidFill>
                  <a:srgbClr val="000000"/>
                </a:solidFill>
              </a:rPr>
              <a:t>Any row contains more than one of the same number from 1 to 9</a:t>
            </a:r>
            <a:endParaRPr sz="1300">
              <a:solidFill>
                <a:srgbClr val="000000"/>
              </a:solidFill>
            </a:endParaRPr>
          </a:p>
          <a:p>
            <a:pPr indent="-311150" lvl="0" marL="457200" rtl="0" algn="just">
              <a:spcBef>
                <a:spcPts val="0"/>
              </a:spcBef>
              <a:spcAft>
                <a:spcPts val="0"/>
              </a:spcAft>
              <a:buClr>
                <a:srgbClr val="000000"/>
              </a:buClr>
              <a:buSzPts val="1300"/>
              <a:buChar char="●"/>
            </a:pPr>
            <a:r>
              <a:rPr lang="en" sz="1300">
                <a:solidFill>
                  <a:srgbClr val="000000"/>
                </a:solidFill>
              </a:rPr>
              <a:t>Any column contains more than one of the same number from 1 to 9</a:t>
            </a:r>
            <a:endParaRPr sz="1300">
              <a:solidFill>
                <a:srgbClr val="000000"/>
              </a:solidFill>
            </a:endParaRPr>
          </a:p>
          <a:p>
            <a:pPr indent="-311150" lvl="0" marL="457200" rtl="0" algn="just">
              <a:spcBef>
                <a:spcPts val="0"/>
              </a:spcBef>
              <a:spcAft>
                <a:spcPts val="0"/>
              </a:spcAft>
              <a:buClr>
                <a:srgbClr val="000000"/>
              </a:buClr>
              <a:buSzPts val="1300"/>
              <a:buChar char="●"/>
            </a:pPr>
            <a:r>
              <a:rPr lang="en" sz="1300">
                <a:solidFill>
                  <a:srgbClr val="000000"/>
                </a:solidFill>
              </a:rPr>
              <a:t>Any 3*3 grid contains more than one of the same number from 1 to 9</a:t>
            </a:r>
            <a:endParaRPr sz="1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nvSpPr>
        <p:spPr>
          <a:xfrm>
            <a:off x="631875" y="1672438"/>
            <a:ext cx="78153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Font typeface="Rubik"/>
              <a:buChar char="●"/>
            </a:pPr>
            <a:r>
              <a:rPr lang="en" sz="1300">
                <a:latin typeface="Rubik"/>
                <a:ea typeface="Rubik"/>
                <a:cs typeface="Rubik"/>
                <a:sym typeface="Rubik"/>
              </a:rPr>
              <a:t>Sudoku is a Japanese abbreviation of a phrase meaning the digits must remain single, also known as Number Place, where Su means number, doku which translates as single. </a:t>
            </a:r>
            <a:endParaRPr sz="1300">
              <a:latin typeface="Rubik"/>
              <a:ea typeface="Rubik"/>
              <a:cs typeface="Rubik"/>
              <a:sym typeface="Rubik"/>
            </a:endParaRPr>
          </a:p>
          <a:p>
            <a:pPr indent="-311150" lvl="0" marL="457200" rtl="0" algn="l">
              <a:lnSpc>
                <a:spcPct val="115000"/>
              </a:lnSpc>
              <a:spcBef>
                <a:spcPts val="0"/>
              </a:spcBef>
              <a:spcAft>
                <a:spcPts val="0"/>
              </a:spcAft>
              <a:buSzPts val="1300"/>
              <a:buFont typeface="Rubik"/>
              <a:buChar char="●"/>
            </a:pPr>
            <a:r>
              <a:rPr lang="en" sz="1300">
                <a:latin typeface="Rubik"/>
                <a:ea typeface="Rubik"/>
                <a:cs typeface="Rubik"/>
                <a:sym typeface="Rubik"/>
              </a:rPr>
              <a:t>It works just as well if the numbers are substituted with letters or some other symbols, but number work best. </a:t>
            </a:r>
            <a:endParaRPr sz="1300">
              <a:latin typeface="Rubik"/>
              <a:ea typeface="Rubik"/>
              <a:cs typeface="Rubik"/>
              <a:sym typeface="Rubik"/>
            </a:endParaRPr>
          </a:p>
          <a:p>
            <a:pPr indent="-311150" lvl="0" marL="457200" rtl="0" algn="l">
              <a:lnSpc>
                <a:spcPct val="115000"/>
              </a:lnSpc>
              <a:spcBef>
                <a:spcPts val="0"/>
              </a:spcBef>
              <a:spcAft>
                <a:spcPts val="0"/>
              </a:spcAft>
              <a:buSzPts val="1300"/>
              <a:buFont typeface="Rubik"/>
              <a:buChar char="●"/>
            </a:pPr>
            <a:r>
              <a:rPr lang="en" sz="1300">
                <a:latin typeface="Rubik"/>
                <a:ea typeface="Rubik"/>
                <a:cs typeface="Rubik"/>
                <a:sym typeface="Rubik"/>
              </a:rPr>
              <a:t>The aim of the puzzle is to enter a numerical digit from 1 through 9 in each cell of a 9*9 grid made up of 3*3 sub squares or sub grids, starting with various digits given in some cells; each row, column, and sub squares region must contain each of the numbers 1 to 9 exactly once.</a:t>
            </a:r>
            <a:endParaRPr sz="1300">
              <a:latin typeface="Rubik"/>
              <a:ea typeface="Rubik"/>
              <a:cs typeface="Rubik"/>
              <a:sym typeface="Rubik"/>
            </a:endParaRPr>
          </a:p>
        </p:txBody>
      </p:sp>
      <p:sp>
        <p:nvSpPr>
          <p:cNvPr id="297" name="Google Shape;297;p31"/>
          <p:cNvSpPr txBox="1"/>
          <p:nvPr>
            <p:ph idx="2" type="title"/>
          </p:nvPr>
        </p:nvSpPr>
        <p:spPr>
          <a:xfrm>
            <a:off x="2468850" y="674625"/>
            <a:ext cx="55431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lt1"/>
                </a:solidFill>
                <a:latin typeface="Rubik Medium"/>
                <a:ea typeface="Rubik Medium"/>
                <a:cs typeface="Rubik Medium"/>
                <a:sym typeface="Rubik Medium"/>
              </a:rPr>
              <a:t>BACKGROUND STUDY</a:t>
            </a:r>
            <a:endParaRPr sz="3100"/>
          </a:p>
        </p:txBody>
      </p:sp>
      <p:sp>
        <p:nvSpPr>
          <p:cNvPr id="298" name="Google Shape;298;p31"/>
          <p:cNvSpPr txBox="1"/>
          <p:nvPr/>
        </p:nvSpPr>
        <p:spPr>
          <a:xfrm>
            <a:off x="631875" y="3579650"/>
            <a:ext cx="55431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Font typeface="Rubik"/>
              <a:buChar char="●"/>
            </a:pPr>
            <a:r>
              <a:rPr lang="en" sz="1300">
                <a:latin typeface="Rubik"/>
                <a:ea typeface="Rubik"/>
                <a:cs typeface="Rubik"/>
                <a:sym typeface="Rubik"/>
              </a:rPr>
              <a:t>Through this report we refer to the whole puzzle as the grid/game board, a 3*3 sub grid as a block and the individual grids that contains the number as a cell.</a:t>
            </a:r>
            <a:endParaRPr sz="1300">
              <a:latin typeface="Rubik Medium"/>
              <a:ea typeface="Rubik Medium"/>
              <a:cs typeface="Rubik Medium"/>
              <a:sym typeface="Rubik Medium"/>
            </a:endParaRPr>
          </a:p>
        </p:txBody>
      </p:sp>
      <p:grpSp>
        <p:nvGrpSpPr>
          <p:cNvPr id="299" name="Google Shape;299;p31"/>
          <p:cNvGrpSpPr/>
          <p:nvPr/>
        </p:nvGrpSpPr>
        <p:grpSpPr>
          <a:xfrm>
            <a:off x="478117" y="312049"/>
            <a:ext cx="792952" cy="1125164"/>
            <a:chOff x="5934950" y="1987200"/>
            <a:chExt cx="199525" cy="280275"/>
          </a:xfrm>
        </p:grpSpPr>
        <p:sp>
          <p:nvSpPr>
            <p:cNvPr id="300" name="Google Shape;300;p31"/>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1984100" y="375800"/>
            <a:ext cx="5194200" cy="471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2700"/>
              <a:t>DATASET DESCRIPTION</a:t>
            </a:r>
            <a:endParaRPr/>
          </a:p>
        </p:txBody>
      </p:sp>
      <p:graphicFrame>
        <p:nvGraphicFramePr>
          <p:cNvPr id="317" name="Google Shape;317;p32"/>
          <p:cNvGraphicFramePr/>
          <p:nvPr/>
        </p:nvGraphicFramePr>
        <p:xfrm>
          <a:off x="1729600" y="1048025"/>
          <a:ext cx="3000000" cy="3000000"/>
        </p:xfrm>
        <a:graphic>
          <a:graphicData uri="http://schemas.openxmlformats.org/drawingml/2006/table">
            <a:tbl>
              <a:tblPr>
                <a:noFill/>
                <a:tableStyleId>{770472A8-B0CE-4B79-925B-E086D026AEA3}</a:tableStyleId>
              </a:tblPr>
              <a:tblGrid>
                <a:gridCol w="2842400"/>
                <a:gridCol w="2842400"/>
              </a:tblGrid>
              <a:tr h="367150">
                <a:tc>
                  <a:txBody>
                    <a:bodyPr/>
                    <a:lstStyle/>
                    <a:p>
                      <a:pPr indent="-228600" lvl="0" marL="228600" rtl="0" algn="l">
                        <a:spcBef>
                          <a:spcPts val="1200"/>
                        </a:spcBef>
                        <a:spcAft>
                          <a:spcPts val="1200"/>
                        </a:spcAft>
                        <a:buNone/>
                      </a:pPr>
                      <a:r>
                        <a:rPr b="1" lang="en" sz="1300">
                          <a:latin typeface="Rubik"/>
                          <a:ea typeface="Rubik"/>
                          <a:cs typeface="Rubik"/>
                          <a:sym typeface="Rubik"/>
                        </a:rPr>
                        <a:t>1.   	</a:t>
                      </a:r>
                      <a:r>
                        <a:rPr b="1" lang="en" sz="1300" u="sng">
                          <a:latin typeface="Rubik"/>
                          <a:ea typeface="Rubik"/>
                          <a:cs typeface="Rubik"/>
                          <a:sym typeface="Rubik"/>
                        </a:rPr>
                        <a:t>INPUT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1200"/>
                        </a:spcBef>
                        <a:spcAft>
                          <a:spcPts val="1200"/>
                        </a:spcAft>
                        <a:buNone/>
                      </a:pPr>
                      <a:r>
                        <a:rPr b="1" lang="en" sz="1300" u="sng">
                          <a:latin typeface="Rubik"/>
                          <a:ea typeface="Rubik"/>
                          <a:cs typeface="Rubik"/>
                          <a:sym typeface="Rubik"/>
                        </a:rPr>
                        <a:t>EXPECTED OUTPUT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2650">
                <a:tc>
                  <a:txBody>
                    <a:bodyPr/>
                    <a:lstStyle/>
                    <a:p>
                      <a:pPr indent="0" lvl="0" marL="0" rtl="0" algn="l">
                        <a:lnSpc>
                          <a:spcPct val="115000"/>
                        </a:lnSpc>
                        <a:spcBef>
                          <a:spcPts val="1200"/>
                        </a:spcBef>
                        <a:spcAft>
                          <a:spcPts val="0"/>
                        </a:spcAft>
                        <a:buNone/>
                      </a:pPr>
                      <a:r>
                        <a:rPr lang="en" sz="1200">
                          <a:latin typeface="Rubik"/>
                          <a:ea typeface="Rubik"/>
                          <a:cs typeface="Rubik"/>
                          <a:sym typeface="Rubik"/>
                        </a:rPr>
                        <a:t>sudoku =    [ [ 7, 9, 2, 1, 5, 4, 3, 8, 6 ],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[ 6, 4, 3, 8, 2, 7, 1, 5, 9 ],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[ 8, 5, 1, 3, 9, 6, 7, 2, 4 ],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[ 2, 6, 5, 9, 7, 3, 8, 4, 1 ],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[ 4, 8, 9, 5, 6, 1, 2, 7, 3 ],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[ 3, 1, 7, 4, 8, 2, 9, 6, 5 ],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[ 1, 3, 6, 7, 4, 8, 5, 9, 2 ],</a:t>
                      </a:r>
                      <a:endParaRPr sz="1200">
                        <a:latin typeface="Rubik"/>
                        <a:ea typeface="Rubik"/>
                        <a:cs typeface="Rubik"/>
                        <a:sym typeface="Rubik"/>
                      </a:endParaRPr>
                    </a:p>
                    <a:p>
                      <a:pPr indent="0" lvl="0" marL="0" rtl="0" algn="l">
                        <a:lnSpc>
                          <a:spcPct val="115000"/>
                        </a:lnSpc>
                        <a:spcBef>
                          <a:spcPts val="1200"/>
                        </a:spcBef>
                        <a:spcAft>
                          <a:spcPts val="0"/>
                        </a:spcAft>
                        <a:buNone/>
                      </a:pPr>
                      <a:r>
                        <a:rPr lang="en" sz="1200">
                          <a:latin typeface="Rubik"/>
                          <a:ea typeface="Rubik"/>
                          <a:cs typeface="Rubik"/>
                          <a:sym typeface="Rubik"/>
                        </a:rPr>
                        <a:t>                     [ 9, 7, 4, 2, 1, 5, 6, 3, 8 ],</a:t>
                      </a:r>
                      <a:endParaRPr sz="1200">
                        <a:latin typeface="Rubik"/>
                        <a:ea typeface="Rubik"/>
                        <a:cs typeface="Rubik"/>
                        <a:sym typeface="Rubik"/>
                      </a:endParaRPr>
                    </a:p>
                    <a:p>
                      <a:pPr indent="0" lvl="0" marL="0" rtl="0" algn="l">
                        <a:lnSpc>
                          <a:spcPct val="115000"/>
                        </a:lnSpc>
                        <a:spcBef>
                          <a:spcPts val="1200"/>
                        </a:spcBef>
                        <a:spcAft>
                          <a:spcPts val="1200"/>
                        </a:spcAft>
                        <a:buNone/>
                      </a:pPr>
                      <a:r>
                        <a:rPr lang="en" sz="1200">
                          <a:latin typeface="Rubik"/>
                          <a:ea typeface="Rubik"/>
                          <a:cs typeface="Rubik"/>
                          <a:sym typeface="Rubik"/>
                        </a:rPr>
                        <a:t>                     [ 5, 2, 8, 6, 3, 9, 4, 1, 7 ]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1200"/>
                        </a:spcBef>
                        <a:spcAft>
                          <a:spcPts val="1200"/>
                        </a:spcAft>
                        <a:buNone/>
                      </a:pPr>
                      <a:r>
                        <a:rPr lang="en" sz="1200">
                          <a:latin typeface="Rubik"/>
                          <a:ea typeface="Rubik"/>
                          <a:cs typeface="Rubik"/>
                          <a:sym typeface="Rubik"/>
                        </a:rPr>
                        <a:t>Sudoku is valid.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318" name="Google Shape;318;p32"/>
          <p:cNvGrpSpPr/>
          <p:nvPr/>
        </p:nvGrpSpPr>
        <p:grpSpPr>
          <a:xfrm>
            <a:off x="-44487" y="3108342"/>
            <a:ext cx="670576" cy="664368"/>
            <a:chOff x="5186775" y="4721675"/>
            <a:chExt cx="192650" cy="190850"/>
          </a:xfrm>
        </p:grpSpPr>
        <p:sp>
          <p:nvSpPr>
            <p:cNvPr id="319" name="Google Shape;319;p32"/>
            <p:cNvSpPr/>
            <p:nvPr/>
          </p:nvSpPr>
          <p:spPr>
            <a:xfrm>
              <a:off x="5262450" y="4743500"/>
              <a:ext cx="8300" cy="7650"/>
            </a:xfrm>
            <a:custGeom>
              <a:rect b="b" l="l" r="r" t="t"/>
              <a:pathLst>
                <a:path extrusionOk="0" h="306" w="332">
                  <a:moveTo>
                    <a:pt x="203" y="1"/>
                  </a:moveTo>
                  <a:cubicBezTo>
                    <a:pt x="186" y="1"/>
                    <a:pt x="165" y="6"/>
                    <a:pt x="138" y="19"/>
                  </a:cubicBezTo>
                  <a:cubicBezTo>
                    <a:pt x="0" y="90"/>
                    <a:pt x="138" y="294"/>
                    <a:pt x="276" y="294"/>
                  </a:cubicBezTo>
                  <a:cubicBezTo>
                    <a:pt x="284" y="302"/>
                    <a:pt x="290" y="306"/>
                    <a:pt x="295" y="306"/>
                  </a:cubicBezTo>
                  <a:cubicBezTo>
                    <a:pt x="332" y="306"/>
                    <a:pt x="276" y="90"/>
                    <a:pt x="276" y="90"/>
                  </a:cubicBezTo>
                  <a:cubicBezTo>
                    <a:pt x="276" y="90"/>
                    <a:pt x="276" y="1"/>
                    <a:pt x="20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5288325" y="4741800"/>
              <a:ext cx="8550" cy="9050"/>
            </a:xfrm>
            <a:custGeom>
              <a:rect b="b" l="l" r="r" t="t"/>
              <a:pathLst>
                <a:path extrusionOk="0" h="362" w="342">
                  <a:moveTo>
                    <a:pt x="135" y="0"/>
                  </a:moveTo>
                  <a:cubicBezTo>
                    <a:pt x="66" y="0"/>
                    <a:pt x="66" y="87"/>
                    <a:pt x="66" y="87"/>
                  </a:cubicBezTo>
                  <a:cubicBezTo>
                    <a:pt x="66" y="87"/>
                    <a:pt x="0" y="362"/>
                    <a:pt x="138" y="362"/>
                  </a:cubicBezTo>
                  <a:cubicBezTo>
                    <a:pt x="275" y="296"/>
                    <a:pt x="341" y="87"/>
                    <a:pt x="204" y="21"/>
                  </a:cubicBezTo>
                  <a:cubicBezTo>
                    <a:pt x="175" y="6"/>
                    <a:pt x="153" y="0"/>
                    <a:pt x="13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5267675" y="4726575"/>
              <a:ext cx="24100" cy="33400"/>
            </a:xfrm>
            <a:custGeom>
              <a:rect b="b" l="l" r="r" t="t"/>
              <a:pathLst>
                <a:path extrusionOk="0" h="1336" w="964">
                  <a:moveTo>
                    <a:pt x="493" y="1"/>
                  </a:moveTo>
                  <a:cubicBezTo>
                    <a:pt x="254" y="1"/>
                    <a:pt x="1" y="154"/>
                    <a:pt x="1" y="355"/>
                  </a:cubicBezTo>
                  <a:cubicBezTo>
                    <a:pt x="1" y="731"/>
                    <a:pt x="170" y="1336"/>
                    <a:pt x="462" y="1336"/>
                  </a:cubicBezTo>
                  <a:cubicBezTo>
                    <a:pt x="491" y="1336"/>
                    <a:pt x="520" y="1330"/>
                    <a:pt x="551" y="1318"/>
                  </a:cubicBezTo>
                  <a:cubicBezTo>
                    <a:pt x="892" y="1246"/>
                    <a:pt x="964" y="355"/>
                    <a:pt x="892" y="283"/>
                  </a:cubicBezTo>
                  <a:cubicBezTo>
                    <a:pt x="834" y="82"/>
                    <a:pt x="667" y="1"/>
                    <a:pt x="49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5314050" y="4884975"/>
              <a:ext cx="10325" cy="20675"/>
            </a:xfrm>
            <a:custGeom>
              <a:rect b="b" l="l" r="r" t="t"/>
              <a:pathLst>
                <a:path extrusionOk="0" h="827" w="413">
                  <a:moveTo>
                    <a:pt x="72" y="1"/>
                  </a:moveTo>
                  <a:lnTo>
                    <a:pt x="0" y="276"/>
                  </a:lnTo>
                  <a:lnTo>
                    <a:pt x="209" y="276"/>
                  </a:lnTo>
                  <a:cubicBezTo>
                    <a:pt x="209" y="276"/>
                    <a:pt x="209" y="826"/>
                    <a:pt x="275" y="826"/>
                  </a:cubicBezTo>
                  <a:cubicBezTo>
                    <a:pt x="275" y="826"/>
                    <a:pt x="413" y="138"/>
                    <a:pt x="413" y="72"/>
                  </a:cubicBezTo>
                  <a:lnTo>
                    <a:pt x="72"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5238375" y="4890200"/>
              <a:ext cx="10350" cy="22325"/>
            </a:xfrm>
            <a:custGeom>
              <a:rect b="b" l="l" r="r" t="t"/>
              <a:pathLst>
                <a:path extrusionOk="0" h="893" w="414">
                  <a:moveTo>
                    <a:pt x="347" y="1"/>
                  </a:moveTo>
                  <a:lnTo>
                    <a:pt x="0" y="138"/>
                  </a:lnTo>
                  <a:cubicBezTo>
                    <a:pt x="0" y="204"/>
                    <a:pt x="210" y="892"/>
                    <a:pt x="276" y="892"/>
                  </a:cubicBezTo>
                  <a:lnTo>
                    <a:pt x="210" y="342"/>
                  </a:lnTo>
                  <a:cubicBezTo>
                    <a:pt x="210" y="342"/>
                    <a:pt x="347" y="276"/>
                    <a:pt x="413" y="276"/>
                  </a:cubicBezTo>
                  <a:lnTo>
                    <a:pt x="347"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5243600" y="4842750"/>
              <a:ext cx="135825" cy="56025"/>
            </a:xfrm>
            <a:custGeom>
              <a:rect b="b" l="l" r="r" t="t"/>
              <a:pathLst>
                <a:path extrusionOk="0" h="2241" w="5433">
                  <a:moveTo>
                    <a:pt x="3220" y="0"/>
                  </a:moveTo>
                  <a:cubicBezTo>
                    <a:pt x="2285" y="0"/>
                    <a:pt x="1239" y="523"/>
                    <a:pt x="1239" y="523"/>
                  </a:cubicBezTo>
                  <a:cubicBezTo>
                    <a:pt x="975" y="873"/>
                    <a:pt x="1145" y="988"/>
                    <a:pt x="1471" y="988"/>
                  </a:cubicBezTo>
                  <a:cubicBezTo>
                    <a:pt x="1856" y="988"/>
                    <a:pt x="2459" y="828"/>
                    <a:pt x="2816" y="709"/>
                  </a:cubicBezTo>
                  <a:lnTo>
                    <a:pt x="2816" y="709"/>
                  </a:lnTo>
                  <a:cubicBezTo>
                    <a:pt x="2145" y="999"/>
                    <a:pt x="1" y="1965"/>
                    <a:pt x="1" y="1965"/>
                  </a:cubicBezTo>
                  <a:lnTo>
                    <a:pt x="138" y="2240"/>
                  </a:lnTo>
                  <a:cubicBezTo>
                    <a:pt x="138" y="2240"/>
                    <a:pt x="5432" y="1139"/>
                    <a:pt x="4128" y="248"/>
                  </a:cubicBezTo>
                  <a:cubicBezTo>
                    <a:pt x="3875" y="67"/>
                    <a:pt x="3554" y="0"/>
                    <a:pt x="3220"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5186775" y="4845775"/>
              <a:ext cx="132525" cy="53000"/>
            </a:xfrm>
            <a:custGeom>
              <a:rect b="b" l="l" r="r" t="t"/>
              <a:pathLst>
                <a:path extrusionOk="0" h="2120" w="5301">
                  <a:moveTo>
                    <a:pt x="2462" y="0"/>
                  </a:moveTo>
                  <a:cubicBezTo>
                    <a:pt x="1891" y="0"/>
                    <a:pt x="1291" y="92"/>
                    <a:pt x="898" y="402"/>
                  </a:cubicBezTo>
                  <a:cubicBezTo>
                    <a:pt x="1" y="1156"/>
                    <a:pt x="5163" y="2119"/>
                    <a:pt x="5163" y="2119"/>
                  </a:cubicBezTo>
                  <a:lnTo>
                    <a:pt x="5300" y="1569"/>
                  </a:lnTo>
                  <a:cubicBezTo>
                    <a:pt x="5300" y="1569"/>
                    <a:pt x="3528" y="1023"/>
                    <a:pt x="2670" y="773"/>
                  </a:cubicBezTo>
                  <a:lnTo>
                    <a:pt x="2670" y="773"/>
                  </a:lnTo>
                  <a:cubicBezTo>
                    <a:pt x="2915" y="819"/>
                    <a:pt x="3177" y="845"/>
                    <a:pt x="3415" y="845"/>
                  </a:cubicBezTo>
                  <a:cubicBezTo>
                    <a:pt x="4035" y="845"/>
                    <a:pt x="4492" y="667"/>
                    <a:pt x="4062" y="193"/>
                  </a:cubicBezTo>
                  <a:cubicBezTo>
                    <a:pt x="4062" y="193"/>
                    <a:pt x="3291" y="0"/>
                    <a:pt x="2462"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5300575" y="4769700"/>
              <a:ext cx="47900" cy="96450"/>
            </a:xfrm>
            <a:custGeom>
              <a:rect b="b" l="l" r="r" t="t"/>
              <a:pathLst>
                <a:path extrusionOk="0" h="3858" w="1916">
                  <a:moveTo>
                    <a:pt x="229" y="1"/>
                  </a:moveTo>
                  <a:cubicBezTo>
                    <a:pt x="1" y="1"/>
                    <a:pt x="126" y="693"/>
                    <a:pt x="126" y="693"/>
                  </a:cubicBezTo>
                  <a:cubicBezTo>
                    <a:pt x="126" y="693"/>
                    <a:pt x="1574" y="1722"/>
                    <a:pt x="1299" y="2410"/>
                  </a:cubicBezTo>
                  <a:cubicBezTo>
                    <a:pt x="1023" y="3098"/>
                    <a:pt x="473" y="3373"/>
                    <a:pt x="402" y="3511"/>
                  </a:cubicBezTo>
                  <a:cubicBezTo>
                    <a:pt x="264" y="3649"/>
                    <a:pt x="264" y="3858"/>
                    <a:pt x="264" y="3858"/>
                  </a:cubicBezTo>
                  <a:cubicBezTo>
                    <a:pt x="264" y="3858"/>
                    <a:pt x="336" y="3786"/>
                    <a:pt x="539" y="3720"/>
                  </a:cubicBezTo>
                  <a:cubicBezTo>
                    <a:pt x="814" y="3583"/>
                    <a:pt x="1915" y="2895"/>
                    <a:pt x="1849" y="2069"/>
                  </a:cubicBezTo>
                  <a:cubicBezTo>
                    <a:pt x="1849" y="1244"/>
                    <a:pt x="539" y="143"/>
                    <a:pt x="264" y="5"/>
                  </a:cubicBezTo>
                  <a:cubicBezTo>
                    <a:pt x="252" y="2"/>
                    <a:pt x="240" y="1"/>
                    <a:pt x="229"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5252125" y="4765625"/>
              <a:ext cx="60300" cy="95300"/>
            </a:xfrm>
            <a:custGeom>
              <a:rect b="b" l="l" r="r" t="t"/>
              <a:pathLst>
                <a:path extrusionOk="0" h="3812" w="2412">
                  <a:moveTo>
                    <a:pt x="1327" y="0"/>
                  </a:moveTo>
                  <a:cubicBezTo>
                    <a:pt x="730" y="0"/>
                    <a:pt x="115" y="146"/>
                    <a:pt x="72" y="234"/>
                  </a:cubicBezTo>
                  <a:cubicBezTo>
                    <a:pt x="1" y="444"/>
                    <a:pt x="1" y="3812"/>
                    <a:pt x="1" y="3812"/>
                  </a:cubicBezTo>
                  <a:lnTo>
                    <a:pt x="2411" y="3674"/>
                  </a:lnTo>
                  <a:cubicBezTo>
                    <a:pt x="2411" y="3674"/>
                    <a:pt x="2411" y="234"/>
                    <a:pt x="2202" y="168"/>
                  </a:cubicBezTo>
                  <a:cubicBezTo>
                    <a:pt x="1982" y="45"/>
                    <a:pt x="1657" y="0"/>
                    <a:pt x="1327"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5274550" y="4746275"/>
              <a:ext cx="15450" cy="27025"/>
            </a:xfrm>
            <a:custGeom>
              <a:rect b="b" l="l" r="r" t="t"/>
              <a:pathLst>
                <a:path extrusionOk="0" h="1081" w="618">
                  <a:moveTo>
                    <a:pt x="192" y="1"/>
                  </a:moveTo>
                  <a:cubicBezTo>
                    <a:pt x="90" y="1"/>
                    <a:pt x="1" y="45"/>
                    <a:pt x="1" y="45"/>
                  </a:cubicBezTo>
                  <a:cubicBezTo>
                    <a:pt x="1" y="45"/>
                    <a:pt x="1" y="805"/>
                    <a:pt x="67" y="871"/>
                  </a:cubicBezTo>
                  <a:cubicBezTo>
                    <a:pt x="67" y="871"/>
                    <a:pt x="204" y="1080"/>
                    <a:pt x="276" y="1080"/>
                  </a:cubicBezTo>
                  <a:cubicBezTo>
                    <a:pt x="413" y="1080"/>
                    <a:pt x="480" y="942"/>
                    <a:pt x="551" y="871"/>
                  </a:cubicBezTo>
                  <a:cubicBezTo>
                    <a:pt x="617" y="805"/>
                    <a:pt x="413" y="117"/>
                    <a:pt x="413" y="117"/>
                  </a:cubicBezTo>
                  <a:cubicBezTo>
                    <a:pt x="354" y="27"/>
                    <a:pt x="269" y="1"/>
                    <a:pt x="19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5265900" y="4721675"/>
              <a:ext cx="29025" cy="40850"/>
            </a:xfrm>
            <a:custGeom>
              <a:rect b="b" l="l" r="r" t="t"/>
              <a:pathLst>
                <a:path extrusionOk="0" h="1634" w="1161">
                  <a:moveTo>
                    <a:pt x="389" y="389"/>
                  </a:moveTo>
                  <a:cubicBezTo>
                    <a:pt x="537" y="389"/>
                    <a:pt x="742" y="451"/>
                    <a:pt x="885" y="472"/>
                  </a:cubicBezTo>
                  <a:lnTo>
                    <a:pt x="885" y="472"/>
                  </a:lnTo>
                  <a:cubicBezTo>
                    <a:pt x="905" y="636"/>
                    <a:pt x="1002" y="1062"/>
                    <a:pt x="897" y="1167"/>
                  </a:cubicBezTo>
                  <a:cubicBezTo>
                    <a:pt x="759" y="1167"/>
                    <a:pt x="413" y="1239"/>
                    <a:pt x="347" y="1239"/>
                  </a:cubicBezTo>
                  <a:cubicBezTo>
                    <a:pt x="347" y="1239"/>
                    <a:pt x="72" y="963"/>
                    <a:pt x="209" y="479"/>
                  </a:cubicBezTo>
                  <a:cubicBezTo>
                    <a:pt x="231" y="411"/>
                    <a:pt x="300" y="389"/>
                    <a:pt x="389" y="389"/>
                  </a:cubicBezTo>
                  <a:close/>
                  <a:moveTo>
                    <a:pt x="413" y="0"/>
                  </a:moveTo>
                  <a:cubicBezTo>
                    <a:pt x="209" y="0"/>
                    <a:pt x="138" y="341"/>
                    <a:pt x="138" y="341"/>
                  </a:cubicBezTo>
                  <a:cubicBezTo>
                    <a:pt x="72" y="341"/>
                    <a:pt x="72" y="341"/>
                    <a:pt x="0" y="551"/>
                  </a:cubicBezTo>
                  <a:cubicBezTo>
                    <a:pt x="0" y="754"/>
                    <a:pt x="209" y="1514"/>
                    <a:pt x="347" y="1580"/>
                  </a:cubicBezTo>
                  <a:cubicBezTo>
                    <a:pt x="380" y="1615"/>
                    <a:pt x="483" y="1633"/>
                    <a:pt x="595" y="1633"/>
                  </a:cubicBezTo>
                  <a:cubicBezTo>
                    <a:pt x="707" y="1633"/>
                    <a:pt x="828" y="1615"/>
                    <a:pt x="897" y="1580"/>
                  </a:cubicBezTo>
                  <a:cubicBezTo>
                    <a:pt x="1035" y="1580"/>
                    <a:pt x="1035" y="754"/>
                    <a:pt x="1035" y="617"/>
                  </a:cubicBezTo>
                  <a:cubicBezTo>
                    <a:pt x="1035" y="539"/>
                    <a:pt x="1024" y="491"/>
                    <a:pt x="1008" y="461"/>
                  </a:cubicBezTo>
                  <a:lnTo>
                    <a:pt x="1008" y="461"/>
                  </a:lnTo>
                  <a:cubicBezTo>
                    <a:pt x="1161" y="380"/>
                    <a:pt x="1095" y="193"/>
                    <a:pt x="1035" y="66"/>
                  </a:cubicBezTo>
                  <a:cubicBezTo>
                    <a:pt x="966" y="33"/>
                    <a:pt x="863" y="33"/>
                    <a:pt x="751" y="33"/>
                  </a:cubicBezTo>
                  <a:cubicBezTo>
                    <a:pt x="638" y="33"/>
                    <a:pt x="517" y="33"/>
                    <a:pt x="413"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5300400" y="4769675"/>
              <a:ext cx="34125" cy="35125"/>
            </a:xfrm>
            <a:custGeom>
              <a:rect b="b" l="l" r="r" t="t"/>
              <a:pathLst>
                <a:path extrusionOk="0" h="1405" w="1365">
                  <a:moveTo>
                    <a:pt x="258" y="0"/>
                  </a:moveTo>
                  <a:cubicBezTo>
                    <a:pt x="181" y="0"/>
                    <a:pt x="0" y="510"/>
                    <a:pt x="67" y="898"/>
                  </a:cubicBezTo>
                  <a:cubicBezTo>
                    <a:pt x="67" y="898"/>
                    <a:pt x="684" y="1311"/>
                    <a:pt x="755" y="1382"/>
                  </a:cubicBezTo>
                  <a:cubicBezTo>
                    <a:pt x="771" y="1397"/>
                    <a:pt x="790" y="1404"/>
                    <a:pt x="812" y="1404"/>
                  </a:cubicBezTo>
                  <a:cubicBezTo>
                    <a:pt x="992" y="1404"/>
                    <a:pt x="1364" y="962"/>
                    <a:pt x="1306" y="898"/>
                  </a:cubicBezTo>
                  <a:cubicBezTo>
                    <a:pt x="1306" y="760"/>
                    <a:pt x="343" y="6"/>
                    <a:pt x="271" y="6"/>
                  </a:cubicBezTo>
                  <a:cubicBezTo>
                    <a:pt x="267" y="2"/>
                    <a:pt x="263" y="0"/>
                    <a:pt x="258"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5214325" y="4775875"/>
              <a:ext cx="48175" cy="94925"/>
            </a:xfrm>
            <a:custGeom>
              <a:rect b="b" l="l" r="r" t="t"/>
              <a:pathLst>
                <a:path extrusionOk="0" h="3797" w="1927">
                  <a:moveTo>
                    <a:pt x="1626" y="1"/>
                  </a:moveTo>
                  <a:cubicBezTo>
                    <a:pt x="1612" y="1"/>
                    <a:pt x="1596" y="5"/>
                    <a:pt x="1580" y="16"/>
                  </a:cubicBezTo>
                  <a:cubicBezTo>
                    <a:pt x="1305" y="154"/>
                    <a:pt x="1" y="1320"/>
                    <a:pt x="67" y="2146"/>
                  </a:cubicBezTo>
                  <a:cubicBezTo>
                    <a:pt x="67" y="2971"/>
                    <a:pt x="1305" y="3593"/>
                    <a:pt x="1580" y="3659"/>
                  </a:cubicBezTo>
                  <a:cubicBezTo>
                    <a:pt x="1855" y="3731"/>
                    <a:pt x="1927" y="3797"/>
                    <a:pt x="1927" y="3797"/>
                  </a:cubicBezTo>
                  <a:cubicBezTo>
                    <a:pt x="1927" y="3797"/>
                    <a:pt x="1855" y="3593"/>
                    <a:pt x="1789" y="3456"/>
                  </a:cubicBezTo>
                  <a:cubicBezTo>
                    <a:pt x="1652" y="3318"/>
                    <a:pt x="892" y="2971"/>
                    <a:pt x="551" y="2283"/>
                  </a:cubicBezTo>
                  <a:cubicBezTo>
                    <a:pt x="276" y="1667"/>
                    <a:pt x="1855" y="704"/>
                    <a:pt x="1855" y="704"/>
                  </a:cubicBezTo>
                  <a:cubicBezTo>
                    <a:pt x="1855" y="704"/>
                    <a:pt x="1799" y="1"/>
                    <a:pt x="1626"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5228050" y="4771475"/>
              <a:ext cx="34425" cy="38050"/>
            </a:xfrm>
            <a:custGeom>
              <a:rect b="b" l="l" r="r" t="t"/>
              <a:pathLst>
                <a:path extrusionOk="0" h="1522" w="1377">
                  <a:moveTo>
                    <a:pt x="1035" y="0"/>
                  </a:moveTo>
                  <a:cubicBezTo>
                    <a:pt x="964" y="72"/>
                    <a:pt x="1" y="898"/>
                    <a:pt x="1" y="964"/>
                  </a:cubicBezTo>
                  <a:cubicBezTo>
                    <a:pt x="67" y="1092"/>
                    <a:pt x="488" y="1521"/>
                    <a:pt x="656" y="1521"/>
                  </a:cubicBezTo>
                  <a:cubicBezTo>
                    <a:pt x="668" y="1521"/>
                    <a:pt x="679" y="1519"/>
                    <a:pt x="689" y="1514"/>
                  </a:cubicBezTo>
                  <a:cubicBezTo>
                    <a:pt x="760" y="1376"/>
                    <a:pt x="1310" y="898"/>
                    <a:pt x="1310" y="898"/>
                  </a:cubicBezTo>
                  <a:cubicBezTo>
                    <a:pt x="1376" y="485"/>
                    <a:pt x="1101" y="0"/>
                    <a:pt x="1035"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1965600" y="375825"/>
            <a:ext cx="5212800" cy="432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2500"/>
              <a:t>DATASET DESCRIPTION</a:t>
            </a:r>
            <a:endParaRPr/>
          </a:p>
        </p:txBody>
      </p:sp>
      <p:graphicFrame>
        <p:nvGraphicFramePr>
          <p:cNvPr id="338" name="Google Shape;338;p33"/>
          <p:cNvGraphicFramePr/>
          <p:nvPr/>
        </p:nvGraphicFramePr>
        <p:xfrm>
          <a:off x="1938250" y="1010825"/>
          <a:ext cx="3000000" cy="3000000"/>
        </p:xfrm>
        <a:graphic>
          <a:graphicData uri="http://schemas.openxmlformats.org/drawingml/2006/table">
            <a:tbl>
              <a:tblPr>
                <a:noFill/>
                <a:tableStyleId>{770472A8-B0CE-4B79-925B-E086D026AEA3}</a:tableStyleId>
              </a:tblPr>
              <a:tblGrid>
                <a:gridCol w="2633750"/>
                <a:gridCol w="2633750"/>
              </a:tblGrid>
              <a:tr h="467700">
                <a:tc>
                  <a:txBody>
                    <a:bodyPr/>
                    <a:lstStyle/>
                    <a:p>
                      <a:pPr indent="-228600" lvl="0" marL="228600" rtl="0" algn="l">
                        <a:spcBef>
                          <a:spcPts val="1200"/>
                        </a:spcBef>
                        <a:spcAft>
                          <a:spcPts val="1200"/>
                        </a:spcAft>
                        <a:buNone/>
                      </a:pPr>
                      <a:r>
                        <a:rPr b="1" lang="en" sz="1300">
                          <a:latin typeface="Rubik"/>
                          <a:ea typeface="Rubik"/>
                          <a:cs typeface="Rubik"/>
                          <a:sym typeface="Rubik"/>
                        </a:rPr>
                        <a:t>1.   	</a:t>
                      </a:r>
                      <a:r>
                        <a:rPr b="1" lang="en" sz="1300" u="sng">
                          <a:latin typeface="Rubik"/>
                          <a:ea typeface="Rubik"/>
                          <a:cs typeface="Rubik"/>
                          <a:sym typeface="Rubik"/>
                        </a:rPr>
                        <a:t>INPUT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1200"/>
                        </a:spcBef>
                        <a:spcAft>
                          <a:spcPts val="1200"/>
                        </a:spcAft>
                        <a:buNone/>
                      </a:pPr>
                      <a:r>
                        <a:rPr b="1" lang="en" sz="1300" u="sng">
                          <a:latin typeface="Rubik"/>
                          <a:ea typeface="Rubik"/>
                          <a:cs typeface="Rubik"/>
                          <a:sym typeface="Rubik"/>
                        </a:rPr>
                        <a:t>EXPECTED OUTPUT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7700">
                <a:tc>
                  <a:txBody>
                    <a:bodyPr/>
                    <a:lstStyle/>
                    <a:p>
                      <a:pPr indent="0" lvl="0" marL="0" rtl="0" algn="l">
                        <a:lnSpc>
                          <a:spcPct val="115000"/>
                        </a:lnSpc>
                        <a:spcBef>
                          <a:spcPts val="1200"/>
                        </a:spcBef>
                        <a:spcAft>
                          <a:spcPts val="0"/>
                        </a:spcAft>
                        <a:buNone/>
                      </a:pPr>
                      <a:r>
                        <a:rPr lang="en" sz="1200">
                          <a:latin typeface="Rubik"/>
                          <a:ea typeface="Rubik"/>
                          <a:cs typeface="Rubik"/>
                          <a:sym typeface="Rubik"/>
                        </a:rPr>
                        <a:t>sudoku =    [  [5,3,4,6,7,8,9,1,2],</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[6,7,2,1,9,5,3,4,8],</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[1,9,8,3,4,2,5,6,7],</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[8,5,9,7,6,1,4,2,3],</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[4,2,6,8,5,3,7,9,1],</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[7,1,3,9,2,4,8,5,6],</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[9,6,1,5,3,7,2,8,4],</a:t>
                      </a:r>
                      <a:endParaRPr sz="1200">
                        <a:latin typeface="Rubik"/>
                        <a:ea typeface="Rubik"/>
                        <a:cs typeface="Rubik"/>
                        <a:sym typeface="Rubik"/>
                      </a:endParaRPr>
                    </a:p>
                    <a:p>
                      <a:pPr indent="0" lvl="0" marL="228600" rtl="0" algn="l">
                        <a:lnSpc>
                          <a:spcPct val="115000"/>
                        </a:lnSpc>
                        <a:spcBef>
                          <a:spcPts val="1200"/>
                        </a:spcBef>
                        <a:spcAft>
                          <a:spcPts val="0"/>
                        </a:spcAft>
                        <a:buNone/>
                      </a:pPr>
                      <a:r>
                        <a:rPr lang="en" sz="1200">
                          <a:latin typeface="Rubik"/>
                          <a:ea typeface="Rubik"/>
                          <a:cs typeface="Rubik"/>
                          <a:sym typeface="Rubik"/>
                        </a:rPr>
                        <a:t>           	[2,8,7,4,1,9,6,3,5],</a:t>
                      </a:r>
                      <a:endParaRPr sz="1200">
                        <a:latin typeface="Rubik"/>
                        <a:ea typeface="Rubik"/>
                        <a:cs typeface="Rubik"/>
                        <a:sym typeface="Rubik"/>
                      </a:endParaRPr>
                    </a:p>
                    <a:p>
                      <a:pPr indent="0" lvl="0" marL="228600" rtl="0" algn="l">
                        <a:lnSpc>
                          <a:spcPct val="115000"/>
                        </a:lnSpc>
                        <a:spcBef>
                          <a:spcPts val="1200"/>
                        </a:spcBef>
                        <a:spcAft>
                          <a:spcPts val="1200"/>
                        </a:spcAft>
                        <a:buNone/>
                      </a:pPr>
                      <a:r>
                        <a:rPr lang="en" sz="1200">
                          <a:latin typeface="Rubik"/>
                          <a:ea typeface="Rubik"/>
                          <a:cs typeface="Rubik"/>
                          <a:sym typeface="Rubik"/>
                        </a:rPr>
                        <a:t>           	[3,4,5,2,8,6,1,7,8]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28600" rtl="0" algn="l">
                        <a:lnSpc>
                          <a:spcPct val="115000"/>
                        </a:lnSpc>
                        <a:spcBef>
                          <a:spcPts val="1200"/>
                        </a:spcBef>
                        <a:spcAft>
                          <a:spcPts val="1200"/>
                        </a:spcAft>
                        <a:buNone/>
                      </a:pPr>
                      <a:r>
                        <a:rPr lang="en" sz="1300">
                          <a:latin typeface="Rubik"/>
                          <a:ea typeface="Rubik"/>
                          <a:cs typeface="Rubik"/>
                          <a:sym typeface="Rubik"/>
                        </a:rPr>
                        <a:t>Sudoku is not valid.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339" name="Google Shape;339;p33"/>
          <p:cNvGrpSpPr/>
          <p:nvPr/>
        </p:nvGrpSpPr>
        <p:grpSpPr>
          <a:xfrm>
            <a:off x="8511859" y="375829"/>
            <a:ext cx="696477" cy="1256517"/>
            <a:chOff x="6558655" y="3145569"/>
            <a:chExt cx="768229" cy="1385967"/>
          </a:xfrm>
        </p:grpSpPr>
        <p:sp>
          <p:nvSpPr>
            <p:cNvPr id="340" name="Google Shape;340;p33"/>
            <p:cNvSpPr/>
            <p:nvPr/>
          </p:nvSpPr>
          <p:spPr>
            <a:xfrm>
              <a:off x="6920363" y="3242127"/>
              <a:ext cx="35567" cy="42758"/>
            </a:xfrm>
            <a:custGeom>
              <a:rect b="b" l="l" r="r" t="t"/>
              <a:pathLst>
                <a:path extrusionOk="0" h="333" w="277">
                  <a:moveTo>
                    <a:pt x="89" y="1"/>
                  </a:moveTo>
                  <a:cubicBezTo>
                    <a:pt x="1" y="1"/>
                    <a:pt x="1" y="152"/>
                    <a:pt x="1" y="152"/>
                  </a:cubicBezTo>
                  <a:cubicBezTo>
                    <a:pt x="1" y="284"/>
                    <a:pt x="84" y="332"/>
                    <a:pt x="162" y="332"/>
                  </a:cubicBezTo>
                  <a:cubicBezTo>
                    <a:pt x="208" y="332"/>
                    <a:pt x="252" y="316"/>
                    <a:pt x="276" y="289"/>
                  </a:cubicBezTo>
                  <a:cubicBezTo>
                    <a:pt x="276" y="223"/>
                    <a:pt x="210" y="14"/>
                    <a:pt x="138" y="14"/>
                  </a:cubicBezTo>
                  <a:cubicBezTo>
                    <a:pt x="119" y="5"/>
                    <a:pt x="103" y="1"/>
                    <a:pt x="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6815715" y="3145569"/>
              <a:ext cx="167052" cy="153313"/>
            </a:xfrm>
            <a:custGeom>
              <a:rect b="b" l="l" r="r" t="t"/>
              <a:pathLst>
                <a:path extrusionOk="0" h="1194" w="1301">
                  <a:moveTo>
                    <a:pt x="588" y="0"/>
                  </a:moveTo>
                  <a:cubicBezTo>
                    <a:pt x="572" y="0"/>
                    <a:pt x="557" y="4"/>
                    <a:pt x="541" y="12"/>
                  </a:cubicBezTo>
                  <a:cubicBezTo>
                    <a:pt x="375" y="66"/>
                    <a:pt x="388" y="167"/>
                    <a:pt x="324" y="167"/>
                  </a:cubicBezTo>
                  <a:cubicBezTo>
                    <a:pt x="310" y="167"/>
                    <a:pt x="291" y="162"/>
                    <a:pt x="266" y="150"/>
                  </a:cubicBezTo>
                  <a:cubicBezTo>
                    <a:pt x="246" y="140"/>
                    <a:pt x="227" y="135"/>
                    <a:pt x="208" y="135"/>
                  </a:cubicBezTo>
                  <a:cubicBezTo>
                    <a:pt x="94" y="135"/>
                    <a:pt x="0" y="307"/>
                    <a:pt x="62" y="425"/>
                  </a:cubicBezTo>
                  <a:cubicBezTo>
                    <a:pt x="110" y="526"/>
                    <a:pt x="123" y="588"/>
                    <a:pt x="235" y="588"/>
                  </a:cubicBezTo>
                  <a:cubicBezTo>
                    <a:pt x="276" y="588"/>
                    <a:pt x="330" y="580"/>
                    <a:pt x="403" y="563"/>
                  </a:cubicBezTo>
                  <a:cubicBezTo>
                    <a:pt x="523" y="521"/>
                    <a:pt x="620" y="482"/>
                    <a:pt x="692" y="482"/>
                  </a:cubicBezTo>
                  <a:cubicBezTo>
                    <a:pt x="747" y="482"/>
                    <a:pt x="788" y="504"/>
                    <a:pt x="816" y="563"/>
                  </a:cubicBezTo>
                  <a:cubicBezTo>
                    <a:pt x="887" y="629"/>
                    <a:pt x="750" y="904"/>
                    <a:pt x="816" y="904"/>
                  </a:cubicBezTo>
                  <a:cubicBezTo>
                    <a:pt x="873" y="904"/>
                    <a:pt x="884" y="817"/>
                    <a:pt x="920" y="817"/>
                  </a:cubicBezTo>
                  <a:cubicBezTo>
                    <a:pt x="929" y="817"/>
                    <a:pt x="940" y="823"/>
                    <a:pt x="953" y="838"/>
                  </a:cubicBezTo>
                  <a:cubicBezTo>
                    <a:pt x="1025" y="904"/>
                    <a:pt x="1091" y="1041"/>
                    <a:pt x="953" y="1041"/>
                  </a:cubicBezTo>
                  <a:cubicBezTo>
                    <a:pt x="836" y="1041"/>
                    <a:pt x="919" y="1194"/>
                    <a:pt x="946" y="1194"/>
                  </a:cubicBezTo>
                  <a:cubicBezTo>
                    <a:pt x="951" y="1194"/>
                    <a:pt x="953" y="1189"/>
                    <a:pt x="953" y="1179"/>
                  </a:cubicBezTo>
                  <a:cubicBezTo>
                    <a:pt x="1025" y="1179"/>
                    <a:pt x="1300" y="975"/>
                    <a:pt x="1229" y="700"/>
                  </a:cubicBezTo>
                  <a:cubicBezTo>
                    <a:pt x="1229" y="563"/>
                    <a:pt x="1025" y="629"/>
                    <a:pt x="1091" y="491"/>
                  </a:cubicBezTo>
                  <a:cubicBezTo>
                    <a:pt x="1153" y="372"/>
                    <a:pt x="1058" y="203"/>
                    <a:pt x="896" y="203"/>
                  </a:cubicBezTo>
                  <a:cubicBezTo>
                    <a:pt x="870" y="203"/>
                    <a:pt x="844" y="207"/>
                    <a:pt x="816" y="216"/>
                  </a:cubicBezTo>
                  <a:cubicBezTo>
                    <a:pt x="816" y="216"/>
                    <a:pt x="708" y="0"/>
                    <a:pt x="588"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3"/>
            <p:cNvGrpSpPr/>
            <p:nvPr/>
          </p:nvGrpSpPr>
          <p:grpSpPr>
            <a:xfrm>
              <a:off x="6558655" y="3189097"/>
              <a:ext cx="768229" cy="1342439"/>
              <a:chOff x="6558655" y="3189097"/>
              <a:chExt cx="768229" cy="1342439"/>
            </a:xfrm>
          </p:grpSpPr>
          <p:sp>
            <p:nvSpPr>
              <p:cNvPr id="343" name="Google Shape;343;p33"/>
              <p:cNvSpPr/>
              <p:nvPr/>
            </p:nvSpPr>
            <p:spPr>
              <a:xfrm>
                <a:off x="6779121" y="4480431"/>
                <a:ext cx="88469" cy="51104"/>
              </a:xfrm>
              <a:custGeom>
                <a:rect b="b" l="l" r="r" t="t"/>
                <a:pathLst>
                  <a:path extrusionOk="0" h="398" w="689">
                    <a:moveTo>
                      <a:pt x="688" y="1"/>
                    </a:moveTo>
                    <a:cubicBezTo>
                      <a:pt x="688" y="1"/>
                      <a:pt x="485" y="1"/>
                      <a:pt x="485" y="73"/>
                    </a:cubicBezTo>
                    <a:lnTo>
                      <a:pt x="485" y="210"/>
                    </a:lnTo>
                    <a:lnTo>
                      <a:pt x="0" y="348"/>
                    </a:lnTo>
                    <a:cubicBezTo>
                      <a:pt x="0" y="381"/>
                      <a:pt x="156" y="397"/>
                      <a:pt x="319" y="397"/>
                    </a:cubicBezTo>
                    <a:cubicBezTo>
                      <a:pt x="483" y="397"/>
                      <a:pt x="655" y="381"/>
                      <a:pt x="688" y="348"/>
                    </a:cubicBezTo>
                    <a:lnTo>
                      <a:pt x="68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6894297" y="4480431"/>
                <a:ext cx="88469" cy="51104"/>
              </a:xfrm>
              <a:custGeom>
                <a:rect b="b" l="l" r="r" t="t"/>
                <a:pathLst>
                  <a:path extrusionOk="0" h="398" w="689">
                    <a:moveTo>
                      <a:pt x="688" y="1"/>
                    </a:moveTo>
                    <a:cubicBezTo>
                      <a:pt x="688" y="1"/>
                      <a:pt x="479" y="1"/>
                      <a:pt x="479" y="73"/>
                    </a:cubicBezTo>
                    <a:lnTo>
                      <a:pt x="479" y="210"/>
                    </a:lnTo>
                    <a:lnTo>
                      <a:pt x="0" y="348"/>
                    </a:lnTo>
                    <a:cubicBezTo>
                      <a:pt x="0" y="381"/>
                      <a:pt x="154" y="397"/>
                      <a:pt x="317" y="397"/>
                    </a:cubicBezTo>
                    <a:cubicBezTo>
                      <a:pt x="480" y="397"/>
                      <a:pt x="652" y="381"/>
                      <a:pt x="688" y="348"/>
                    </a:cubicBezTo>
                    <a:lnTo>
                      <a:pt x="68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6761401" y="3385808"/>
                <a:ext cx="335773" cy="521057"/>
              </a:xfrm>
              <a:custGeom>
                <a:rect b="b" l="l" r="r" t="t"/>
                <a:pathLst>
                  <a:path extrusionOk="0" h="4058" w="2615">
                    <a:moveTo>
                      <a:pt x="1255" y="0"/>
                    </a:moveTo>
                    <a:cubicBezTo>
                      <a:pt x="723" y="0"/>
                      <a:pt x="251" y="230"/>
                      <a:pt x="210" y="271"/>
                    </a:cubicBezTo>
                    <a:cubicBezTo>
                      <a:pt x="1" y="618"/>
                      <a:pt x="1" y="3986"/>
                      <a:pt x="1" y="3986"/>
                    </a:cubicBezTo>
                    <a:lnTo>
                      <a:pt x="2202" y="4057"/>
                    </a:lnTo>
                    <a:cubicBezTo>
                      <a:pt x="2202" y="4057"/>
                      <a:pt x="2615" y="821"/>
                      <a:pt x="2202" y="343"/>
                    </a:cubicBezTo>
                    <a:cubicBezTo>
                      <a:pt x="1918" y="84"/>
                      <a:pt x="1575" y="0"/>
                      <a:pt x="1255" y="0"/>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620031" y="3889014"/>
                <a:ext cx="424113" cy="609270"/>
              </a:xfrm>
              <a:custGeom>
                <a:rect b="b" l="l" r="r" t="t"/>
                <a:pathLst>
                  <a:path extrusionOk="0" h="4745" w="3303">
                    <a:moveTo>
                      <a:pt x="3303" y="1"/>
                    </a:moveTo>
                    <a:lnTo>
                      <a:pt x="1102" y="67"/>
                    </a:lnTo>
                    <a:cubicBezTo>
                      <a:pt x="1102" y="67"/>
                      <a:pt x="1" y="1377"/>
                      <a:pt x="210" y="2064"/>
                    </a:cubicBezTo>
                    <a:cubicBezTo>
                      <a:pt x="348" y="2752"/>
                      <a:pt x="1586" y="4745"/>
                      <a:pt x="1586" y="4745"/>
                    </a:cubicBezTo>
                    <a:lnTo>
                      <a:pt x="2065" y="4745"/>
                    </a:lnTo>
                    <a:cubicBezTo>
                      <a:pt x="2065" y="4745"/>
                      <a:pt x="964" y="2340"/>
                      <a:pt x="1102" y="2064"/>
                    </a:cubicBezTo>
                    <a:cubicBezTo>
                      <a:pt x="1173" y="1789"/>
                      <a:pt x="2202" y="826"/>
                      <a:pt x="2202" y="826"/>
                    </a:cubicBezTo>
                    <a:cubicBezTo>
                      <a:pt x="2202" y="826"/>
                      <a:pt x="2202" y="3506"/>
                      <a:pt x="2549" y="4745"/>
                    </a:cubicBezTo>
                    <a:lnTo>
                      <a:pt x="2890" y="4745"/>
                    </a:lnTo>
                    <a:cubicBezTo>
                      <a:pt x="2890" y="4745"/>
                      <a:pt x="3303" y="1718"/>
                      <a:pt x="3303"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973392" y="3394411"/>
                <a:ext cx="106189" cy="759758"/>
              </a:xfrm>
              <a:custGeom>
                <a:rect b="b" l="l" r="r" t="t"/>
                <a:pathLst>
                  <a:path extrusionOk="0" h="5917" w="827">
                    <a:moveTo>
                      <a:pt x="72" y="0"/>
                    </a:moveTo>
                    <a:lnTo>
                      <a:pt x="1" y="5916"/>
                    </a:lnTo>
                    <a:lnTo>
                      <a:pt x="623" y="5916"/>
                    </a:lnTo>
                    <a:cubicBezTo>
                      <a:pt x="623" y="5916"/>
                      <a:pt x="826" y="688"/>
                      <a:pt x="760" y="342"/>
                    </a:cubicBezTo>
                    <a:cubicBezTo>
                      <a:pt x="623" y="66"/>
                      <a:pt x="72" y="0"/>
                      <a:pt x="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655470" y="3394411"/>
                <a:ext cx="185927" cy="697611"/>
              </a:xfrm>
              <a:custGeom>
                <a:rect b="b" l="l" r="r" t="t"/>
                <a:pathLst>
                  <a:path extrusionOk="0" h="5433" w="1448">
                    <a:moveTo>
                      <a:pt x="1448" y="0"/>
                    </a:moveTo>
                    <a:cubicBezTo>
                      <a:pt x="1447" y="0"/>
                      <a:pt x="1035" y="66"/>
                      <a:pt x="963" y="342"/>
                    </a:cubicBezTo>
                    <a:cubicBezTo>
                      <a:pt x="760" y="1167"/>
                      <a:pt x="826" y="3715"/>
                      <a:pt x="826" y="3715"/>
                    </a:cubicBezTo>
                    <a:cubicBezTo>
                      <a:pt x="826" y="3715"/>
                      <a:pt x="275" y="4541"/>
                      <a:pt x="0" y="5229"/>
                    </a:cubicBezTo>
                    <a:lnTo>
                      <a:pt x="347" y="5432"/>
                    </a:lnTo>
                    <a:cubicBezTo>
                      <a:pt x="347" y="5432"/>
                      <a:pt x="1310" y="3990"/>
                      <a:pt x="1310" y="3853"/>
                    </a:cubicBezTo>
                    <a:cubicBezTo>
                      <a:pt x="1238" y="3715"/>
                      <a:pt x="1448" y="1"/>
                      <a:pt x="1448"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6805957" y="3189097"/>
                <a:ext cx="141371" cy="211094"/>
              </a:xfrm>
              <a:custGeom>
                <a:rect b="b" l="l" r="r" t="t"/>
                <a:pathLst>
                  <a:path extrusionOk="0" h="1644" w="1101">
                    <a:moveTo>
                      <a:pt x="781" y="1"/>
                    </a:moveTo>
                    <a:cubicBezTo>
                      <a:pt x="613" y="1"/>
                      <a:pt x="302" y="164"/>
                      <a:pt x="204" y="361"/>
                    </a:cubicBezTo>
                    <a:cubicBezTo>
                      <a:pt x="204" y="361"/>
                      <a:pt x="0" y="911"/>
                      <a:pt x="413" y="1049"/>
                    </a:cubicBezTo>
                    <a:cubicBezTo>
                      <a:pt x="443" y="1055"/>
                      <a:pt x="471" y="1058"/>
                      <a:pt x="495" y="1058"/>
                    </a:cubicBezTo>
                    <a:cubicBezTo>
                      <a:pt x="558" y="1058"/>
                      <a:pt x="601" y="1040"/>
                      <a:pt x="631" y="1014"/>
                    </a:cubicBezTo>
                    <a:lnTo>
                      <a:pt x="631" y="1014"/>
                    </a:lnTo>
                    <a:cubicBezTo>
                      <a:pt x="585" y="1240"/>
                      <a:pt x="551" y="1599"/>
                      <a:pt x="551" y="1599"/>
                    </a:cubicBezTo>
                    <a:cubicBezTo>
                      <a:pt x="551" y="1599"/>
                      <a:pt x="616" y="1644"/>
                      <a:pt x="737" y="1644"/>
                    </a:cubicBezTo>
                    <a:cubicBezTo>
                      <a:pt x="828" y="1644"/>
                      <a:pt x="951" y="1618"/>
                      <a:pt x="1101" y="1528"/>
                    </a:cubicBezTo>
                    <a:lnTo>
                      <a:pt x="892" y="86"/>
                    </a:lnTo>
                    <a:cubicBezTo>
                      <a:pt x="892" y="27"/>
                      <a:pt x="848" y="1"/>
                      <a:pt x="781"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7026422" y="3420476"/>
                <a:ext cx="300462" cy="486389"/>
              </a:xfrm>
              <a:custGeom>
                <a:rect b="b" l="l" r="r" t="t"/>
                <a:pathLst>
                  <a:path extrusionOk="0" h="3788" w="2340">
                    <a:moveTo>
                      <a:pt x="210" y="1"/>
                    </a:moveTo>
                    <a:lnTo>
                      <a:pt x="347" y="964"/>
                    </a:lnTo>
                    <a:cubicBezTo>
                      <a:pt x="347" y="964"/>
                      <a:pt x="1035" y="1173"/>
                      <a:pt x="1310" y="1514"/>
                    </a:cubicBezTo>
                    <a:cubicBezTo>
                      <a:pt x="1585" y="1861"/>
                      <a:pt x="760" y="2753"/>
                      <a:pt x="413" y="3099"/>
                    </a:cubicBezTo>
                    <a:cubicBezTo>
                      <a:pt x="0" y="3578"/>
                      <a:pt x="347" y="3787"/>
                      <a:pt x="347" y="3787"/>
                    </a:cubicBezTo>
                    <a:cubicBezTo>
                      <a:pt x="347" y="3787"/>
                      <a:pt x="276" y="3512"/>
                      <a:pt x="485" y="3375"/>
                    </a:cubicBezTo>
                    <a:cubicBezTo>
                      <a:pt x="622" y="3237"/>
                      <a:pt x="2339" y="2274"/>
                      <a:pt x="2064" y="1448"/>
                    </a:cubicBezTo>
                    <a:cubicBezTo>
                      <a:pt x="1723" y="623"/>
                      <a:pt x="210" y="1"/>
                      <a:pt x="210"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6558655" y="3420476"/>
                <a:ext cx="229712" cy="470595"/>
              </a:xfrm>
              <a:custGeom>
                <a:rect b="b" l="l" r="r" t="t"/>
                <a:pathLst>
                  <a:path extrusionOk="0" h="3665" w="1789">
                    <a:moveTo>
                      <a:pt x="1789" y="1"/>
                    </a:moveTo>
                    <a:lnTo>
                      <a:pt x="1789" y="1"/>
                    </a:lnTo>
                    <a:cubicBezTo>
                      <a:pt x="1789" y="1"/>
                      <a:pt x="138" y="485"/>
                      <a:pt x="66" y="1652"/>
                    </a:cubicBezTo>
                    <a:cubicBezTo>
                      <a:pt x="0" y="2824"/>
                      <a:pt x="1580" y="3237"/>
                      <a:pt x="1442" y="3441"/>
                    </a:cubicBezTo>
                    <a:cubicBezTo>
                      <a:pt x="1376" y="3578"/>
                      <a:pt x="1101" y="3650"/>
                      <a:pt x="1167" y="3650"/>
                    </a:cubicBezTo>
                    <a:cubicBezTo>
                      <a:pt x="1191" y="3650"/>
                      <a:pt x="1252" y="3665"/>
                      <a:pt x="1322" y="3665"/>
                    </a:cubicBezTo>
                    <a:cubicBezTo>
                      <a:pt x="1460" y="3665"/>
                      <a:pt x="1627" y="3604"/>
                      <a:pt x="1580" y="3237"/>
                    </a:cubicBezTo>
                    <a:cubicBezTo>
                      <a:pt x="1442" y="2687"/>
                      <a:pt x="275" y="2274"/>
                      <a:pt x="754" y="1586"/>
                    </a:cubicBezTo>
                    <a:cubicBezTo>
                      <a:pt x="1101" y="1239"/>
                      <a:pt x="1651" y="1036"/>
                      <a:pt x="1651" y="1036"/>
                    </a:cubicBezTo>
                    <a:cubicBezTo>
                      <a:pt x="1651" y="1036"/>
                      <a:pt x="1717" y="276"/>
                      <a:pt x="1789"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7008703" y="3402885"/>
                <a:ext cx="203646" cy="185927"/>
              </a:xfrm>
              <a:custGeom>
                <a:rect b="b" l="l" r="r" t="t"/>
                <a:pathLst>
                  <a:path extrusionOk="0" h="1448" w="1586">
                    <a:moveTo>
                      <a:pt x="1" y="0"/>
                    </a:moveTo>
                    <a:lnTo>
                      <a:pt x="1" y="0"/>
                    </a:lnTo>
                    <a:cubicBezTo>
                      <a:pt x="1" y="0"/>
                      <a:pt x="210" y="964"/>
                      <a:pt x="414" y="1173"/>
                    </a:cubicBezTo>
                    <a:lnTo>
                      <a:pt x="1173" y="1448"/>
                    </a:lnTo>
                    <a:lnTo>
                      <a:pt x="1586" y="826"/>
                    </a:lnTo>
                    <a:cubicBezTo>
                      <a:pt x="1514" y="826"/>
                      <a:pt x="760" y="138"/>
                      <a:pt x="1"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6620031" y="3402885"/>
                <a:ext cx="203646" cy="203646"/>
              </a:xfrm>
              <a:custGeom>
                <a:rect b="b" l="l" r="r" t="t"/>
                <a:pathLst>
                  <a:path extrusionOk="0" h="1586" w="1586">
                    <a:moveTo>
                      <a:pt x="1586" y="0"/>
                    </a:moveTo>
                    <a:lnTo>
                      <a:pt x="1586" y="0"/>
                    </a:lnTo>
                    <a:cubicBezTo>
                      <a:pt x="551" y="276"/>
                      <a:pt x="1" y="897"/>
                      <a:pt x="1" y="897"/>
                    </a:cubicBezTo>
                    <a:cubicBezTo>
                      <a:pt x="1" y="963"/>
                      <a:pt x="551" y="1585"/>
                      <a:pt x="551" y="1585"/>
                    </a:cubicBezTo>
                    <a:cubicBezTo>
                      <a:pt x="826" y="1310"/>
                      <a:pt x="1377" y="1173"/>
                      <a:pt x="1377" y="1173"/>
                    </a:cubicBezTo>
                    <a:lnTo>
                      <a:pt x="1586" y="0"/>
                    </a:ln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6815073" y="3253041"/>
                <a:ext cx="114663" cy="89368"/>
              </a:xfrm>
              <a:custGeom>
                <a:rect b="b" l="l" r="r" t="t"/>
                <a:pathLst>
                  <a:path extrusionOk="0" h="696" w="893">
                    <a:moveTo>
                      <a:pt x="821" y="1"/>
                    </a:moveTo>
                    <a:cubicBezTo>
                      <a:pt x="821" y="227"/>
                      <a:pt x="589" y="361"/>
                      <a:pt x="431" y="361"/>
                    </a:cubicBezTo>
                    <a:cubicBezTo>
                      <a:pt x="397" y="361"/>
                      <a:pt x="366" y="355"/>
                      <a:pt x="342" y="342"/>
                    </a:cubicBezTo>
                    <a:cubicBezTo>
                      <a:pt x="296" y="296"/>
                      <a:pt x="250" y="281"/>
                      <a:pt x="210" y="281"/>
                    </a:cubicBezTo>
                    <a:cubicBezTo>
                      <a:pt x="128" y="281"/>
                      <a:pt x="67" y="342"/>
                      <a:pt x="67" y="342"/>
                    </a:cubicBezTo>
                    <a:cubicBezTo>
                      <a:pt x="1" y="342"/>
                      <a:pt x="57" y="696"/>
                      <a:pt x="393" y="696"/>
                    </a:cubicBezTo>
                    <a:cubicBezTo>
                      <a:pt x="420" y="696"/>
                      <a:pt x="449" y="694"/>
                      <a:pt x="480" y="689"/>
                    </a:cubicBezTo>
                    <a:cubicBezTo>
                      <a:pt x="821" y="617"/>
                      <a:pt x="892" y="1"/>
                      <a:pt x="892" y="1"/>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ph idx="2" type="title"/>
          </p:nvPr>
        </p:nvSpPr>
        <p:spPr>
          <a:xfrm>
            <a:off x="-1338675" y="5141875"/>
            <a:ext cx="588300" cy="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100"/>
          </a:p>
        </p:txBody>
      </p:sp>
      <p:sp>
        <p:nvSpPr>
          <p:cNvPr id="360" name="Google Shape;360;p34"/>
          <p:cNvSpPr txBox="1"/>
          <p:nvPr>
            <p:ph idx="4294967295" type="body"/>
          </p:nvPr>
        </p:nvSpPr>
        <p:spPr>
          <a:xfrm>
            <a:off x="1720975" y="1824450"/>
            <a:ext cx="5451600" cy="249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Rubik"/>
                <a:ea typeface="Rubik"/>
                <a:cs typeface="Rubik"/>
                <a:sym typeface="Rubik"/>
              </a:rPr>
              <a:t>Follow the steps below to solve the problem:</a:t>
            </a:r>
            <a:endParaRPr sz="1500">
              <a:solidFill>
                <a:srgbClr val="000000"/>
              </a:solidFill>
              <a:latin typeface="Rubik"/>
              <a:ea typeface="Rubik"/>
              <a:cs typeface="Rubik"/>
              <a:sym typeface="Rubik"/>
            </a:endParaRPr>
          </a:p>
          <a:p>
            <a:pPr indent="-228600" lvl="0" marL="228600" rtl="0" algn="l">
              <a:spcBef>
                <a:spcPts val="1200"/>
              </a:spcBef>
              <a:spcAft>
                <a:spcPts val="0"/>
              </a:spcAft>
              <a:buNone/>
            </a:pPr>
            <a:r>
              <a:rPr lang="en" sz="1500">
                <a:solidFill>
                  <a:srgbClr val="000000"/>
                </a:solidFill>
                <a:latin typeface="Rubik"/>
                <a:ea typeface="Rubik"/>
                <a:cs typeface="Rubik"/>
                <a:sym typeface="Rubik"/>
              </a:rPr>
              <a:t>1.</a:t>
            </a:r>
            <a:r>
              <a:rPr lang="en" sz="1200">
                <a:solidFill>
                  <a:srgbClr val="000000"/>
                </a:solidFill>
                <a:latin typeface="Rubik"/>
                <a:ea typeface="Rubik"/>
                <a:cs typeface="Rubik"/>
                <a:sym typeface="Rubik"/>
              </a:rPr>
              <a:t>  </a:t>
            </a:r>
            <a:r>
              <a:rPr lang="en" sz="1500">
                <a:solidFill>
                  <a:srgbClr val="000000"/>
                </a:solidFill>
                <a:latin typeface="Rubik"/>
                <a:ea typeface="Rubik"/>
                <a:cs typeface="Rubik"/>
                <a:sym typeface="Rubik"/>
              </a:rPr>
              <a:t>Traverse the given matrix </a:t>
            </a:r>
            <a:r>
              <a:rPr lang="en" sz="1500">
                <a:solidFill>
                  <a:srgbClr val="000000"/>
                </a:solidFill>
                <a:latin typeface="Rubik"/>
                <a:ea typeface="Rubik"/>
                <a:cs typeface="Rubik"/>
                <a:sym typeface="Rubik"/>
              </a:rPr>
              <a:t>sudoku</a:t>
            </a:r>
            <a:r>
              <a:rPr lang="en" sz="1500">
                <a:solidFill>
                  <a:srgbClr val="000000"/>
                </a:solidFill>
                <a:latin typeface="Rubik"/>
                <a:ea typeface="Rubik"/>
                <a:cs typeface="Rubik"/>
                <a:sym typeface="Rubik"/>
              </a:rPr>
              <a:t>[][].</a:t>
            </a:r>
            <a:endParaRPr sz="1500">
              <a:solidFill>
                <a:srgbClr val="000000"/>
              </a:solidFill>
              <a:latin typeface="Rubik"/>
              <a:ea typeface="Rubik"/>
              <a:cs typeface="Rubik"/>
              <a:sym typeface="Rubik"/>
            </a:endParaRPr>
          </a:p>
          <a:p>
            <a:pPr indent="-228600" lvl="0" marL="228600" rtl="0" algn="l">
              <a:spcBef>
                <a:spcPts val="1200"/>
              </a:spcBef>
              <a:spcAft>
                <a:spcPts val="0"/>
              </a:spcAft>
              <a:buNone/>
            </a:pPr>
            <a:r>
              <a:rPr lang="en" sz="1500">
                <a:solidFill>
                  <a:srgbClr val="000000"/>
                </a:solidFill>
                <a:latin typeface="Rubik"/>
                <a:ea typeface="Rubik"/>
                <a:cs typeface="Rubik"/>
                <a:sym typeface="Rubik"/>
              </a:rPr>
              <a:t>2.</a:t>
            </a:r>
            <a:r>
              <a:rPr lang="en" sz="1200">
                <a:solidFill>
                  <a:srgbClr val="000000"/>
                </a:solidFill>
                <a:latin typeface="Rubik"/>
                <a:ea typeface="Rubik"/>
                <a:cs typeface="Rubik"/>
                <a:sym typeface="Rubik"/>
              </a:rPr>
              <a:t>  </a:t>
            </a:r>
            <a:r>
              <a:rPr lang="en" sz="1500">
                <a:solidFill>
                  <a:srgbClr val="000000"/>
                </a:solidFill>
                <a:latin typeface="Rubik"/>
                <a:ea typeface="Rubik"/>
                <a:cs typeface="Rubik"/>
                <a:sym typeface="Rubik"/>
              </a:rPr>
              <a:t>Check if the 3 conditions are satisfied or  not.</a:t>
            </a:r>
            <a:endParaRPr sz="1500">
              <a:solidFill>
                <a:srgbClr val="000000"/>
              </a:solidFill>
              <a:latin typeface="Rubik"/>
              <a:ea typeface="Rubik"/>
              <a:cs typeface="Rubik"/>
              <a:sym typeface="Rubik"/>
            </a:endParaRPr>
          </a:p>
          <a:p>
            <a:pPr indent="-228600" lvl="0" marL="228600" rtl="0" algn="l">
              <a:spcBef>
                <a:spcPts val="1200"/>
              </a:spcBef>
              <a:spcAft>
                <a:spcPts val="0"/>
              </a:spcAft>
              <a:buNone/>
            </a:pPr>
            <a:r>
              <a:rPr lang="en" sz="1500">
                <a:solidFill>
                  <a:srgbClr val="000000"/>
                </a:solidFill>
                <a:latin typeface="Rubik"/>
                <a:ea typeface="Rubik"/>
                <a:cs typeface="Rubik"/>
                <a:sym typeface="Rubik"/>
              </a:rPr>
              <a:t>3.</a:t>
            </a:r>
            <a:r>
              <a:rPr lang="en" sz="1200">
                <a:solidFill>
                  <a:srgbClr val="000000"/>
                </a:solidFill>
                <a:latin typeface="Rubik"/>
                <a:ea typeface="Rubik"/>
                <a:cs typeface="Rubik"/>
                <a:sym typeface="Rubik"/>
              </a:rPr>
              <a:t>  </a:t>
            </a:r>
            <a:r>
              <a:rPr lang="en" sz="1500">
                <a:solidFill>
                  <a:srgbClr val="000000"/>
                </a:solidFill>
                <a:latin typeface="Rubik"/>
                <a:ea typeface="Rubik"/>
                <a:cs typeface="Rubik"/>
                <a:sym typeface="Rubik"/>
              </a:rPr>
              <a:t>If any of the conditions are not satisfied, then print “Not valid“.</a:t>
            </a:r>
            <a:endParaRPr sz="1500">
              <a:solidFill>
                <a:srgbClr val="000000"/>
              </a:solidFill>
              <a:latin typeface="Rubik"/>
              <a:ea typeface="Rubik"/>
              <a:cs typeface="Rubik"/>
              <a:sym typeface="Rubik"/>
            </a:endParaRPr>
          </a:p>
          <a:p>
            <a:pPr indent="-228600" lvl="0" marL="228600" rtl="0" algn="l">
              <a:spcBef>
                <a:spcPts val="1200"/>
              </a:spcBef>
              <a:spcAft>
                <a:spcPts val="1200"/>
              </a:spcAft>
              <a:buNone/>
            </a:pPr>
            <a:r>
              <a:rPr lang="en" sz="1500">
                <a:solidFill>
                  <a:srgbClr val="000000"/>
                </a:solidFill>
                <a:latin typeface="Rubik"/>
                <a:ea typeface="Rubik"/>
                <a:cs typeface="Rubik"/>
                <a:sym typeface="Rubik"/>
              </a:rPr>
              <a:t>4.</a:t>
            </a:r>
            <a:r>
              <a:rPr lang="en" sz="1200">
                <a:solidFill>
                  <a:srgbClr val="000000"/>
                </a:solidFill>
                <a:latin typeface="Rubik"/>
                <a:ea typeface="Rubik"/>
                <a:cs typeface="Rubik"/>
                <a:sym typeface="Rubik"/>
              </a:rPr>
              <a:t>  </a:t>
            </a:r>
            <a:r>
              <a:rPr lang="en" sz="1500">
                <a:solidFill>
                  <a:srgbClr val="000000"/>
                </a:solidFill>
                <a:latin typeface="Rubik"/>
                <a:ea typeface="Rubik"/>
                <a:cs typeface="Rubik"/>
                <a:sym typeface="Rubik"/>
              </a:rPr>
              <a:t>Otherwise, print “Valid“.</a:t>
            </a:r>
            <a:endParaRPr sz="2300"/>
          </a:p>
        </p:txBody>
      </p:sp>
      <p:grpSp>
        <p:nvGrpSpPr>
          <p:cNvPr id="361" name="Google Shape;361;p34"/>
          <p:cNvGrpSpPr/>
          <p:nvPr/>
        </p:nvGrpSpPr>
        <p:grpSpPr>
          <a:xfrm>
            <a:off x="3291688" y="1461590"/>
            <a:ext cx="1686003" cy="48723"/>
            <a:chOff x="1002138" y="3024452"/>
            <a:chExt cx="1686003" cy="48723"/>
          </a:xfrm>
        </p:grpSpPr>
        <p:sp>
          <p:nvSpPr>
            <p:cNvPr id="362" name="Google Shape;362;p34"/>
            <p:cNvSpPr/>
            <p:nvPr/>
          </p:nvSpPr>
          <p:spPr>
            <a:xfrm>
              <a:off x="1002138" y="3024452"/>
              <a:ext cx="48724" cy="48723"/>
            </a:xfrm>
            <a:custGeom>
              <a:rect b="b" l="l" r="r" t="t"/>
              <a:pathLst>
                <a:path extrusionOk="0" h="348" w="348">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1233295" y="3024452"/>
              <a:ext cx="57965" cy="48723"/>
            </a:xfrm>
            <a:custGeom>
              <a:rect b="b" l="l" r="r" t="t"/>
              <a:pathLst>
                <a:path extrusionOk="0" h="348" w="414">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1474532"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1705689"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1936846"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2168003"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2399159"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2630316" y="3024452"/>
              <a:ext cx="57825" cy="48723"/>
            </a:xfrm>
            <a:custGeom>
              <a:rect b="b" l="l" r="r" t="t"/>
              <a:pathLst>
                <a:path extrusionOk="0" h="348" w="413">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34"/>
          <p:cNvGrpSpPr/>
          <p:nvPr/>
        </p:nvGrpSpPr>
        <p:grpSpPr>
          <a:xfrm>
            <a:off x="7044688" y="3069817"/>
            <a:ext cx="670576" cy="664368"/>
            <a:chOff x="5186775" y="4721675"/>
            <a:chExt cx="192650" cy="190850"/>
          </a:xfrm>
        </p:grpSpPr>
        <p:sp>
          <p:nvSpPr>
            <p:cNvPr id="371" name="Google Shape;371;p34"/>
            <p:cNvSpPr/>
            <p:nvPr/>
          </p:nvSpPr>
          <p:spPr>
            <a:xfrm>
              <a:off x="5262450" y="4743500"/>
              <a:ext cx="8300" cy="7650"/>
            </a:xfrm>
            <a:custGeom>
              <a:rect b="b" l="l" r="r" t="t"/>
              <a:pathLst>
                <a:path extrusionOk="0" h="306" w="332">
                  <a:moveTo>
                    <a:pt x="203" y="1"/>
                  </a:moveTo>
                  <a:cubicBezTo>
                    <a:pt x="186" y="1"/>
                    <a:pt x="165" y="6"/>
                    <a:pt x="138" y="19"/>
                  </a:cubicBezTo>
                  <a:cubicBezTo>
                    <a:pt x="0" y="90"/>
                    <a:pt x="138" y="294"/>
                    <a:pt x="276" y="294"/>
                  </a:cubicBezTo>
                  <a:cubicBezTo>
                    <a:pt x="284" y="302"/>
                    <a:pt x="290" y="306"/>
                    <a:pt x="295" y="306"/>
                  </a:cubicBezTo>
                  <a:cubicBezTo>
                    <a:pt x="332" y="306"/>
                    <a:pt x="276" y="90"/>
                    <a:pt x="276" y="90"/>
                  </a:cubicBezTo>
                  <a:cubicBezTo>
                    <a:pt x="276" y="90"/>
                    <a:pt x="276" y="1"/>
                    <a:pt x="20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5288325" y="4741800"/>
              <a:ext cx="8550" cy="9050"/>
            </a:xfrm>
            <a:custGeom>
              <a:rect b="b" l="l" r="r" t="t"/>
              <a:pathLst>
                <a:path extrusionOk="0" h="362" w="342">
                  <a:moveTo>
                    <a:pt x="135" y="0"/>
                  </a:moveTo>
                  <a:cubicBezTo>
                    <a:pt x="66" y="0"/>
                    <a:pt x="66" y="87"/>
                    <a:pt x="66" y="87"/>
                  </a:cubicBezTo>
                  <a:cubicBezTo>
                    <a:pt x="66" y="87"/>
                    <a:pt x="0" y="362"/>
                    <a:pt x="138" y="362"/>
                  </a:cubicBezTo>
                  <a:cubicBezTo>
                    <a:pt x="275" y="296"/>
                    <a:pt x="341" y="87"/>
                    <a:pt x="204" y="21"/>
                  </a:cubicBezTo>
                  <a:cubicBezTo>
                    <a:pt x="175" y="6"/>
                    <a:pt x="153" y="0"/>
                    <a:pt x="13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5267675" y="4726575"/>
              <a:ext cx="24100" cy="33400"/>
            </a:xfrm>
            <a:custGeom>
              <a:rect b="b" l="l" r="r" t="t"/>
              <a:pathLst>
                <a:path extrusionOk="0" h="1336" w="964">
                  <a:moveTo>
                    <a:pt x="493" y="1"/>
                  </a:moveTo>
                  <a:cubicBezTo>
                    <a:pt x="254" y="1"/>
                    <a:pt x="1" y="154"/>
                    <a:pt x="1" y="355"/>
                  </a:cubicBezTo>
                  <a:cubicBezTo>
                    <a:pt x="1" y="731"/>
                    <a:pt x="170" y="1336"/>
                    <a:pt x="462" y="1336"/>
                  </a:cubicBezTo>
                  <a:cubicBezTo>
                    <a:pt x="491" y="1336"/>
                    <a:pt x="520" y="1330"/>
                    <a:pt x="551" y="1318"/>
                  </a:cubicBezTo>
                  <a:cubicBezTo>
                    <a:pt x="892" y="1246"/>
                    <a:pt x="964" y="355"/>
                    <a:pt x="892" y="283"/>
                  </a:cubicBezTo>
                  <a:cubicBezTo>
                    <a:pt x="834" y="82"/>
                    <a:pt x="667" y="1"/>
                    <a:pt x="49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5314050" y="4884975"/>
              <a:ext cx="10325" cy="20675"/>
            </a:xfrm>
            <a:custGeom>
              <a:rect b="b" l="l" r="r" t="t"/>
              <a:pathLst>
                <a:path extrusionOk="0" h="827" w="413">
                  <a:moveTo>
                    <a:pt x="72" y="1"/>
                  </a:moveTo>
                  <a:lnTo>
                    <a:pt x="0" y="276"/>
                  </a:lnTo>
                  <a:lnTo>
                    <a:pt x="209" y="276"/>
                  </a:lnTo>
                  <a:cubicBezTo>
                    <a:pt x="209" y="276"/>
                    <a:pt x="209" y="826"/>
                    <a:pt x="275" y="826"/>
                  </a:cubicBezTo>
                  <a:cubicBezTo>
                    <a:pt x="275" y="826"/>
                    <a:pt x="413" y="138"/>
                    <a:pt x="413" y="72"/>
                  </a:cubicBezTo>
                  <a:lnTo>
                    <a:pt x="72"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5238375" y="4890200"/>
              <a:ext cx="10350" cy="22325"/>
            </a:xfrm>
            <a:custGeom>
              <a:rect b="b" l="l" r="r" t="t"/>
              <a:pathLst>
                <a:path extrusionOk="0" h="893" w="414">
                  <a:moveTo>
                    <a:pt x="347" y="1"/>
                  </a:moveTo>
                  <a:lnTo>
                    <a:pt x="0" y="138"/>
                  </a:lnTo>
                  <a:cubicBezTo>
                    <a:pt x="0" y="204"/>
                    <a:pt x="210" y="892"/>
                    <a:pt x="276" y="892"/>
                  </a:cubicBezTo>
                  <a:lnTo>
                    <a:pt x="210" y="342"/>
                  </a:lnTo>
                  <a:cubicBezTo>
                    <a:pt x="210" y="342"/>
                    <a:pt x="347" y="276"/>
                    <a:pt x="413" y="276"/>
                  </a:cubicBezTo>
                  <a:lnTo>
                    <a:pt x="347"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5243600" y="4842750"/>
              <a:ext cx="135825" cy="56025"/>
            </a:xfrm>
            <a:custGeom>
              <a:rect b="b" l="l" r="r" t="t"/>
              <a:pathLst>
                <a:path extrusionOk="0" h="2241" w="5433">
                  <a:moveTo>
                    <a:pt x="3220" y="0"/>
                  </a:moveTo>
                  <a:cubicBezTo>
                    <a:pt x="2285" y="0"/>
                    <a:pt x="1239" y="523"/>
                    <a:pt x="1239" y="523"/>
                  </a:cubicBezTo>
                  <a:cubicBezTo>
                    <a:pt x="975" y="873"/>
                    <a:pt x="1145" y="988"/>
                    <a:pt x="1471" y="988"/>
                  </a:cubicBezTo>
                  <a:cubicBezTo>
                    <a:pt x="1856" y="988"/>
                    <a:pt x="2459" y="828"/>
                    <a:pt x="2816" y="709"/>
                  </a:cubicBezTo>
                  <a:lnTo>
                    <a:pt x="2816" y="709"/>
                  </a:lnTo>
                  <a:cubicBezTo>
                    <a:pt x="2145" y="999"/>
                    <a:pt x="1" y="1965"/>
                    <a:pt x="1" y="1965"/>
                  </a:cubicBezTo>
                  <a:lnTo>
                    <a:pt x="138" y="2240"/>
                  </a:lnTo>
                  <a:cubicBezTo>
                    <a:pt x="138" y="2240"/>
                    <a:pt x="5432" y="1139"/>
                    <a:pt x="4128" y="248"/>
                  </a:cubicBezTo>
                  <a:cubicBezTo>
                    <a:pt x="3875" y="67"/>
                    <a:pt x="3554" y="0"/>
                    <a:pt x="3220"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5186775" y="4845775"/>
              <a:ext cx="132525" cy="53000"/>
            </a:xfrm>
            <a:custGeom>
              <a:rect b="b" l="l" r="r" t="t"/>
              <a:pathLst>
                <a:path extrusionOk="0" h="2120" w="5301">
                  <a:moveTo>
                    <a:pt x="2462" y="0"/>
                  </a:moveTo>
                  <a:cubicBezTo>
                    <a:pt x="1891" y="0"/>
                    <a:pt x="1291" y="92"/>
                    <a:pt x="898" y="402"/>
                  </a:cubicBezTo>
                  <a:cubicBezTo>
                    <a:pt x="1" y="1156"/>
                    <a:pt x="5163" y="2119"/>
                    <a:pt x="5163" y="2119"/>
                  </a:cubicBezTo>
                  <a:lnTo>
                    <a:pt x="5300" y="1569"/>
                  </a:lnTo>
                  <a:cubicBezTo>
                    <a:pt x="5300" y="1569"/>
                    <a:pt x="3528" y="1023"/>
                    <a:pt x="2670" y="773"/>
                  </a:cubicBezTo>
                  <a:lnTo>
                    <a:pt x="2670" y="773"/>
                  </a:lnTo>
                  <a:cubicBezTo>
                    <a:pt x="2915" y="819"/>
                    <a:pt x="3177" y="845"/>
                    <a:pt x="3415" y="845"/>
                  </a:cubicBezTo>
                  <a:cubicBezTo>
                    <a:pt x="4035" y="845"/>
                    <a:pt x="4492" y="667"/>
                    <a:pt x="4062" y="193"/>
                  </a:cubicBezTo>
                  <a:cubicBezTo>
                    <a:pt x="4062" y="193"/>
                    <a:pt x="3291" y="0"/>
                    <a:pt x="2462"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5252125" y="4765625"/>
              <a:ext cx="60300" cy="95300"/>
            </a:xfrm>
            <a:custGeom>
              <a:rect b="b" l="l" r="r" t="t"/>
              <a:pathLst>
                <a:path extrusionOk="0" h="3812" w="2412">
                  <a:moveTo>
                    <a:pt x="1327" y="0"/>
                  </a:moveTo>
                  <a:cubicBezTo>
                    <a:pt x="730" y="0"/>
                    <a:pt x="115" y="146"/>
                    <a:pt x="72" y="234"/>
                  </a:cubicBezTo>
                  <a:cubicBezTo>
                    <a:pt x="1" y="444"/>
                    <a:pt x="1" y="3812"/>
                    <a:pt x="1" y="3812"/>
                  </a:cubicBezTo>
                  <a:lnTo>
                    <a:pt x="2411" y="3674"/>
                  </a:lnTo>
                  <a:cubicBezTo>
                    <a:pt x="2411" y="3674"/>
                    <a:pt x="2411" y="234"/>
                    <a:pt x="2202" y="168"/>
                  </a:cubicBezTo>
                  <a:cubicBezTo>
                    <a:pt x="1982" y="45"/>
                    <a:pt x="1657" y="0"/>
                    <a:pt x="1327"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5274550" y="4746275"/>
              <a:ext cx="15450" cy="27025"/>
            </a:xfrm>
            <a:custGeom>
              <a:rect b="b" l="l" r="r" t="t"/>
              <a:pathLst>
                <a:path extrusionOk="0" h="1081" w="618">
                  <a:moveTo>
                    <a:pt x="192" y="1"/>
                  </a:moveTo>
                  <a:cubicBezTo>
                    <a:pt x="90" y="1"/>
                    <a:pt x="1" y="45"/>
                    <a:pt x="1" y="45"/>
                  </a:cubicBezTo>
                  <a:cubicBezTo>
                    <a:pt x="1" y="45"/>
                    <a:pt x="1" y="805"/>
                    <a:pt x="67" y="871"/>
                  </a:cubicBezTo>
                  <a:cubicBezTo>
                    <a:pt x="67" y="871"/>
                    <a:pt x="204" y="1080"/>
                    <a:pt x="276" y="1080"/>
                  </a:cubicBezTo>
                  <a:cubicBezTo>
                    <a:pt x="413" y="1080"/>
                    <a:pt x="480" y="942"/>
                    <a:pt x="551" y="871"/>
                  </a:cubicBezTo>
                  <a:cubicBezTo>
                    <a:pt x="617" y="805"/>
                    <a:pt x="413" y="117"/>
                    <a:pt x="413" y="117"/>
                  </a:cubicBezTo>
                  <a:cubicBezTo>
                    <a:pt x="354" y="27"/>
                    <a:pt x="269" y="1"/>
                    <a:pt x="19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5265900" y="4721675"/>
              <a:ext cx="29025" cy="40850"/>
            </a:xfrm>
            <a:custGeom>
              <a:rect b="b" l="l" r="r" t="t"/>
              <a:pathLst>
                <a:path extrusionOk="0" h="1634" w="1161">
                  <a:moveTo>
                    <a:pt x="389" y="389"/>
                  </a:moveTo>
                  <a:cubicBezTo>
                    <a:pt x="537" y="389"/>
                    <a:pt x="742" y="451"/>
                    <a:pt x="885" y="472"/>
                  </a:cubicBezTo>
                  <a:lnTo>
                    <a:pt x="885" y="472"/>
                  </a:lnTo>
                  <a:cubicBezTo>
                    <a:pt x="905" y="636"/>
                    <a:pt x="1002" y="1062"/>
                    <a:pt x="897" y="1167"/>
                  </a:cubicBezTo>
                  <a:cubicBezTo>
                    <a:pt x="759" y="1167"/>
                    <a:pt x="413" y="1239"/>
                    <a:pt x="347" y="1239"/>
                  </a:cubicBezTo>
                  <a:cubicBezTo>
                    <a:pt x="347" y="1239"/>
                    <a:pt x="72" y="963"/>
                    <a:pt x="209" y="479"/>
                  </a:cubicBezTo>
                  <a:cubicBezTo>
                    <a:pt x="231" y="411"/>
                    <a:pt x="300" y="389"/>
                    <a:pt x="389" y="389"/>
                  </a:cubicBezTo>
                  <a:close/>
                  <a:moveTo>
                    <a:pt x="413" y="0"/>
                  </a:moveTo>
                  <a:cubicBezTo>
                    <a:pt x="209" y="0"/>
                    <a:pt x="138" y="341"/>
                    <a:pt x="138" y="341"/>
                  </a:cubicBezTo>
                  <a:cubicBezTo>
                    <a:pt x="72" y="341"/>
                    <a:pt x="72" y="341"/>
                    <a:pt x="0" y="551"/>
                  </a:cubicBezTo>
                  <a:cubicBezTo>
                    <a:pt x="0" y="754"/>
                    <a:pt x="209" y="1514"/>
                    <a:pt x="347" y="1580"/>
                  </a:cubicBezTo>
                  <a:cubicBezTo>
                    <a:pt x="380" y="1615"/>
                    <a:pt x="483" y="1633"/>
                    <a:pt x="595" y="1633"/>
                  </a:cubicBezTo>
                  <a:cubicBezTo>
                    <a:pt x="707" y="1633"/>
                    <a:pt x="828" y="1615"/>
                    <a:pt x="897" y="1580"/>
                  </a:cubicBezTo>
                  <a:cubicBezTo>
                    <a:pt x="1035" y="1580"/>
                    <a:pt x="1035" y="754"/>
                    <a:pt x="1035" y="617"/>
                  </a:cubicBezTo>
                  <a:cubicBezTo>
                    <a:pt x="1035" y="539"/>
                    <a:pt x="1024" y="491"/>
                    <a:pt x="1008" y="461"/>
                  </a:cubicBezTo>
                  <a:lnTo>
                    <a:pt x="1008" y="461"/>
                  </a:lnTo>
                  <a:cubicBezTo>
                    <a:pt x="1161" y="380"/>
                    <a:pt x="1095" y="193"/>
                    <a:pt x="1035" y="66"/>
                  </a:cubicBezTo>
                  <a:cubicBezTo>
                    <a:pt x="966" y="33"/>
                    <a:pt x="863" y="33"/>
                    <a:pt x="751" y="33"/>
                  </a:cubicBezTo>
                  <a:cubicBezTo>
                    <a:pt x="638" y="33"/>
                    <a:pt x="517" y="33"/>
                    <a:pt x="413"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5300400" y="4769675"/>
              <a:ext cx="34125" cy="35125"/>
            </a:xfrm>
            <a:custGeom>
              <a:rect b="b" l="l" r="r" t="t"/>
              <a:pathLst>
                <a:path extrusionOk="0" h="1405" w="1365">
                  <a:moveTo>
                    <a:pt x="258" y="0"/>
                  </a:moveTo>
                  <a:cubicBezTo>
                    <a:pt x="181" y="0"/>
                    <a:pt x="0" y="510"/>
                    <a:pt x="67" y="898"/>
                  </a:cubicBezTo>
                  <a:cubicBezTo>
                    <a:pt x="67" y="898"/>
                    <a:pt x="684" y="1311"/>
                    <a:pt x="755" y="1382"/>
                  </a:cubicBezTo>
                  <a:cubicBezTo>
                    <a:pt x="771" y="1397"/>
                    <a:pt x="790" y="1404"/>
                    <a:pt x="812" y="1404"/>
                  </a:cubicBezTo>
                  <a:cubicBezTo>
                    <a:pt x="992" y="1404"/>
                    <a:pt x="1364" y="962"/>
                    <a:pt x="1306" y="898"/>
                  </a:cubicBezTo>
                  <a:cubicBezTo>
                    <a:pt x="1306" y="760"/>
                    <a:pt x="343" y="6"/>
                    <a:pt x="271" y="6"/>
                  </a:cubicBezTo>
                  <a:cubicBezTo>
                    <a:pt x="267" y="2"/>
                    <a:pt x="263" y="0"/>
                    <a:pt x="258"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5214325" y="4775875"/>
              <a:ext cx="48175" cy="94925"/>
            </a:xfrm>
            <a:custGeom>
              <a:rect b="b" l="l" r="r" t="t"/>
              <a:pathLst>
                <a:path extrusionOk="0" h="3797" w="1927">
                  <a:moveTo>
                    <a:pt x="1626" y="1"/>
                  </a:moveTo>
                  <a:cubicBezTo>
                    <a:pt x="1612" y="1"/>
                    <a:pt x="1596" y="5"/>
                    <a:pt x="1580" y="16"/>
                  </a:cubicBezTo>
                  <a:cubicBezTo>
                    <a:pt x="1305" y="154"/>
                    <a:pt x="1" y="1320"/>
                    <a:pt x="67" y="2146"/>
                  </a:cubicBezTo>
                  <a:cubicBezTo>
                    <a:pt x="67" y="2971"/>
                    <a:pt x="1305" y="3593"/>
                    <a:pt x="1580" y="3659"/>
                  </a:cubicBezTo>
                  <a:cubicBezTo>
                    <a:pt x="1855" y="3731"/>
                    <a:pt x="1927" y="3797"/>
                    <a:pt x="1927" y="3797"/>
                  </a:cubicBezTo>
                  <a:cubicBezTo>
                    <a:pt x="1927" y="3797"/>
                    <a:pt x="1855" y="3593"/>
                    <a:pt x="1789" y="3456"/>
                  </a:cubicBezTo>
                  <a:cubicBezTo>
                    <a:pt x="1652" y="3318"/>
                    <a:pt x="892" y="2971"/>
                    <a:pt x="551" y="2283"/>
                  </a:cubicBezTo>
                  <a:cubicBezTo>
                    <a:pt x="276" y="1667"/>
                    <a:pt x="1855" y="704"/>
                    <a:pt x="1855" y="704"/>
                  </a:cubicBezTo>
                  <a:cubicBezTo>
                    <a:pt x="1855" y="704"/>
                    <a:pt x="1799" y="1"/>
                    <a:pt x="1626"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5228050" y="4771475"/>
              <a:ext cx="34425" cy="38050"/>
            </a:xfrm>
            <a:custGeom>
              <a:rect b="b" l="l" r="r" t="t"/>
              <a:pathLst>
                <a:path extrusionOk="0" h="1522" w="1377">
                  <a:moveTo>
                    <a:pt x="1035" y="0"/>
                  </a:moveTo>
                  <a:cubicBezTo>
                    <a:pt x="964" y="72"/>
                    <a:pt x="1" y="898"/>
                    <a:pt x="1" y="964"/>
                  </a:cubicBezTo>
                  <a:cubicBezTo>
                    <a:pt x="67" y="1092"/>
                    <a:pt x="488" y="1521"/>
                    <a:pt x="656" y="1521"/>
                  </a:cubicBezTo>
                  <a:cubicBezTo>
                    <a:pt x="668" y="1521"/>
                    <a:pt x="679" y="1519"/>
                    <a:pt x="689" y="1514"/>
                  </a:cubicBezTo>
                  <a:cubicBezTo>
                    <a:pt x="760" y="1376"/>
                    <a:pt x="1310" y="898"/>
                    <a:pt x="1310" y="898"/>
                  </a:cubicBezTo>
                  <a:cubicBezTo>
                    <a:pt x="1376" y="485"/>
                    <a:pt x="1101" y="0"/>
                    <a:pt x="1035"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34"/>
          <p:cNvSpPr txBox="1"/>
          <p:nvPr>
            <p:ph type="title"/>
          </p:nvPr>
        </p:nvSpPr>
        <p:spPr>
          <a:xfrm>
            <a:off x="2424625" y="737075"/>
            <a:ext cx="49527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Rubik"/>
                <a:ea typeface="Rubik"/>
                <a:cs typeface="Rubik"/>
                <a:sym typeface="Rubik"/>
              </a:rPr>
              <a:t>METHODOLOGY</a:t>
            </a:r>
            <a:endParaRPr b="1" sz="3500">
              <a:latin typeface="Rubik"/>
              <a:ea typeface="Rubik"/>
              <a:cs typeface="Rubik"/>
              <a:sym typeface="Rubik"/>
            </a:endParaRPr>
          </a:p>
        </p:txBody>
      </p:sp>
      <p:grpSp>
        <p:nvGrpSpPr>
          <p:cNvPr id="385" name="Google Shape;385;p34"/>
          <p:cNvGrpSpPr/>
          <p:nvPr/>
        </p:nvGrpSpPr>
        <p:grpSpPr>
          <a:xfrm>
            <a:off x="497392" y="764749"/>
            <a:ext cx="792952" cy="1125164"/>
            <a:chOff x="5934950" y="1987200"/>
            <a:chExt cx="199525" cy="280275"/>
          </a:xfrm>
        </p:grpSpPr>
        <p:sp>
          <p:nvSpPr>
            <p:cNvPr id="386" name="Google Shape;386;p34"/>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nvSpPr>
        <p:spPr>
          <a:xfrm>
            <a:off x="3657600" y="915025"/>
            <a:ext cx="3970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lt1"/>
                </a:solidFill>
                <a:latin typeface="Rubik Medium"/>
                <a:ea typeface="Rubik Medium"/>
                <a:cs typeface="Rubik Medium"/>
                <a:sym typeface="Rubik Medium"/>
              </a:rPr>
              <a:t>IMPLEMENTATION</a:t>
            </a:r>
            <a:endParaRPr sz="3400">
              <a:solidFill>
                <a:schemeClr val="lt1"/>
              </a:solidFill>
              <a:latin typeface="Rubik Medium"/>
              <a:ea typeface="Rubik Medium"/>
              <a:cs typeface="Rubik Medium"/>
              <a:sym typeface="Rubik Medium"/>
            </a:endParaRPr>
          </a:p>
        </p:txBody>
      </p:sp>
      <p:sp>
        <p:nvSpPr>
          <p:cNvPr id="403" name="Google Shape;403;p35"/>
          <p:cNvSpPr txBox="1"/>
          <p:nvPr/>
        </p:nvSpPr>
        <p:spPr>
          <a:xfrm>
            <a:off x="2947400" y="1723150"/>
            <a:ext cx="5519100" cy="245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Font typeface="Rubik"/>
              <a:buChar char="❖"/>
            </a:pPr>
            <a:r>
              <a:rPr lang="en" sz="1300">
                <a:latin typeface="Rubik"/>
                <a:ea typeface="Rubik"/>
                <a:cs typeface="Rubik"/>
                <a:sym typeface="Rubik"/>
              </a:rPr>
              <a:t>To determine if all of the entries in the list (sudoku row or sudoku column) are unique,  we use the built-in set() function.</a:t>
            </a:r>
            <a:endParaRPr sz="1300">
              <a:latin typeface="Rubik"/>
              <a:ea typeface="Rubik"/>
              <a:cs typeface="Rubik"/>
              <a:sym typeface="Rubik"/>
            </a:endParaRPr>
          </a:p>
          <a:p>
            <a:pPr indent="-311150" lvl="0" marL="457200" rtl="0" algn="l">
              <a:lnSpc>
                <a:spcPct val="115000"/>
              </a:lnSpc>
              <a:spcBef>
                <a:spcPts val="0"/>
              </a:spcBef>
              <a:spcAft>
                <a:spcPts val="0"/>
              </a:spcAft>
              <a:buSzPts val="1300"/>
              <a:buFont typeface="Rubik"/>
              <a:buChar char="❖"/>
            </a:pPr>
            <a:r>
              <a:rPr lang="en" sz="1300">
                <a:latin typeface="Rubik"/>
                <a:ea typeface="Rubik"/>
                <a:cs typeface="Rubik"/>
                <a:sym typeface="Rubik"/>
              </a:rPr>
              <a:t>The set() function, in essence, eliminates any duplicate   entries from the list. There are no duplicate elements if the set is 9 elements long.</a:t>
            </a:r>
            <a:endParaRPr sz="1300">
              <a:latin typeface="Rubik"/>
              <a:ea typeface="Rubik"/>
              <a:cs typeface="Rubik"/>
              <a:sym typeface="Rubik"/>
            </a:endParaRPr>
          </a:p>
          <a:p>
            <a:pPr indent="-311150" lvl="0" marL="457200" rtl="0" algn="l">
              <a:lnSpc>
                <a:spcPct val="115000"/>
              </a:lnSpc>
              <a:spcBef>
                <a:spcPts val="0"/>
              </a:spcBef>
              <a:spcAft>
                <a:spcPts val="0"/>
              </a:spcAft>
              <a:buSzPts val="1300"/>
              <a:buFont typeface="Rubik"/>
              <a:buChar char="❖"/>
            </a:pPr>
            <a:r>
              <a:rPr lang="en" sz="1300">
                <a:latin typeface="Rubik"/>
                <a:ea typeface="Rubik"/>
                <a:cs typeface="Rubik"/>
                <a:sym typeface="Rubik"/>
              </a:rPr>
              <a:t>To obtain the column elements, we'll use the list comprehension approach.</a:t>
            </a:r>
            <a:br>
              <a:rPr lang="en" sz="1300">
                <a:latin typeface="Rubik"/>
                <a:ea typeface="Rubik"/>
                <a:cs typeface="Rubik"/>
                <a:sym typeface="Rubik"/>
              </a:rPr>
            </a:br>
            <a:r>
              <a:rPr lang="en" sz="1300">
                <a:latin typeface="Rubik"/>
                <a:ea typeface="Rubik"/>
                <a:cs typeface="Rubik"/>
                <a:sym typeface="Rubik"/>
              </a:rPr>
              <a:t>   [item[col num] for sudoku item]</a:t>
            </a:r>
            <a:endParaRPr sz="1300">
              <a:latin typeface="Rubik"/>
              <a:ea typeface="Rubik"/>
              <a:cs typeface="Rubik"/>
              <a:sym typeface="Rubik"/>
            </a:endParaRPr>
          </a:p>
          <a:p>
            <a:pPr indent="-311150" lvl="0" marL="457200" rtl="0" algn="l">
              <a:lnSpc>
                <a:spcPct val="115000"/>
              </a:lnSpc>
              <a:spcBef>
                <a:spcPts val="0"/>
              </a:spcBef>
              <a:spcAft>
                <a:spcPts val="0"/>
              </a:spcAft>
              <a:buSzPts val="1300"/>
              <a:buFont typeface="Rubik"/>
              <a:buChar char="❖"/>
            </a:pPr>
            <a:r>
              <a:rPr lang="en" sz="1300">
                <a:latin typeface="Rubik"/>
                <a:ea typeface="Rubik"/>
                <a:cs typeface="Rubik"/>
                <a:sym typeface="Rubik"/>
              </a:rPr>
              <a:t>To retrieve the items for each cell, a slicing process from the Python list is employed.</a:t>
            </a:r>
            <a:endParaRPr sz="1300">
              <a:latin typeface="Rubik"/>
              <a:ea typeface="Rubik"/>
              <a:cs typeface="Rubik"/>
              <a:sym typeface="Rubik"/>
            </a:endParaRPr>
          </a:p>
        </p:txBody>
      </p:sp>
      <p:grpSp>
        <p:nvGrpSpPr>
          <p:cNvPr id="404" name="Google Shape;404;p35"/>
          <p:cNvGrpSpPr/>
          <p:nvPr/>
        </p:nvGrpSpPr>
        <p:grpSpPr>
          <a:xfrm flipH="1">
            <a:off x="8211944" y="4058546"/>
            <a:ext cx="685244" cy="935349"/>
            <a:chOff x="1658250" y="144651"/>
            <a:chExt cx="685244" cy="983853"/>
          </a:xfrm>
        </p:grpSpPr>
        <p:sp>
          <p:nvSpPr>
            <p:cNvPr id="405" name="Google Shape;405;p35"/>
            <p:cNvSpPr/>
            <p:nvPr/>
          </p:nvSpPr>
          <p:spPr>
            <a:xfrm flipH="1">
              <a:off x="1703706" y="416407"/>
              <a:ext cx="242268" cy="262203"/>
            </a:xfrm>
            <a:custGeom>
              <a:rect b="b" l="l" r="r" t="t"/>
              <a:pathLst>
                <a:path extrusionOk="0" h="39788" w="36763">
                  <a:moveTo>
                    <a:pt x="1065" y="1"/>
                  </a:moveTo>
                  <a:cubicBezTo>
                    <a:pt x="554" y="1"/>
                    <a:pt x="554" y="512"/>
                    <a:pt x="554" y="512"/>
                  </a:cubicBezTo>
                  <a:cubicBezTo>
                    <a:pt x="0" y="1577"/>
                    <a:pt x="0" y="2642"/>
                    <a:pt x="0" y="3707"/>
                  </a:cubicBezTo>
                  <a:cubicBezTo>
                    <a:pt x="0" y="5326"/>
                    <a:pt x="554" y="6391"/>
                    <a:pt x="554" y="7456"/>
                  </a:cubicBezTo>
                  <a:cubicBezTo>
                    <a:pt x="554" y="7967"/>
                    <a:pt x="554" y="9032"/>
                    <a:pt x="1065" y="9585"/>
                  </a:cubicBezTo>
                  <a:cubicBezTo>
                    <a:pt x="1065" y="10097"/>
                    <a:pt x="1619" y="10097"/>
                    <a:pt x="1619" y="10650"/>
                  </a:cubicBezTo>
                  <a:cubicBezTo>
                    <a:pt x="4260" y="17040"/>
                    <a:pt x="6944" y="23430"/>
                    <a:pt x="11204" y="28755"/>
                  </a:cubicBezTo>
                  <a:cubicBezTo>
                    <a:pt x="15464" y="34591"/>
                    <a:pt x="21853" y="38851"/>
                    <a:pt x="29308" y="39404"/>
                  </a:cubicBezTo>
                  <a:cubicBezTo>
                    <a:pt x="29840" y="39660"/>
                    <a:pt x="30501" y="39788"/>
                    <a:pt x="31161" y="39788"/>
                  </a:cubicBezTo>
                  <a:cubicBezTo>
                    <a:pt x="31821" y="39788"/>
                    <a:pt x="32482" y="39660"/>
                    <a:pt x="33014" y="39404"/>
                  </a:cubicBezTo>
                  <a:cubicBezTo>
                    <a:pt x="34079" y="38851"/>
                    <a:pt x="35698" y="38339"/>
                    <a:pt x="36209" y="36721"/>
                  </a:cubicBezTo>
                  <a:cubicBezTo>
                    <a:pt x="36763" y="35656"/>
                    <a:pt x="36209" y="33015"/>
                    <a:pt x="35144" y="33015"/>
                  </a:cubicBezTo>
                  <a:cubicBezTo>
                    <a:pt x="28243" y="31396"/>
                    <a:pt x="21853" y="28755"/>
                    <a:pt x="16528" y="24495"/>
                  </a:cubicBezTo>
                  <a:cubicBezTo>
                    <a:pt x="11204" y="20746"/>
                    <a:pt x="7455" y="14910"/>
                    <a:pt x="5325" y="8521"/>
                  </a:cubicBezTo>
                  <a:lnTo>
                    <a:pt x="5325" y="7967"/>
                  </a:lnTo>
                  <a:cubicBezTo>
                    <a:pt x="5325" y="7456"/>
                    <a:pt x="5325" y="6902"/>
                    <a:pt x="4814" y="6902"/>
                  </a:cubicBezTo>
                  <a:cubicBezTo>
                    <a:pt x="4260" y="6391"/>
                    <a:pt x="3749" y="5837"/>
                    <a:pt x="3749" y="5326"/>
                  </a:cubicBezTo>
                  <a:cubicBezTo>
                    <a:pt x="2684" y="3707"/>
                    <a:pt x="2130" y="2131"/>
                    <a:pt x="2130" y="1066"/>
                  </a:cubicBezTo>
                  <a:cubicBezTo>
                    <a:pt x="1619" y="512"/>
                    <a:pt x="1619" y="512"/>
                    <a:pt x="1619" y="1"/>
                  </a:cubicBezTo>
                  <a:close/>
                </a:path>
              </a:pathLst>
            </a:custGeom>
            <a:solidFill>
              <a:srgbClr val="D8A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flipH="1">
              <a:off x="1742459" y="581172"/>
              <a:ext cx="108649" cy="94889"/>
            </a:xfrm>
            <a:custGeom>
              <a:rect b="b" l="l" r="r" t="t"/>
              <a:pathLst>
                <a:path extrusionOk="0" h="14399" w="16487">
                  <a:moveTo>
                    <a:pt x="3195" y="0"/>
                  </a:moveTo>
                  <a:cubicBezTo>
                    <a:pt x="2642" y="2684"/>
                    <a:pt x="1577" y="5325"/>
                    <a:pt x="1" y="7455"/>
                  </a:cubicBezTo>
                  <a:cubicBezTo>
                    <a:pt x="3707" y="10650"/>
                    <a:pt x="8520" y="13333"/>
                    <a:pt x="13845" y="14398"/>
                  </a:cubicBezTo>
                  <a:cubicBezTo>
                    <a:pt x="15975" y="12268"/>
                    <a:pt x="16486" y="9074"/>
                    <a:pt x="15975" y="6390"/>
                  </a:cubicBezTo>
                  <a:cubicBezTo>
                    <a:pt x="11161" y="4814"/>
                    <a:pt x="6901" y="3195"/>
                    <a:pt x="3195" y="0"/>
                  </a:cubicBezTo>
                  <a:close/>
                </a:path>
              </a:pathLst>
            </a:custGeom>
            <a:solidFill>
              <a:srgbClr val="625676">
                <a:alpha val="51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flipH="1">
              <a:off x="1721422" y="1068988"/>
              <a:ext cx="24436" cy="49135"/>
            </a:xfrm>
            <a:custGeom>
              <a:rect b="b" l="l" r="r" t="t"/>
              <a:pathLst>
                <a:path extrusionOk="0" h="7456" w="3708">
                  <a:moveTo>
                    <a:pt x="1" y="1"/>
                  </a:moveTo>
                  <a:lnTo>
                    <a:pt x="1" y="7456"/>
                  </a:lnTo>
                  <a:lnTo>
                    <a:pt x="2642" y="7456"/>
                  </a:lnTo>
                  <a:cubicBezTo>
                    <a:pt x="3196" y="5326"/>
                    <a:pt x="3196" y="3196"/>
                    <a:pt x="3707" y="1066"/>
                  </a:cubicBezTo>
                  <a:cubicBezTo>
                    <a:pt x="2642" y="512"/>
                    <a:pt x="157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flipH="1">
              <a:off x="1721416" y="1107442"/>
              <a:ext cx="59521" cy="21062"/>
            </a:xfrm>
            <a:custGeom>
              <a:rect b="b" l="l" r="r" t="t"/>
              <a:pathLst>
                <a:path extrusionOk="0" h="3196" w="9032">
                  <a:moveTo>
                    <a:pt x="4771" y="1"/>
                  </a:moveTo>
                  <a:lnTo>
                    <a:pt x="4260" y="555"/>
                  </a:lnTo>
                  <a:lnTo>
                    <a:pt x="4260" y="1066"/>
                  </a:lnTo>
                  <a:cubicBezTo>
                    <a:pt x="3195" y="1620"/>
                    <a:pt x="2130" y="2131"/>
                    <a:pt x="1065" y="2131"/>
                  </a:cubicBezTo>
                  <a:lnTo>
                    <a:pt x="511" y="2131"/>
                  </a:lnTo>
                  <a:cubicBezTo>
                    <a:pt x="0" y="2131"/>
                    <a:pt x="0" y="2131"/>
                    <a:pt x="0" y="2685"/>
                  </a:cubicBezTo>
                  <a:cubicBezTo>
                    <a:pt x="0" y="2685"/>
                    <a:pt x="0" y="3196"/>
                    <a:pt x="511"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flipH="1">
              <a:off x="1756508" y="1068988"/>
              <a:ext cx="24429" cy="49135"/>
            </a:xfrm>
            <a:custGeom>
              <a:rect b="b" l="l" r="r" t="t"/>
              <a:pathLst>
                <a:path extrusionOk="0" h="7456" w="3707">
                  <a:moveTo>
                    <a:pt x="0" y="1"/>
                  </a:moveTo>
                  <a:lnTo>
                    <a:pt x="0" y="7456"/>
                  </a:lnTo>
                  <a:lnTo>
                    <a:pt x="2641" y="7456"/>
                  </a:lnTo>
                  <a:cubicBezTo>
                    <a:pt x="3195" y="5326"/>
                    <a:pt x="3195" y="3196"/>
                    <a:pt x="3706" y="1066"/>
                  </a:cubicBezTo>
                  <a:cubicBezTo>
                    <a:pt x="2641" y="512"/>
                    <a:pt x="157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5"/>
            <p:cNvSpPr/>
            <p:nvPr/>
          </p:nvSpPr>
          <p:spPr>
            <a:xfrm flipH="1">
              <a:off x="1756502" y="1107442"/>
              <a:ext cx="59521" cy="21062"/>
            </a:xfrm>
            <a:custGeom>
              <a:rect b="b" l="l" r="r" t="t"/>
              <a:pathLst>
                <a:path extrusionOk="0" h="3196" w="9032">
                  <a:moveTo>
                    <a:pt x="4771" y="1"/>
                  </a:moveTo>
                  <a:lnTo>
                    <a:pt x="4260" y="555"/>
                  </a:lnTo>
                  <a:lnTo>
                    <a:pt x="4260" y="1066"/>
                  </a:lnTo>
                  <a:cubicBezTo>
                    <a:pt x="3195" y="1620"/>
                    <a:pt x="2130" y="2131"/>
                    <a:pt x="1065" y="2131"/>
                  </a:cubicBezTo>
                  <a:lnTo>
                    <a:pt x="512" y="2131"/>
                  </a:lnTo>
                  <a:cubicBezTo>
                    <a:pt x="0" y="2131"/>
                    <a:pt x="0" y="2131"/>
                    <a:pt x="0" y="2685"/>
                  </a:cubicBezTo>
                  <a:cubicBezTo>
                    <a:pt x="0" y="2685"/>
                    <a:pt x="0" y="3196"/>
                    <a:pt x="512" y="3196"/>
                  </a:cubicBezTo>
                  <a:lnTo>
                    <a:pt x="8520" y="3196"/>
                  </a:lnTo>
                  <a:cubicBezTo>
                    <a:pt x="9031" y="2685"/>
                    <a:pt x="9031" y="2131"/>
                    <a:pt x="9031" y="1620"/>
                  </a:cubicBezTo>
                  <a:cubicBezTo>
                    <a:pt x="9031" y="1066"/>
                    <a:pt x="8520" y="555"/>
                    <a:pt x="8520" y="1"/>
                  </a:cubicBezTo>
                  <a:cubicBezTo>
                    <a:pt x="7966" y="1"/>
                    <a:pt x="7455" y="1"/>
                    <a:pt x="6901" y="555"/>
                  </a:cubicBezTo>
                  <a:cubicBezTo>
                    <a:pt x="6390" y="555"/>
                    <a:pt x="5836" y="555"/>
                    <a:pt x="53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flipH="1">
              <a:off x="1686327" y="763496"/>
              <a:ext cx="115661" cy="321777"/>
            </a:xfrm>
            <a:custGeom>
              <a:rect b="b" l="l" r="r" t="t"/>
              <a:pathLst>
                <a:path extrusionOk="0" h="48828" w="17551">
                  <a:moveTo>
                    <a:pt x="10097" y="0"/>
                  </a:moveTo>
                  <a:cubicBezTo>
                    <a:pt x="6543" y="0"/>
                    <a:pt x="3181" y="1222"/>
                    <a:pt x="0" y="3767"/>
                  </a:cubicBezTo>
                  <a:cubicBezTo>
                    <a:pt x="1576" y="18676"/>
                    <a:pt x="4260" y="33585"/>
                    <a:pt x="7455" y="48495"/>
                  </a:cubicBezTo>
                  <a:cubicBezTo>
                    <a:pt x="8100" y="48704"/>
                    <a:pt x="8931" y="48828"/>
                    <a:pt x="9795" y="48828"/>
                  </a:cubicBezTo>
                  <a:cubicBezTo>
                    <a:pt x="11042" y="48828"/>
                    <a:pt x="12360" y="48570"/>
                    <a:pt x="13291" y="47941"/>
                  </a:cubicBezTo>
                  <a:cubicBezTo>
                    <a:pt x="13845" y="32521"/>
                    <a:pt x="14910" y="17057"/>
                    <a:pt x="17551" y="1637"/>
                  </a:cubicBezTo>
                  <a:cubicBezTo>
                    <a:pt x="14977" y="556"/>
                    <a:pt x="12494" y="0"/>
                    <a:pt x="10097" y="0"/>
                  </a:cubicBezTo>
                  <a:close/>
                </a:path>
              </a:pathLst>
            </a:custGeom>
            <a:solidFill>
              <a:srgbClr val="03B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flipH="1">
              <a:off x="1693355" y="809362"/>
              <a:ext cx="56147" cy="277083"/>
            </a:xfrm>
            <a:custGeom>
              <a:rect b="b" l="l" r="r" t="t"/>
              <a:pathLst>
                <a:path extrusionOk="0" h="42046" w="8520">
                  <a:moveTo>
                    <a:pt x="8520" y="1"/>
                  </a:moveTo>
                  <a:cubicBezTo>
                    <a:pt x="8009" y="1"/>
                    <a:pt x="7455" y="512"/>
                    <a:pt x="6944" y="512"/>
                  </a:cubicBezTo>
                  <a:cubicBezTo>
                    <a:pt x="3749" y="13845"/>
                    <a:pt x="1619" y="27689"/>
                    <a:pt x="0" y="41534"/>
                  </a:cubicBezTo>
                  <a:cubicBezTo>
                    <a:pt x="554" y="41534"/>
                    <a:pt x="1619" y="42045"/>
                    <a:pt x="2130" y="42045"/>
                  </a:cubicBezTo>
                  <a:cubicBezTo>
                    <a:pt x="3195" y="42045"/>
                    <a:pt x="4260" y="41534"/>
                    <a:pt x="5325" y="40980"/>
                  </a:cubicBezTo>
                  <a:cubicBezTo>
                    <a:pt x="5879" y="27136"/>
                    <a:pt x="6390" y="13845"/>
                    <a:pt x="8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flipH="1">
              <a:off x="1696711" y="769301"/>
              <a:ext cx="115944" cy="322409"/>
            </a:xfrm>
            <a:custGeom>
              <a:rect b="b" l="l" r="r" t="t"/>
              <a:pathLst>
                <a:path extrusionOk="0" h="48924" w="17594">
                  <a:moveTo>
                    <a:pt x="9148" y="1"/>
                  </a:moveTo>
                  <a:cubicBezTo>
                    <a:pt x="6102" y="1"/>
                    <a:pt x="3057" y="936"/>
                    <a:pt x="1" y="2886"/>
                  </a:cubicBezTo>
                  <a:cubicBezTo>
                    <a:pt x="554" y="17795"/>
                    <a:pt x="1619" y="33216"/>
                    <a:pt x="3749" y="48125"/>
                  </a:cubicBezTo>
                  <a:cubicBezTo>
                    <a:pt x="4537" y="48658"/>
                    <a:pt x="5464" y="48924"/>
                    <a:pt x="6396" y="48924"/>
                  </a:cubicBezTo>
                  <a:cubicBezTo>
                    <a:pt x="7327" y="48924"/>
                    <a:pt x="8265" y="48658"/>
                    <a:pt x="9074" y="48125"/>
                  </a:cubicBezTo>
                  <a:cubicBezTo>
                    <a:pt x="11204" y="32704"/>
                    <a:pt x="13845" y="17241"/>
                    <a:pt x="17594" y="2332"/>
                  </a:cubicBezTo>
                  <a:cubicBezTo>
                    <a:pt x="14772" y="798"/>
                    <a:pt x="11960" y="1"/>
                    <a:pt x="91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flipH="1">
              <a:off x="1703735" y="812729"/>
              <a:ext cx="77202" cy="277360"/>
            </a:xfrm>
            <a:custGeom>
              <a:rect b="b" l="l" r="r" t="t"/>
              <a:pathLst>
                <a:path extrusionOk="0" h="42088" w="11715">
                  <a:moveTo>
                    <a:pt x="11715" y="1"/>
                  </a:moveTo>
                  <a:lnTo>
                    <a:pt x="11715" y="1"/>
                  </a:lnTo>
                  <a:cubicBezTo>
                    <a:pt x="10096" y="554"/>
                    <a:pt x="8520" y="554"/>
                    <a:pt x="6390" y="554"/>
                  </a:cubicBezTo>
                  <a:lnTo>
                    <a:pt x="3706" y="554"/>
                  </a:lnTo>
                  <a:cubicBezTo>
                    <a:pt x="1576" y="14399"/>
                    <a:pt x="511" y="28243"/>
                    <a:pt x="0" y="42088"/>
                  </a:cubicBezTo>
                  <a:lnTo>
                    <a:pt x="2130" y="42088"/>
                  </a:lnTo>
                  <a:cubicBezTo>
                    <a:pt x="2641" y="42088"/>
                    <a:pt x="3706" y="42088"/>
                    <a:pt x="4260" y="41534"/>
                  </a:cubicBezTo>
                  <a:cubicBezTo>
                    <a:pt x="6390" y="27690"/>
                    <a:pt x="8520" y="13845"/>
                    <a:pt x="1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flipH="1">
              <a:off x="1658250" y="475912"/>
              <a:ext cx="164790" cy="193146"/>
            </a:xfrm>
            <a:custGeom>
              <a:rect b="b" l="l" r="r" t="t"/>
              <a:pathLst>
                <a:path extrusionOk="0" h="29309" w="25006">
                  <a:moveTo>
                    <a:pt x="7455" y="1"/>
                  </a:moveTo>
                  <a:cubicBezTo>
                    <a:pt x="6390" y="1"/>
                    <a:pt x="4260" y="1619"/>
                    <a:pt x="4771" y="2684"/>
                  </a:cubicBezTo>
                  <a:lnTo>
                    <a:pt x="4771" y="2684"/>
                  </a:lnTo>
                  <a:cubicBezTo>
                    <a:pt x="4551" y="2607"/>
                    <a:pt x="4330" y="2572"/>
                    <a:pt x="4113" y="2572"/>
                  </a:cubicBezTo>
                  <a:cubicBezTo>
                    <a:pt x="2775" y="2572"/>
                    <a:pt x="1577" y="3898"/>
                    <a:pt x="1577" y="4814"/>
                  </a:cubicBezTo>
                  <a:lnTo>
                    <a:pt x="1577" y="7455"/>
                  </a:lnTo>
                  <a:cubicBezTo>
                    <a:pt x="2130" y="8520"/>
                    <a:pt x="1065" y="10139"/>
                    <a:pt x="512" y="11204"/>
                  </a:cubicBezTo>
                  <a:cubicBezTo>
                    <a:pt x="0" y="12780"/>
                    <a:pt x="512" y="14910"/>
                    <a:pt x="1577" y="16529"/>
                  </a:cubicBezTo>
                  <a:cubicBezTo>
                    <a:pt x="2641" y="18105"/>
                    <a:pt x="4260" y="19170"/>
                    <a:pt x="6390" y="19724"/>
                  </a:cubicBezTo>
                  <a:cubicBezTo>
                    <a:pt x="6390" y="22365"/>
                    <a:pt x="8520" y="25049"/>
                    <a:pt x="10650" y="26625"/>
                  </a:cubicBezTo>
                  <a:cubicBezTo>
                    <a:pt x="12780" y="28243"/>
                    <a:pt x="15421" y="29308"/>
                    <a:pt x="18105" y="29308"/>
                  </a:cubicBezTo>
                  <a:cubicBezTo>
                    <a:pt x="19681" y="28755"/>
                    <a:pt x="21811" y="28243"/>
                    <a:pt x="23430" y="26625"/>
                  </a:cubicBezTo>
                  <a:cubicBezTo>
                    <a:pt x="24494" y="25049"/>
                    <a:pt x="25006" y="22919"/>
                    <a:pt x="23941" y="20789"/>
                  </a:cubicBezTo>
                  <a:cubicBezTo>
                    <a:pt x="22876" y="18659"/>
                    <a:pt x="20746" y="18105"/>
                    <a:pt x="19681" y="15975"/>
                  </a:cubicBezTo>
                  <a:cubicBezTo>
                    <a:pt x="18616" y="14399"/>
                    <a:pt x="19170" y="12269"/>
                    <a:pt x="19681" y="10650"/>
                  </a:cubicBezTo>
                  <a:cubicBezTo>
                    <a:pt x="19681" y="9074"/>
                    <a:pt x="19681" y="6944"/>
                    <a:pt x="18616" y="5879"/>
                  </a:cubicBezTo>
                  <a:cubicBezTo>
                    <a:pt x="17040" y="4814"/>
                    <a:pt x="15421" y="4814"/>
                    <a:pt x="13845" y="4261"/>
                  </a:cubicBezTo>
                  <a:cubicBezTo>
                    <a:pt x="12780" y="3749"/>
                    <a:pt x="11715" y="2684"/>
                    <a:pt x="11161" y="1619"/>
                  </a:cubicBezTo>
                  <a:cubicBezTo>
                    <a:pt x="10096" y="1066"/>
                    <a:pt x="9031" y="1"/>
                    <a:pt x="7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flipH="1">
              <a:off x="1675655" y="577212"/>
              <a:ext cx="144018" cy="239494"/>
            </a:xfrm>
            <a:custGeom>
              <a:rect b="b" l="l" r="r" t="t"/>
              <a:pathLst>
                <a:path extrusionOk="0" h="36342" w="21854">
                  <a:moveTo>
                    <a:pt x="10974" y="0"/>
                  </a:moveTo>
                  <a:cubicBezTo>
                    <a:pt x="8899" y="0"/>
                    <a:pt x="6216" y="1845"/>
                    <a:pt x="4814" y="3285"/>
                  </a:cubicBezTo>
                  <a:cubicBezTo>
                    <a:pt x="3749" y="4861"/>
                    <a:pt x="2684" y="6991"/>
                    <a:pt x="2130" y="9675"/>
                  </a:cubicBezTo>
                  <a:cubicBezTo>
                    <a:pt x="554" y="16064"/>
                    <a:pt x="1" y="26714"/>
                    <a:pt x="1" y="33104"/>
                  </a:cubicBezTo>
                  <a:cubicBezTo>
                    <a:pt x="3797" y="35167"/>
                    <a:pt x="8463" y="36342"/>
                    <a:pt x="13014" y="36342"/>
                  </a:cubicBezTo>
                  <a:cubicBezTo>
                    <a:pt x="15510" y="36342"/>
                    <a:pt x="17971" y="35988"/>
                    <a:pt x="20235" y="35234"/>
                  </a:cubicBezTo>
                  <a:cubicBezTo>
                    <a:pt x="20789" y="30974"/>
                    <a:pt x="21854" y="23519"/>
                    <a:pt x="21854" y="19770"/>
                  </a:cubicBezTo>
                  <a:cubicBezTo>
                    <a:pt x="21854" y="15511"/>
                    <a:pt x="21300" y="11804"/>
                    <a:pt x="19724" y="8056"/>
                  </a:cubicBezTo>
                  <a:cubicBezTo>
                    <a:pt x="18105" y="4350"/>
                    <a:pt x="15464" y="1666"/>
                    <a:pt x="11715" y="90"/>
                  </a:cubicBezTo>
                  <a:cubicBezTo>
                    <a:pt x="11480" y="29"/>
                    <a:pt x="11232" y="0"/>
                    <a:pt x="10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flipH="1">
              <a:off x="1805631" y="640973"/>
              <a:ext cx="3374" cy="14024"/>
            </a:xfrm>
            <a:custGeom>
              <a:rect b="b" l="l" r="r" t="t"/>
              <a:pathLst>
                <a:path extrusionOk="0" h="2128" w="512">
                  <a:moveTo>
                    <a:pt x="511" y="0"/>
                  </a:moveTo>
                  <a:lnTo>
                    <a:pt x="511" y="0"/>
                  </a:lnTo>
                  <a:cubicBezTo>
                    <a:pt x="510" y="511"/>
                    <a:pt x="0" y="1064"/>
                    <a:pt x="0" y="2127"/>
                  </a:cubicBezTo>
                  <a:cubicBezTo>
                    <a:pt x="0" y="1575"/>
                    <a:pt x="510" y="512"/>
                    <a:pt x="511" y="0"/>
                  </a:cubicBezTo>
                  <a:close/>
                </a:path>
              </a:pathLst>
            </a:custGeom>
            <a:solidFill>
              <a:srgbClr val="292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flipH="1">
              <a:off x="1721411" y="598850"/>
              <a:ext cx="87594" cy="59521"/>
            </a:xfrm>
            <a:custGeom>
              <a:rect b="b" l="l" r="r" t="t"/>
              <a:pathLst>
                <a:path extrusionOk="0" h="9032" w="13292">
                  <a:moveTo>
                    <a:pt x="3195" y="1"/>
                  </a:moveTo>
                  <a:cubicBezTo>
                    <a:pt x="1576" y="2131"/>
                    <a:pt x="1065" y="4261"/>
                    <a:pt x="511" y="6391"/>
                  </a:cubicBezTo>
                  <a:cubicBezTo>
                    <a:pt x="511" y="6902"/>
                    <a:pt x="0" y="7455"/>
                    <a:pt x="0" y="8520"/>
                  </a:cubicBezTo>
                  <a:cubicBezTo>
                    <a:pt x="1576" y="9032"/>
                    <a:pt x="3706" y="9032"/>
                    <a:pt x="5325" y="9032"/>
                  </a:cubicBezTo>
                  <a:lnTo>
                    <a:pt x="6901" y="9032"/>
                  </a:lnTo>
                  <a:cubicBezTo>
                    <a:pt x="7966" y="9032"/>
                    <a:pt x="9585" y="8520"/>
                    <a:pt x="10650" y="7967"/>
                  </a:cubicBezTo>
                  <a:cubicBezTo>
                    <a:pt x="11715" y="7455"/>
                    <a:pt x="12780" y="6391"/>
                    <a:pt x="12780" y="4772"/>
                  </a:cubicBezTo>
                  <a:cubicBezTo>
                    <a:pt x="13291" y="3707"/>
                    <a:pt x="12780" y="1066"/>
                    <a:pt x="11161" y="1066"/>
                  </a:cubicBezTo>
                  <a:cubicBezTo>
                    <a:pt x="8520" y="1066"/>
                    <a:pt x="5836" y="512"/>
                    <a:pt x="3195" y="1"/>
                  </a:cubicBezTo>
                  <a:close/>
                </a:path>
              </a:pathLst>
            </a:custGeom>
            <a:solidFill>
              <a:srgbClr val="625676">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flipH="1">
              <a:off x="1738826" y="546085"/>
              <a:ext cx="45761" cy="53636"/>
            </a:xfrm>
            <a:custGeom>
              <a:rect b="b" l="l" r="r" t="t"/>
              <a:pathLst>
                <a:path extrusionOk="0" h="8139" w="6944">
                  <a:moveTo>
                    <a:pt x="3195" y="0"/>
                  </a:moveTo>
                  <a:cubicBezTo>
                    <a:pt x="2130" y="554"/>
                    <a:pt x="1065" y="1619"/>
                    <a:pt x="0" y="1619"/>
                  </a:cubicBezTo>
                  <a:cubicBezTo>
                    <a:pt x="554" y="3749"/>
                    <a:pt x="1065" y="5879"/>
                    <a:pt x="1065" y="8009"/>
                  </a:cubicBezTo>
                  <a:cubicBezTo>
                    <a:pt x="1432" y="8097"/>
                    <a:pt x="1799" y="8138"/>
                    <a:pt x="2163" y="8138"/>
                  </a:cubicBezTo>
                  <a:cubicBezTo>
                    <a:pt x="3914" y="8138"/>
                    <a:pt x="5604" y="7184"/>
                    <a:pt x="6944" y="5879"/>
                  </a:cubicBezTo>
                  <a:cubicBezTo>
                    <a:pt x="5879" y="3749"/>
                    <a:pt x="4814" y="2130"/>
                    <a:pt x="319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p:nvPr/>
          </p:nvSpPr>
          <p:spPr>
            <a:xfrm flipH="1">
              <a:off x="1763525" y="546085"/>
              <a:ext cx="21062" cy="42117"/>
            </a:xfrm>
            <a:custGeom>
              <a:rect b="b" l="l" r="r" t="t"/>
              <a:pathLst>
                <a:path extrusionOk="0" h="6391" w="3196">
                  <a:moveTo>
                    <a:pt x="0" y="2130"/>
                  </a:moveTo>
                  <a:cubicBezTo>
                    <a:pt x="554" y="3195"/>
                    <a:pt x="1065" y="4814"/>
                    <a:pt x="1065" y="6390"/>
                  </a:cubicBezTo>
                  <a:lnTo>
                    <a:pt x="1065" y="6390"/>
                  </a:lnTo>
                  <a:cubicBezTo>
                    <a:pt x="1065" y="4814"/>
                    <a:pt x="554" y="3195"/>
                    <a:pt x="0" y="2130"/>
                  </a:cubicBezTo>
                  <a:close/>
                  <a:moveTo>
                    <a:pt x="0" y="2130"/>
                  </a:moveTo>
                  <a:lnTo>
                    <a:pt x="0" y="2130"/>
                  </a:lnTo>
                  <a:lnTo>
                    <a:pt x="0" y="2130"/>
                  </a:lnTo>
                  <a:close/>
                  <a:moveTo>
                    <a:pt x="0" y="1619"/>
                  </a:moveTo>
                  <a:lnTo>
                    <a:pt x="0" y="2130"/>
                  </a:lnTo>
                  <a:lnTo>
                    <a:pt x="0" y="1619"/>
                  </a:lnTo>
                  <a:close/>
                  <a:moveTo>
                    <a:pt x="3195" y="0"/>
                  </a:moveTo>
                  <a:cubicBezTo>
                    <a:pt x="2130" y="554"/>
                    <a:pt x="1065" y="1619"/>
                    <a:pt x="0" y="1619"/>
                  </a:cubicBezTo>
                  <a:lnTo>
                    <a:pt x="0" y="1619"/>
                  </a:lnTo>
                  <a:cubicBezTo>
                    <a:pt x="1065" y="1619"/>
                    <a:pt x="2130" y="554"/>
                    <a:pt x="3195" y="0"/>
                  </a:cubicBezTo>
                  <a:lnTo>
                    <a:pt x="3195" y="0"/>
                  </a:lnTo>
                  <a:close/>
                </a:path>
              </a:pathLst>
            </a:custGeom>
            <a:solidFill>
              <a:srgbClr val="01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flipH="1">
              <a:off x="1777563" y="588189"/>
              <a:ext cx="7" cy="3651"/>
            </a:xfrm>
            <a:custGeom>
              <a:rect b="b" l="l" r="r" t="t"/>
              <a:pathLst>
                <a:path extrusionOk="0" h="554" w="1">
                  <a:moveTo>
                    <a:pt x="0" y="0"/>
                  </a:moveTo>
                  <a:lnTo>
                    <a:pt x="0" y="0"/>
                  </a:lnTo>
                  <a:lnTo>
                    <a:pt x="0" y="554"/>
                  </a:lnTo>
                  <a:lnTo>
                    <a:pt x="0" y="554"/>
                  </a:lnTo>
                  <a:close/>
                </a:path>
              </a:pathLst>
            </a:custGeom>
            <a:solidFill>
              <a:srgbClr val="433E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flipH="1">
              <a:off x="1752863" y="546085"/>
              <a:ext cx="31724" cy="45761"/>
            </a:xfrm>
            <a:custGeom>
              <a:rect b="b" l="l" r="r" t="t"/>
              <a:pathLst>
                <a:path extrusionOk="0" h="6944" w="4814">
                  <a:moveTo>
                    <a:pt x="3195" y="0"/>
                  </a:moveTo>
                  <a:cubicBezTo>
                    <a:pt x="2130" y="554"/>
                    <a:pt x="1065" y="1619"/>
                    <a:pt x="0" y="1619"/>
                  </a:cubicBezTo>
                  <a:lnTo>
                    <a:pt x="0" y="2130"/>
                  </a:lnTo>
                  <a:cubicBezTo>
                    <a:pt x="554" y="3195"/>
                    <a:pt x="1065" y="4814"/>
                    <a:pt x="1065" y="6390"/>
                  </a:cubicBezTo>
                  <a:lnTo>
                    <a:pt x="1065" y="6944"/>
                  </a:lnTo>
                  <a:cubicBezTo>
                    <a:pt x="2684" y="5879"/>
                    <a:pt x="4260" y="4260"/>
                    <a:pt x="4814" y="2130"/>
                  </a:cubicBezTo>
                  <a:cubicBezTo>
                    <a:pt x="4260" y="1619"/>
                    <a:pt x="3749" y="1065"/>
                    <a:pt x="3195" y="0"/>
                  </a:cubicBezTo>
                  <a:close/>
                </a:path>
              </a:pathLst>
            </a:custGeom>
            <a:solidFill>
              <a:srgbClr val="917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flipH="1">
              <a:off x="1745842" y="505438"/>
              <a:ext cx="52779" cy="72378"/>
            </a:xfrm>
            <a:custGeom>
              <a:rect b="b" l="l" r="r" t="t"/>
              <a:pathLst>
                <a:path extrusionOk="0" h="10983" w="8009">
                  <a:moveTo>
                    <a:pt x="2788" y="0"/>
                  </a:moveTo>
                  <a:cubicBezTo>
                    <a:pt x="1606" y="0"/>
                    <a:pt x="554" y="377"/>
                    <a:pt x="554" y="1398"/>
                  </a:cubicBezTo>
                  <a:cubicBezTo>
                    <a:pt x="0" y="4593"/>
                    <a:pt x="554" y="7788"/>
                    <a:pt x="1619" y="10983"/>
                  </a:cubicBezTo>
                  <a:cubicBezTo>
                    <a:pt x="3195" y="10429"/>
                    <a:pt x="4814" y="9918"/>
                    <a:pt x="5879" y="8853"/>
                  </a:cubicBezTo>
                  <a:cubicBezTo>
                    <a:pt x="6944" y="7788"/>
                    <a:pt x="8009" y="6169"/>
                    <a:pt x="7455" y="4039"/>
                  </a:cubicBezTo>
                  <a:cubicBezTo>
                    <a:pt x="7455" y="2463"/>
                    <a:pt x="6390" y="845"/>
                    <a:pt x="4814" y="333"/>
                  </a:cubicBezTo>
                  <a:cubicBezTo>
                    <a:pt x="4217" y="129"/>
                    <a:pt x="3480" y="0"/>
                    <a:pt x="2788"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flipH="1">
              <a:off x="1714378" y="430442"/>
              <a:ext cx="213918" cy="222557"/>
            </a:xfrm>
            <a:custGeom>
              <a:rect b="b" l="l" r="r" t="t"/>
              <a:pathLst>
                <a:path extrusionOk="0" h="33772" w="32461">
                  <a:moveTo>
                    <a:pt x="3707" y="1"/>
                  </a:moveTo>
                  <a:cubicBezTo>
                    <a:pt x="2642" y="1"/>
                    <a:pt x="1066" y="1"/>
                    <a:pt x="1" y="1066"/>
                  </a:cubicBezTo>
                  <a:cubicBezTo>
                    <a:pt x="1577" y="7967"/>
                    <a:pt x="3707" y="14910"/>
                    <a:pt x="7967" y="21300"/>
                  </a:cubicBezTo>
                  <a:cubicBezTo>
                    <a:pt x="11716" y="27136"/>
                    <a:pt x="17552" y="31950"/>
                    <a:pt x="24495" y="33526"/>
                  </a:cubicBezTo>
                  <a:cubicBezTo>
                    <a:pt x="25546" y="33526"/>
                    <a:pt x="26369" y="33772"/>
                    <a:pt x="27281" y="33772"/>
                  </a:cubicBezTo>
                  <a:cubicBezTo>
                    <a:pt x="27737" y="33772"/>
                    <a:pt x="28215" y="33710"/>
                    <a:pt x="28755" y="33526"/>
                  </a:cubicBezTo>
                  <a:cubicBezTo>
                    <a:pt x="29820" y="33526"/>
                    <a:pt x="31396" y="32461"/>
                    <a:pt x="31950" y="31396"/>
                  </a:cubicBezTo>
                  <a:cubicBezTo>
                    <a:pt x="32461" y="30331"/>
                    <a:pt x="32461" y="27690"/>
                    <a:pt x="31396" y="27136"/>
                  </a:cubicBezTo>
                  <a:cubicBezTo>
                    <a:pt x="25006" y="25006"/>
                    <a:pt x="18616" y="21811"/>
                    <a:pt x="13845" y="17040"/>
                  </a:cubicBezTo>
                  <a:cubicBezTo>
                    <a:pt x="9032" y="12780"/>
                    <a:pt x="5326" y="6902"/>
                    <a:pt x="3707"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flipH="1">
              <a:off x="1714394" y="567137"/>
              <a:ext cx="126330" cy="85841"/>
            </a:xfrm>
            <a:custGeom>
              <a:rect b="b" l="l" r="r" t="t"/>
              <a:pathLst>
                <a:path extrusionOk="0" h="13026" w="19170">
                  <a:moveTo>
                    <a:pt x="4814" y="0"/>
                  </a:moveTo>
                  <a:cubicBezTo>
                    <a:pt x="2684" y="1619"/>
                    <a:pt x="1066" y="4260"/>
                    <a:pt x="1" y="6944"/>
                  </a:cubicBezTo>
                  <a:cubicBezTo>
                    <a:pt x="3196" y="9585"/>
                    <a:pt x="6944" y="11715"/>
                    <a:pt x="11204" y="12780"/>
                  </a:cubicBezTo>
                  <a:cubicBezTo>
                    <a:pt x="12255" y="12780"/>
                    <a:pt x="13078" y="13026"/>
                    <a:pt x="13990" y="13026"/>
                  </a:cubicBezTo>
                  <a:cubicBezTo>
                    <a:pt x="14446" y="13026"/>
                    <a:pt x="14924" y="12964"/>
                    <a:pt x="15464" y="12780"/>
                  </a:cubicBezTo>
                  <a:cubicBezTo>
                    <a:pt x="16529" y="12780"/>
                    <a:pt x="18105" y="11715"/>
                    <a:pt x="18659" y="10650"/>
                  </a:cubicBezTo>
                  <a:cubicBezTo>
                    <a:pt x="19170" y="9585"/>
                    <a:pt x="19170" y="6944"/>
                    <a:pt x="18105" y="6390"/>
                  </a:cubicBezTo>
                  <a:cubicBezTo>
                    <a:pt x="13334" y="4814"/>
                    <a:pt x="8520" y="2684"/>
                    <a:pt x="4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flipH="1">
              <a:off x="1724785" y="496127"/>
              <a:ext cx="84220" cy="66427"/>
            </a:xfrm>
            <a:custGeom>
              <a:rect b="b" l="l" r="r" t="t"/>
              <a:pathLst>
                <a:path extrusionOk="0" h="10080" w="12780">
                  <a:moveTo>
                    <a:pt x="5577" y="1"/>
                  </a:moveTo>
                  <a:cubicBezTo>
                    <a:pt x="5142" y="1"/>
                    <a:pt x="4700" y="42"/>
                    <a:pt x="4260" y="128"/>
                  </a:cubicBezTo>
                  <a:cubicBezTo>
                    <a:pt x="2130" y="681"/>
                    <a:pt x="0" y="3322"/>
                    <a:pt x="511" y="6006"/>
                  </a:cubicBezTo>
                  <a:cubicBezTo>
                    <a:pt x="1065" y="6006"/>
                    <a:pt x="2130" y="5452"/>
                    <a:pt x="2641" y="4387"/>
                  </a:cubicBezTo>
                  <a:cubicBezTo>
                    <a:pt x="2641" y="5452"/>
                    <a:pt x="3195" y="6006"/>
                    <a:pt x="3706" y="6006"/>
                  </a:cubicBezTo>
                  <a:lnTo>
                    <a:pt x="5325" y="6006"/>
                  </a:lnTo>
                  <a:cubicBezTo>
                    <a:pt x="5836" y="6006"/>
                    <a:pt x="6390" y="6006"/>
                    <a:pt x="6901" y="6517"/>
                  </a:cubicBezTo>
                  <a:cubicBezTo>
                    <a:pt x="7966" y="7071"/>
                    <a:pt x="7966" y="8647"/>
                    <a:pt x="9031" y="9712"/>
                  </a:cubicBezTo>
                  <a:cubicBezTo>
                    <a:pt x="9477" y="9944"/>
                    <a:pt x="10021" y="10079"/>
                    <a:pt x="10539" y="10079"/>
                  </a:cubicBezTo>
                  <a:cubicBezTo>
                    <a:pt x="11258" y="10079"/>
                    <a:pt x="11929" y="9820"/>
                    <a:pt x="12226" y="9201"/>
                  </a:cubicBezTo>
                  <a:cubicBezTo>
                    <a:pt x="12780" y="7071"/>
                    <a:pt x="12226" y="4387"/>
                    <a:pt x="10650" y="2811"/>
                  </a:cubicBezTo>
                  <a:cubicBezTo>
                    <a:pt x="9762" y="1036"/>
                    <a:pt x="7751" y="1"/>
                    <a:pt x="55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rot="-551542">
              <a:off x="1874987" y="178016"/>
              <a:ext cx="444629" cy="334696"/>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rgbClr val="E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5"/>
          <p:cNvGrpSpPr/>
          <p:nvPr/>
        </p:nvGrpSpPr>
        <p:grpSpPr>
          <a:xfrm>
            <a:off x="42163" y="2000667"/>
            <a:ext cx="670576" cy="664368"/>
            <a:chOff x="5186775" y="4721675"/>
            <a:chExt cx="192650" cy="190850"/>
          </a:xfrm>
        </p:grpSpPr>
        <p:sp>
          <p:nvSpPr>
            <p:cNvPr id="429" name="Google Shape;429;p35"/>
            <p:cNvSpPr/>
            <p:nvPr/>
          </p:nvSpPr>
          <p:spPr>
            <a:xfrm>
              <a:off x="5262450" y="4743500"/>
              <a:ext cx="8300" cy="7650"/>
            </a:xfrm>
            <a:custGeom>
              <a:rect b="b" l="l" r="r" t="t"/>
              <a:pathLst>
                <a:path extrusionOk="0" h="306" w="332">
                  <a:moveTo>
                    <a:pt x="203" y="1"/>
                  </a:moveTo>
                  <a:cubicBezTo>
                    <a:pt x="186" y="1"/>
                    <a:pt x="165" y="6"/>
                    <a:pt x="138" y="19"/>
                  </a:cubicBezTo>
                  <a:cubicBezTo>
                    <a:pt x="0" y="90"/>
                    <a:pt x="138" y="294"/>
                    <a:pt x="276" y="294"/>
                  </a:cubicBezTo>
                  <a:cubicBezTo>
                    <a:pt x="284" y="302"/>
                    <a:pt x="290" y="306"/>
                    <a:pt x="295" y="306"/>
                  </a:cubicBezTo>
                  <a:cubicBezTo>
                    <a:pt x="332" y="306"/>
                    <a:pt x="276" y="90"/>
                    <a:pt x="276" y="90"/>
                  </a:cubicBezTo>
                  <a:cubicBezTo>
                    <a:pt x="276" y="90"/>
                    <a:pt x="276" y="1"/>
                    <a:pt x="20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a:off x="5288325" y="4741800"/>
              <a:ext cx="8550" cy="9050"/>
            </a:xfrm>
            <a:custGeom>
              <a:rect b="b" l="l" r="r" t="t"/>
              <a:pathLst>
                <a:path extrusionOk="0" h="362" w="342">
                  <a:moveTo>
                    <a:pt x="135" y="0"/>
                  </a:moveTo>
                  <a:cubicBezTo>
                    <a:pt x="66" y="0"/>
                    <a:pt x="66" y="87"/>
                    <a:pt x="66" y="87"/>
                  </a:cubicBezTo>
                  <a:cubicBezTo>
                    <a:pt x="66" y="87"/>
                    <a:pt x="0" y="362"/>
                    <a:pt x="138" y="362"/>
                  </a:cubicBezTo>
                  <a:cubicBezTo>
                    <a:pt x="275" y="296"/>
                    <a:pt x="341" y="87"/>
                    <a:pt x="204" y="21"/>
                  </a:cubicBezTo>
                  <a:cubicBezTo>
                    <a:pt x="175" y="6"/>
                    <a:pt x="153" y="0"/>
                    <a:pt x="135"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5267675" y="4726575"/>
              <a:ext cx="24100" cy="33400"/>
            </a:xfrm>
            <a:custGeom>
              <a:rect b="b" l="l" r="r" t="t"/>
              <a:pathLst>
                <a:path extrusionOk="0" h="1336" w="964">
                  <a:moveTo>
                    <a:pt x="493" y="1"/>
                  </a:moveTo>
                  <a:cubicBezTo>
                    <a:pt x="254" y="1"/>
                    <a:pt x="1" y="154"/>
                    <a:pt x="1" y="355"/>
                  </a:cubicBezTo>
                  <a:cubicBezTo>
                    <a:pt x="1" y="731"/>
                    <a:pt x="170" y="1336"/>
                    <a:pt x="462" y="1336"/>
                  </a:cubicBezTo>
                  <a:cubicBezTo>
                    <a:pt x="491" y="1336"/>
                    <a:pt x="520" y="1330"/>
                    <a:pt x="551" y="1318"/>
                  </a:cubicBezTo>
                  <a:cubicBezTo>
                    <a:pt x="892" y="1246"/>
                    <a:pt x="964" y="355"/>
                    <a:pt x="892" y="283"/>
                  </a:cubicBezTo>
                  <a:cubicBezTo>
                    <a:pt x="834" y="82"/>
                    <a:pt x="667" y="1"/>
                    <a:pt x="493"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a:off x="5314050" y="4884975"/>
              <a:ext cx="10325" cy="20675"/>
            </a:xfrm>
            <a:custGeom>
              <a:rect b="b" l="l" r="r" t="t"/>
              <a:pathLst>
                <a:path extrusionOk="0" h="827" w="413">
                  <a:moveTo>
                    <a:pt x="72" y="1"/>
                  </a:moveTo>
                  <a:lnTo>
                    <a:pt x="0" y="276"/>
                  </a:lnTo>
                  <a:lnTo>
                    <a:pt x="209" y="276"/>
                  </a:lnTo>
                  <a:cubicBezTo>
                    <a:pt x="209" y="276"/>
                    <a:pt x="209" y="826"/>
                    <a:pt x="275" y="826"/>
                  </a:cubicBezTo>
                  <a:cubicBezTo>
                    <a:pt x="275" y="826"/>
                    <a:pt x="413" y="138"/>
                    <a:pt x="413" y="72"/>
                  </a:cubicBezTo>
                  <a:lnTo>
                    <a:pt x="72"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5238375" y="4890200"/>
              <a:ext cx="10350" cy="22325"/>
            </a:xfrm>
            <a:custGeom>
              <a:rect b="b" l="l" r="r" t="t"/>
              <a:pathLst>
                <a:path extrusionOk="0" h="893" w="414">
                  <a:moveTo>
                    <a:pt x="347" y="1"/>
                  </a:moveTo>
                  <a:lnTo>
                    <a:pt x="0" y="138"/>
                  </a:lnTo>
                  <a:cubicBezTo>
                    <a:pt x="0" y="204"/>
                    <a:pt x="210" y="892"/>
                    <a:pt x="276" y="892"/>
                  </a:cubicBezTo>
                  <a:lnTo>
                    <a:pt x="210" y="342"/>
                  </a:lnTo>
                  <a:cubicBezTo>
                    <a:pt x="210" y="342"/>
                    <a:pt x="347" y="276"/>
                    <a:pt x="413" y="276"/>
                  </a:cubicBezTo>
                  <a:lnTo>
                    <a:pt x="347"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a:off x="5243600" y="4842750"/>
              <a:ext cx="135825" cy="56025"/>
            </a:xfrm>
            <a:custGeom>
              <a:rect b="b" l="l" r="r" t="t"/>
              <a:pathLst>
                <a:path extrusionOk="0" h="2241" w="5433">
                  <a:moveTo>
                    <a:pt x="3220" y="0"/>
                  </a:moveTo>
                  <a:cubicBezTo>
                    <a:pt x="2285" y="0"/>
                    <a:pt x="1239" y="523"/>
                    <a:pt x="1239" y="523"/>
                  </a:cubicBezTo>
                  <a:cubicBezTo>
                    <a:pt x="975" y="873"/>
                    <a:pt x="1145" y="988"/>
                    <a:pt x="1471" y="988"/>
                  </a:cubicBezTo>
                  <a:cubicBezTo>
                    <a:pt x="1856" y="988"/>
                    <a:pt x="2459" y="828"/>
                    <a:pt x="2816" y="709"/>
                  </a:cubicBezTo>
                  <a:lnTo>
                    <a:pt x="2816" y="709"/>
                  </a:lnTo>
                  <a:cubicBezTo>
                    <a:pt x="2145" y="999"/>
                    <a:pt x="1" y="1965"/>
                    <a:pt x="1" y="1965"/>
                  </a:cubicBezTo>
                  <a:lnTo>
                    <a:pt x="138" y="2240"/>
                  </a:lnTo>
                  <a:cubicBezTo>
                    <a:pt x="138" y="2240"/>
                    <a:pt x="5432" y="1139"/>
                    <a:pt x="4128" y="248"/>
                  </a:cubicBezTo>
                  <a:cubicBezTo>
                    <a:pt x="3875" y="67"/>
                    <a:pt x="3554" y="0"/>
                    <a:pt x="3220"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5186775" y="4845775"/>
              <a:ext cx="132525" cy="53000"/>
            </a:xfrm>
            <a:custGeom>
              <a:rect b="b" l="l" r="r" t="t"/>
              <a:pathLst>
                <a:path extrusionOk="0" h="2120" w="5301">
                  <a:moveTo>
                    <a:pt x="2462" y="0"/>
                  </a:moveTo>
                  <a:cubicBezTo>
                    <a:pt x="1891" y="0"/>
                    <a:pt x="1291" y="92"/>
                    <a:pt x="898" y="402"/>
                  </a:cubicBezTo>
                  <a:cubicBezTo>
                    <a:pt x="1" y="1156"/>
                    <a:pt x="5163" y="2119"/>
                    <a:pt x="5163" y="2119"/>
                  </a:cubicBezTo>
                  <a:lnTo>
                    <a:pt x="5300" y="1569"/>
                  </a:lnTo>
                  <a:cubicBezTo>
                    <a:pt x="5300" y="1569"/>
                    <a:pt x="3528" y="1023"/>
                    <a:pt x="2670" y="773"/>
                  </a:cubicBezTo>
                  <a:lnTo>
                    <a:pt x="2670" y="773"/>
                  </a:lnTo>
                  <a:cubicBezTo>
                    <a:pt x="2915" y="819"/>
                    <a:pt x="3177" y="845"/>
                    <a:pt x="3415" y="845"/>
                  </a:cubicBezTo>
                  <a:cubicBezTo>
                    <a:pt x="4035" y="845"/>
                    <a:pt x="4492" y="667"/>
                    <a:pt x="4062" y="193"/>
                  </a:cubicBezTo>
                  <a:cubicBezTo>
                    <a:pt x="4062" y="193"/>
                    <a:pt x="3291" y="0"/>
                    <a:pt x="2462" y="0"/>
                  </a:cubicBezTo>
                  <a:close/>
                </a:path>
              </a:pathLst>
            </a:custGeom>
            <a:solidFill>
              <a:srgbClr val="04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5300575" y="4769700"/>
              <a:ext cx="47900" cy="96450"/>
            </a:xfrm>
            <a:custGeom>
              <a:rect b="b" l="l" r="r" t="t"/>
              <a:pathLst>
                <a:path extrusionOk="0" h="3858" w="1916">
                  <a:moveTo>
                    <a:pt x="229" y="1"/>
                  </a:moveTo>
                  <a:cubicBezTo>
                    <a:pt x="1" y="1"/>
                    <a:pt x="126" y="693"/>
                    <a:pt x="126" y="693"/>
                  </a:cubicBezTo>
                  <a:cubicBezTo>
                    <a:pt x="126" y="693"/>
                    <a:pt x="1574" y="1722"/>
                    <a:pt x="1299" y="2410"/>
                  </a:cubicBezTo>
                  <a:cubicBezTo>
                    <a:pt x="1023" y="3098"/>
                    <a:pt x="473" y="3373"/>
                    <a:pt x="402" y="3511"/>
                  </a:cubicBezTo>
                  <a:cubicBezTo>
                    <a:pt x="264" y="3649"/>
                    <a:pt x="264" y="3858"/>
                    <a:pt x="264" y="3858"/>
                  </a:cubicBezTo>
                  <a:cubicBezTo>
                    <a:pt x="264" y="3858"/>
                    <a:pt x="336" y="3786"/>
                    <a:pt x="539" y="3720"/>
                  </a:cubicBezTo>
                  <a:cubicBezTo>
                    <a:pt x="814" y="3583"/>
                    <a:pt x="1915" y="2895"/>
                    <a:pt x="1849" y="2069"/>
                  </a:cubicBezTo>
                  <a:cubicBezTo>
                    <a:pt x="1849" y="1244"/>
                    <a:pt x="539" y="143"/>
                    <a:pt x="264" y="5"/>
                  </a:cubicBezTo>
                  <a:cubicBezTo>
                    <a:pt x="252" y="2"/>
                    <a:pt x="240" y="1"/>
                    <a:pt x="229"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5252125" y="4765625"/>
              <a:ext cx="60300" cy="95300"/>
            </a:xfrm>
            <a:custGeom>
              <a:rect b="b" l="l" r="r" t="t"/>
              <a:pathLst>
                <a:path extrusionOk="0" h="3812" w="2412">
                  <a:moveTo>
                    <a:pt x="1327" y="0"/>
                  </a:moveTo>
                  <a:cubicBezTo>
                    <a:pt x="730" y="0"/>
                    <a:pt x="115" y="146"/>
                    <a:pt x="72" y="234"/>
                  </a:cubicBezTo>
                  <a:cubicBezTo>
                    <a:pt x="1" y="444"/>
                    <a:pt x="1" y="3812"/>
                    <a:pt x="1" y="3812"/>
                  </a:cubicBezTo>
                  <a:lnTo>
                    <a:pt x="2411" y="3674"/>
                  </a:lnTo>
                  <a:cubicBezTo>
                    <a:pt x="2411" y="3674"/>
                    <a:pt x="2411" y="234"/>
                    <a:pt x="2202" y="168"/>
                  </a:cubicBezTo>
                  <a:cubicBezTo>
                    <a:pt x="1982" y="45"/>
                    <a:pt x="1657" y="0"/>
                    <a:pt x="1327"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5"/>
            <p:cNvSpPr/>
            <p:nvPr/>
          </p:nvSpPr>
          <p:spPr>
            <a:xfrm>
              <a:off x="5274550" y="4746275"/>
              <a:ext cx="15450" cy="27025"/>
            </a:xfrm>
            <a:custGeom>
              <a:rect b="b" l="l" r="r" t="t"/>
              <a:pathLst>
                <a:path extrusionOk="0" h="1081" w="618">
                  <a:moveTo>
                    <a:pt x="192" y="1"/>
                  </a:moveTo>
                  <a:cubicBezTo>
                    <a:pt x="90" y="1"/>
                    <a:pt x="1" y="45"/>
                    <a:pt x="1" y="45"/>
                  </a:cubicBezTo>
                  <a:cubicBezTo>
                    <a:pt x="1" y="45"/>
                    <a:pt x="1" y="805"/>
                    <a:pt x="67" y="871"/>
                  </a:cubicBezTo>
                  <a:cubicBezTo>
                    <a:pt x="67" y="871"/>
                    <a:pt x="204" y="1080"/>
                    <a:pt x="276" y="1080"/>
                  </a:cubicBezTo>
                  <a:cubicBezTo>
                    <a:pt x="413" y="1080"/>
                    <a:pt x="480" y="942"/>
                    <a:pt x="551" y="871"/>
                  </a:cubicBezTo>
                  <a:cubicBezTo>
                    <a:pt x="617" y="805"/>
                    <a:pt x="413" y="117"/>
                    <a:pt x="413" y="117"/>
                  </a:cubicBezTo>
                  <a:cubicBezTo>
                    <a:pt x="354" y="27"/>
                    <a:pt x="269" y="1"/>
                    <a:pt x="19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a:off x="5265900" y="4721675"/>
              <a:ext cx="29025" cy="40850"/>
            </a:xfrm>
            <a:custGeom>
              <a:rect b="b" l="l" r="r" t="t"/>
              <a:pathLst>
                <a:path extrusionOk="0" h="1634" w="1161">
                  <a:moveTo>
                    <a:pt x="389" y="389"/>
                  </a:moveTo>
                  <a:cubicBezTo>
                    <a:pt x="537" y="389"/>
                    <a:pt x="742" y="451"/>
                    <a:pt x="885" y="472"/>
                  </a:cubicBezTo>
                  <a:lnTo>
                    <a:pt x="885" y="472"/>
                  </a:lnTo>
                  <a:cubicBezTo>
                    <a:pt x="905" y="636"/>
                    <a:pt x="1002" y="1062"/>
                    <a:pt x="897" y="1167"/>
                  </a:cubicBezTo>
                  <a:cubicBezTo>
                    <a:pt x="759" y="1167"/>
                    <a:pt x="413" y="1239"/>
                    <a:pt x="347" y="1239"/>
                  </a:cubicBezTo>
                  <a:cubicBezTo>
                    <a:pt x="347" y="1239"/>
                    <a:pt x="72" y="963"/>
                    <a:pt x="209" y="479"/>
                  </a:cubicBezTo>
                  <a:cubicBezTo>
                    <a:pt x="231" y="411"/>
                    <a:pt x="300" y="389"/>
                    <a:pt x="389" y="389"/>
                  </a:cubicBezTo>
                  <a:close/>
                  <a:moveTo>
                    <a:pt x="413" y="0"/>
                  </a:moveTo>
                  <a:cubicBezTo>
                    <a:pt x="209" y="0"/>
                    <a:pt x="138" y="341"/>
                    <a:pt x="138" y="341"/>
                  </a:cubicBezTo>
                  <a:cubicBezTo>
                    <a:pt x="72" y="341"/>
                    <a:pt x="72" y="341"/>
                    <a:pt x="0" y="551"/>
                  </a:cubicBezTo>
                  <a:cubicBezTo>
                    <a:pt x="0" y="754"/>
                    <a:pt x="209" y="1514"/>
                    <a:pt x="347" y="1580"/>
                  </a:cubicBezTo>
                  <a:cubicBezTo>
                    <a:pt x="380" y="1615"/>
                    <a:pt x="483" y="1633"/>
                    <a:pt x="595" y="1633"/>
                  </a:cubicBezTo>
                  <a:cubicBezTo>
                    <a:pt x="707" y="1633"/>
                    <a:pt x="828" y="1615"/>
                    <a:pt x="897" y="1580"/>
                  </a:cubicBezTo>
                  <a:cubicBezTo>
                    <a:pt x="1035" y="1580"/>
                    <a:pt x="1035" y="754"/>
                    <a:pt x="1035" y="617"/>
                  </a:cubicBezTo>
                  <a:cubicBezTo>
                    <a:pt x="1035" y="539"/>
                    <a:pt x="1024" y="491"/>
                    <a:pt x="1008" y="461"/>
                  </a:cubicBezTo>
                  <a:lnTo>
                    <a:pt x="1008" y="461"/>
                  </a:lnTo>
                  <a:cubicBezTo>
                    <a:pt x="1161" y="380"/>
                    <a:pt x="1095" y="193"/>
                    <a:pt x="1035" y="66"/>
                  </a:cubicBezTo>
                  <a:cubicBezTo>
                    <a:pt x="966" y="33"/>
                    <a:pt x="863" y="33"/>
                    <a:pt x="751" y="33"/>
                  </a:cubicBezTo>
                  <a:cubicBezTo>
                    <a:pt x="638" y="33"/>
                    <a:pt x="517" y="33"/>
                    <a:pt x="413"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5300400" y="4769675"/>
              <a:ext cx="34125" cy="35125"/>
            </a:xfrm>
            <a:custGeom>
              <a:rect b="b" l="l" r="r" t="t"/>
              <a:pathLst>
                <a:path extrusionOk="0" h="1405" w="1365">
                  <a:moveTo>
                    <a:pt x="258" y="0"/>
                  </a:moveTo>
                  <a:cubicBezTo>
                    <a:pt x="181" y="0"/>
                    <a:pt x="0" y="510"/>
                    <a:pt x="67" y="898"/>
                  </a:cubicBezTo>
                  <a:cubicBezTo>
                    <a:pt x="67" y="898"/>
                    <a:pt x="684" y="1311"/>
                    <a:pt x="755" y="1382"/>
                  </a:cubicBezTo>
                  <a:cubicBezTo>
                    <a:pt x="771" y="1397"/>
                    <a:pt x="790" y="1404"/>
                    <a:pt x="812" y="1404"/>
                  </a:cubicBezTo>
                  <a:cubicBezTo>
                    <a:pt x="992" y="1404"/>
                    <a:pt x="1364" y="962"/>
                    <a:pt x="1306" y="898"/>
                  </a:cubicBezTo>
                  <a:cubicBezTo>
                    <a:pt x="1306" y="760"/>
                    <a:pt x="343" y="6"/>
                    <a:pt x="271" y="6"/>
                  </a:cubicBezTo>
                  <a:cubicBezTo>
                    <a:pt x="267" y="2"/>
                    <a:pt x="263" y="0"/>
                    <a:pt x="258"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5214325" y="4775875"/>
              <a:ext cx="48175" cy="94925"/>
            </a:xfrm>
            <a:custGeom>
              <a:rect b="b" l="l" r="r" t="t"/>
              <a:pathLst>
                <a:path extrusionOk="0" h="3797" w="1927">
                  <a:moveTo>
                    <a:pt x="1626" y="1"/>
                  </a:moveTo>
                  <a:cubicBezTo>
                    <a:pt x="1612" y="1"/>
                    <a:pt x="1596" y="5"/>
                    <a:pt x="1580" y="16"/>
                  </a:cubicBezTo>
                  <a:cubicBezTo>
                    <a:pt x="1305" y="154"/>
                    <a:pt x="1" y="1320"/>
                    <a:pt x="67" y="2146"/>
                  </a:cubicBezTo>
                  <a:cubicBezTo>
                    <a:pt x="67" y="2971"/>
                    <a:pt x="1305" y="3593"/>
                    <a:pt x="1580" y="3659"/>
                  </a:cubicBezTo>
                  <a:cubicBezTo>
                    <a:pt x="1855" y="3731"/>
                    <a:pt x="1927" y="3797"/>
                    <a:pt x="1927" y="3797"/>
                  </a:cubicBezTo>
                  <a:cubicBezTo>
                    <a:pt x="1927" y="3797"/>
                    <a:pt x="1855" y="3593"/>
                    <a:pt x="1789" y="3456"/>
                  </a:cubicBezTo>
                  <a:cubicBezTo>
                    <a:pt x="1652" y="3318"/>
                    <a:pt x="892" y="2971"/>
                    <a:pt x="551" y="2283"/>
                  </a:cubicBezTo>
                  <a:cubicBezTo>
                    <a:pt x="276" y="1667"/>
                    <a:pt x="1855" y="704"/>
                    <a:pt x="1855" y="704"/>
                  </a:cubicBezTo>
                  <a:cubicBezTo>
                    <a:pt x="1855" y="704"/>
                    <a:pt x="1799" y="1"/>
                    <a:pt x="1626"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5228050" y="4771475"/>
              <a:ext cx="34425" cy="38050"/>
            </a:xfrm>
            <a:custGeom>
              <a:rect b="b" l="l" r="r" t="t"/>
              <a:pathLst>
                <a:path extrusionOk="0" h="1522" w="1377">
                  <a:moveTo>
                    <a:pt x="1035" y="0"/>
                  </a:moveTo>
                  <a:cubicBezTo>
                    <a:pt x="964" y="72"/>
                    <a:pt x="1" y="898"/>
                    <a:pt x="1" y="964"/>
                  </a:cubicBezTo>
                  <a:cubicBezTo>
                    <a:pt x="67" y="1092"/>
                    <a:pt x="488" y="1521"/>
                    <a:pt x="656" y="1521"/>
                  </a:cubicBezTo>
                  <a:cubicBezTo>
                    <a:pt x="668" y="1521"/>
                    <a:pt x="679" y="1519"/>
                    <a:pt x="689" y="1514"/>
                  </a:cubicBezTo>
                  <a:cubicBezTo>
                    <a:pt x="760" y="1376"/>
                    <a:pt x="1310" y="898"/>
                    <a:pt x="1310" y="898"/>
                  </a:cubicBezTo>
                  <a:cubicBezTo>
                    <a:pt x="1376" y="485"/>
                    <a:pt x="1101" y="0"/>
                    <a:pt x="1035" y="0"/>
                  </a:cubicBezTo>
                  <a:close/>
                </a:path>
              </a:pathLst>
            </a:custGeom>
            <a:solidFill>
              <a:srgbClr val="625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1117350" y="432500"/>
            <a:ext cx="690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RESULTS</a:t>
            </a:r>
            <a:endParaRPr sz="4100"/>
          </a:p>
        </p:txBody>
      </p:sp>
      <p:grpSp>
        <p:nvGrpSpPr>
          <p:cNvPr id="448" name="Google Shape;448;p36"/>
          <p:cNvGrpSpPr/>
          <p:nvPr/>
        </p:nvGrpSpPr>
        <p:grpSpPr>
          <a:xfrm>
            <a:off x="3728998" y="1026215"/>
            <a:ext cx="1686003" cy="48723"/>
            <a:chOff x="1002138" y="3024452"/>
            <a:chExt cx="1686003" cy="48723"/>
          </a:xfrm>
        </p:grpSpPr>
        <p:sp>
          <p:nvSpPr>
            <p:cNvPr id="449" name="Google Shape;449;p36"/>
            <p:cNvSpPr/>
            <p:nvPr/>
          </p:nvSpPr>
          <p:spPr>
            <a:xfrm>
              <a:off x="1002138" y="3024452"/>
              <a:ext cx="48724" cy="48723"/>
            </a:xfrm>
            <a:custGeom>
              <a:rect b="b" l="l" r="r" t="t"/>
              <a:pathLst>
                <a:path extrusionOk="0" h="348" w="348">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1233295" y="3024452"/>
              <a:ext cx="57965" cy="48723"/>
            </a:xfrm>
            <a:custGeom>
              <a:rect b="b" l="l" r="r" t="t"/>
              <a:pathLst>
                <a:path extrusionOk="0" h="348" w="414">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1474532"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1705689"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1936846" y="3024452"/>
              <a:ext cx="47884" cy="48723"/>
            </a:xfrm>
            <a:custGeom>
              <a:rect b="b" l="l" r="r" t="t"/>
              <a:pathLst>
                <a:path extrusionOk="0" h="348" w="342">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2168003"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2399159" y="3024452"/>
              <a:ext cx="47884" cy="48723"/>
            </a:xfrm>
            <a:custGeom>
              <a:rect b="b" l="l" r="r" t="t"/>
              <a:pathLst>
                <a:path extrusionOk="0" h="348" w="342">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2630316" y="3024452"/>
              <a:ext cx="57825" cy="48723"/>
            </a:xfrm>
            <a:custGeom>
              <a:rect b="b" l="l" r="r" t="t"/>
              <a:pathLst>
                <a:path extrusionOk="0" h="348" w="413">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6"/>
          <p:cNvSpPr txBox="1"/>
          <p:nvPr>
            <p:ph idx="4294967295" type="subTitle"/>
          </p:nvPr>
        </p:nvSpPr>
        <p:spPr>
          <a:xfrm>
            <a:off x="4598500" y="1190750"/>
            <a:ext cx="4020300" cy="3611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000">
                <a:solidFill>
                  <a:srgbClr val="000000"/>
                </a:solidFill>
                <a:latin typeface="Times New Roman"/>
                <a:ea typeface="Times New Roman"/>
                <a:cs typeface="Times New Roman"/>
                <a:sym typeface="Times New Roman"/>
              </a:rPr>
              <a:t> </a:t>
            </a:r>
            <a:r>
              <a:rPr lang="en" sz="1200">
                <a:solidFill>
                  <a:srgbClr val="000000"/>
                </a:solidFill>
                <a:latin typeface="Rubik"/>
                <a:ea typeface="Rubik"/>
                <a:cs typeface="Rubik"/>
                <a:sym typeface="Rubik"/>
              </a:rPr>
              <a:t>Our job here is to check if it’s valid or not. The goal is to allocate digits (from 1 to 9) to the vacant cells in a partially filled 9x9 2D array called 'grid [9][9]' so that every row, column, and sub grid of size 3x3 has exactly one instance of the digits from 1 to 9.</a:t>
            </a:r>
            <a:endParaRPr sz="1200">
              <a:solidFill>
                <a:srgbClr val="000000"/>
              </a:solidFill>
              <a:latin typeface="Rubik"/>
              <a:ea typeface="Rubik"/>
              <a:cs typeface="Rubik"/>
              <a:sym typeface="Rubik"/>
            </a:endParaRPr>
          </a:p>
          <a:p>
            <a:pPr indent="0" lvl="0" marL="0" rtl="0" algn="l">
              <a:lnSpc>
                <a:spcPct val="100000"/>
              </a:lnSpc>
              <a:spcBef>
                <a:spcPts val="1200"/>
              </a:spcBef>
              <a:spcAft>
                <a:spcPts val="0"/>
              </a:spcAft>
              <a:buNone/>
            </a:pPr>
            <a:r>
              <a:rPr lang="en" sz="1200">
                <a:solidFill>
                  <a:srgbClr val="000000"/>
                </a:solidFill>
                <a:latin typeface="Rubik"/>
                <a:ea typeface="Rubik"/>
                <a:cs typeface="Rubik"/>
                <a:sym typeface="Rubik"/>
              </a:rPr>
              <a:t>And for the sudoku to be valid, it needs to follow these three conditions:</a:t>
            </a:r>
            <a:endParaRPr sz="1200">
              <a:solidFill>
                <a:srgbClr val="000000"/>
              </a:solidFill>
              <a:latin typeface="Rubik"/>
              <a:ea typeface="Rubik"/>
              <a:cs typeface="Rubik"/>
              <a:sym typeface="Rubik"/>
            </a:endParaRPr>
          </a:p>
          <a:p>
            <a:pPr indent="-304800" lvl="0" marL="457200" rtl="0" algn="l">
              <a:spcBef>
                <a:spcPts val="1500"/>
              </a:spcBef>
              <a:spcAft>
                <a:spcPts val="0"/>
              </a:spcAft>
              <a:buClr>
                <a:srgbClr val="260B13"/>
              </a:buClr>
              <a:buSzPts val="1200"/>
              <a:buFont typeface="Rubik"/>
              <a:buChar char="●"/>
            </a:pPr>
            <a:r>
              <a:rPr lang="en" sz="1200">
                <a:solidFill>
                  <a:srgbClr val="260B13"/>
                </a:solidFill>
                <a:latin typeface="Rubik"/>
                <a:ea typeface="Rubik"/>
                <a:cs typeface="Rubik"/>
                <a:sym typeface="Rubik"/>
              </a:rPr>
              <a:t>Each row will have items from 1 to 9.</a:t>
            </a:r>
            <a:endParaRPr sz="1200">
              <a:solidFill>
                <a:srgbClr val="260B13"/>
              </a:solidFill>
              <a:latin typeface="Rubik"/>
              <a:ea typeface="Rubik"/>
              <a:cs typeface="Rubik"/>
              <a:sym typeface="Rubik"/>
            </a:endParaRPr>
          </a:p>
          <a:p>
            <a:pPr indent="-304800" lvl="0" marL="457200" rtl="0" algn="l">
              <a:spcBef>
                <a:spcPts val="0"/>
              </a:spcBef>
              <a:spcAft>
                <a:spcPts val="0"/>
              </a:spcAft>
              <a:buClr>
                <a:srgbClr val="260B13"/>
              </a:buClr>
              <a:buSzPts val="1200"/>
              <a:buFont typeface="Rubik"/>
              <a:buChar char="●"/>
            </a:pPr>
            <a:r>
              <a:rPr lang="en" sz="1200">
                <a:solidFill>
                  <a:srgbClr val="260B13"/>
                </a:solidFill>
                <a:latin typeface="Rubik"/>
                <a:ea typeface="Rubik"/>
                <a:cs typeface="Rubik"/>
                <a:sym typeface="Rubik"/>
              </a:rPr>
              <a:t>Each column will have items from 1 to 9.</a:t>
            </a:r>
            <a:endParaRPr sz="1200">
              <a:solidFill>
                <a:srgbClr val="260B13"/>
              </a:solidFill>
              <a:latin typeface="Rubik"/>
              <a:ea typeface="Rubik"/>
              <a:cs typeface="Rubik"/>
              <a:sym typeface="Rubik"/>
            </a:endParaRPr>
          </a:p>
          <a:p>
            <a:pPr indent="-304800" lvl="0" marL="457200" rtl="0" algn="l">
              <a:spcBef>
                <a:spcPts val="0"/>
              </a:spcBef>
              <a:spcAft>
                <a:spcPts val="0"/>
              </a:spcAft>
              <a:buClr>
                <a:srgbClr val="260B13"/>
              </a:buClr>
              <a:buSzPts val="1200"/>
              <a:buFont typeface="Rubik"/>
              <a:buChar char="●"/>
            </a:pPr>
            <a:r>
              <a:rPr lang="en" sz="1200">
                <a:solidFill>
                  <a:srgbClr val="260B13"/>
                </a:solidFill>
                <a:latin typeface="Rubik"/>
                <a:ea typeface="Rubik"/>
                <a:cs typeface="Rubik"/>
                <a:sym typeface="Rubik"/>
              </a:rPr>
              <a:t>Each 3*3 cell (9 elements) will have items from 1 to 9.</a:t>
            </a:r>
            <a:endParaRPr sz="1200">
              <a:solidFill>
                <a:srgbClr val="260B13"/>
              </a:solidFill>
              <a:latin typeface="Rubik"/>
              <a:ea typeface="Rubik"/>
              <a:cs typeface="Rubik"/>
              <a:sym typeface="Rubik"/>
            </a:endParaRPr>
          </a:p>
          <a:p>
            <a:pPr indent="0" lvl="0" marL="0" rtl="0" algn="l">
              <a:spcBef>
                <a:spcPts val="1500"/>
              </a:spcBef>
              <a:spcAft>
                <a:spcPts val="1500"/>
              </a:spcAft>
              <a:buNone/>
            </a:pPr>
            <a:r>
              <a:rPr lang="en" sz="1200">
                <a:solidFill>
                  <a:srgbClr val="260B13"/>
                </a:solidFill>
                <a:latin typeface="Rubik"/>
                <a:ea typeface="Rubik"/>
                <a:cs typeface="Rubik"/>
                <a:sym typeface="Rubik"/>
              </a:rPr>
              <a:t>After</a:t>
            </a:r>
            <a:r>
              <a:rPr lang="en" sz="1200">
                <a:solidFill>
                  <a:srgbClr val="260B13"/>
                </a:solidFill>
                <a:latin typeface="Rubik"/>
                <a:ea typeface="Rubik"/>
                <a:cs typeface="Rubik"/>
                <a:sym typeface="Rubik"/>
              </a:rPr>
              <a:t> a step by step process of validation is done starting from row to column and then the sudoku. It </a:t>
            </a:r>
            <a:r>
              <a:rPr lang="en" sz="1200">
                <a:solidFill>
                  <a:srgbClr val="260B13"/>
                </a:solidFill>
                <a:latin typeface="Rubik"/>
                <a:ea typeface="Rubik"/>
                <a:cs typeface="Rubik"/>
                <a:sym typeface="Rubik"/>
              </a:rPr>
              <a:t>prints</a:t>
            </a:r>
            <a:r>
              <a:rPr lang="en" sz="1200">
                <a:solidFill>
                  <a:srgbClr val="260B13"/>
                </a:solidFill>
                <a:latin typeface="Rubik"/>
                <a:ea typeface="Rubik"/>
                <a:cs typeface="Rubik"/>
                <a:sym typeface="Rubik"/>
              </a:rPr>
              <a:t> “Sudoku is valid” or “Sudoku is not valid.”</a:t>
            </a:r>
            <a:endParaRPr sz="1200">
              <a:solidFill>
                <a:srgbClr val="260B13"/>
              </a:solidFill>
              <a:latin typeface="Rubik"/>
              <a:ea typeface="Rubik"/>
              <a:cs typeface="Rubik"/>
              <a:sym typeface="Rubik"/>
            </a:endParaRPr>
          </a:p>
        </p:txBody>
      </p:sp>
      <p:grpSp>
        <p:nvGrpSpPr>
          <p:cNvPr id="458" name="Google Shape;458;p36"/>
          <p:cNvGrpSpPr/>
          <p:nvPr/>
        </p:nvGrpSpPr>
        <p:grpSpPr>
          <a:xfrm>
            <a:off x="44717" y="-1"/>
            <a:ext cx="792952" cy="1125164"/>
            <a:chOff x="5934950" y="1987200"/>
            <a:chExt cx="199525" cy="280275"/>
          </a:xfrm>
        </p:grpSpPr>
        <p:sp>
          <p:nvSpPr>
            <p:cNvPr id="459" name="Google Shape;459;p36"/>
            <p:cNvSpPr/>
            <p:nvPr/>
          </p:nvSpPr>
          <p:spPr>
            <a:xfrm>
              <a:off x="5939800" y="2135100"/>
              <a:ext cx="75950" cy="22000"/>
            </a:xfrm>
            <a:custGeom>
              <a:rect b="b" l="l" r="r" t="t"/>
              <a:pathLst>
                <a:path extrusionOk="0" h="880" w="3038">
                  <a:moveTo>
                    <a:pt x="18" y="476"/>
                  </a:moveTo>
                  <a:cubicBezTo>
                    <a:pt x="15" y="477"/>
                    <a:pt x="13" y="478"/>
                    <a:pt x="10" y="480"/>
                  </a:cubicBezTo>
                  <a:cubicBezTo>
                    <a:pt x="4" y="487"/>
                    <a:pt x="1" y="490"/>
                    <a:pt x="1" y="490"/>
                  </a:cubicBezTo>
                  <a:cubicBezTo>
                    <a:pt x="1" y="490"/>
                    <a:pt x="6" y="484"/>
                    <a:pt x="18" y="476"/>
                  </a:cubicBezTo>
                  <a:close/>
                  <a:moveTo>
                    <a:pt x="2762" y="1"/>
                  </a:moveTo>
                  <a:cubicBezTo>
                    <a:pt x="2208" y="405"/>
                    <a:pt x="1541" y="512"/>
                    <a:pt x="1143" y="512"/>
                  </a:cubicBezTo>
                  <a:cubicBezTo>
                    <a:pt x="1000" y="512"/>
                    <a:pt x="891" y="499"/>
                    <a:pt x="836" y="480"/>
                  </a:cubicBezTo>
                  <a:cubicBezTo>
                    <a:pt x="655" y="399"/>
                    <a:pt x="504" y="372"/>
                    <a:pt x="382" y="372"/>
                  </a:cubicBezTo>
                  <a:cubicBezTo>
                    <a:pt x="181" y="372"/>
                    <a:pt x="60" y="445"/>
                    <a:pt x="18" y="476"/>
                  </a:cubicBezTo>
                  <a:lnTo>
                    <a:pt x="18" y="476"/>
                  </a:lnTo>
                  <a:cubicBezTo>
                    <a:pt x="57" y="458"/>
                    <a:pt x="91" y="445"/>
                    <a:pt x="141" y="445"/>
                  </a:cubicBezTo>
                  <a:cubicBezTo>
                    <a:pt x="262" y="445"/>
                    <a:pt x="472" y="518"/>
                    <a:pt x="1045" y="755"/>
                  </a:cubicBezTo>
                  <a:cubicBezTo>
                    <a:pt x="1262" y="846"/>
                    <a:pt x="1490" y="880"/>
                    <a:pt x="1706" y="880"/>
                  </a:cubicBezTo>
                  <a:cubicBezTo>
                    <a:pt x="2311" y="880"/>
                    <a:pt x="2833" y="617"/>
                    <a:pt x="2833" y="617"/>
                  </a:cubicBezTo>
                  <a:cubicBezTo>
                    <a:pt x="3037" y="480"/>
                    <a:pt x="2762" y="1"/>
                    <a:pt x="2762"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6032900" y="2076650"/>
              <a:ext cx="39650" cy="68800"/>
            </a:xfrm>
            <a:custGeom>
              <a:rect b="b" l="l" r="r" t="t"/>
              <a:pathLst>
                <a:path extrusionOk="0" h="2752" w="1586">
                  <a:moveTo>
                    <a:pt x="1311" y="0"/>
                  </a:moveTo>
                  <a:cubicBezTo>
                    <a:pt x="1311" y="8"/>
                    <a:pt x="1307" y="137"/>
                    <a:pt x="1173" y="137"/>
                  </a:cubicBezTo>
                  <a:cubicBezTo>
                    <a:pt x="1158" y="123"/>
                    <a:pt x="1141" y="117"/>
                    <a:pt x="1122" y="117"/>
                  </a:cubicBezTo>
                  <a:cubicBezTo>
                    <a:pt x="1051" y="117"/>
                    <a:pt x="964" y="204"/>
                    <a:pt x="964" y="204"/>
                  </a:cubicBezTo>
                  <a:cubicBezTo>
                    <a:pt x="689" y="275"/>
                    <a:pt x="689" y="825"/>
                    <a:pt x="689" y="1304"/>
                  </a:cubicBezTo>
                  <a:cubicBezTo>
                    <a:pt x="689" y="1788"/>
                    <a:pt x="139" y="2064"/>
                    <a:pt x="73" y="2130"/>
                  </a:cubicBezTo>
                  <a:cubicBezTo>
                    <a:pt x="1" y="2267"/>
                    <a:pt x="276" y="2752"/>
                    <a:pt x="276" y="2752"/>
                  </a:cubicBezTo>
                  <a:cubicBezTo>
                    <a:pt x="1586" y="2339"/>
                    <a:pt x="964" y="754"/>
                    <a:pt x="964" y="479"/>
                  </a:cubicBezTo>
                  <a:cubicBezTo>
                    <a:pt x="964" y="204"/>
                    <a:pt x="1036" y="204"/>
                    <a:pt x="1173" y="204"/>
                  </a:cubicBezTo>
                  <a:cubicBezTo>
                    <a:pt x="1307" y="139"/>
                    <a:pt x="1311" y="8"/>
                    <a:pt x="1311" y="0"/>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5941825" y="2181475"/>
              <a:ext cx="91100" cy="80925"/>
            </a:xfrm>
            <a:custGeom>
              <a:rect b="b" l="l" r="r" t="t"/>
              <a:pathLst>
                <a:path extrusionOk="0" h="3237" w="3644">
                  <a:moveTo>
                    <a:pt x="2406" y="0"/>
                  </a:moveTo>
                  <a:cubicBezTo>
                    <a:pt x="2406" y="0"/>
                    <a:pt x="2131" y="622"/>
                    <a:pt x="1443" y="688"/>
                  </a:cubicBezTo>
                  <a:cubicBezTo>
                    <a:pt x="1409" y="692"/>
                    <a:pt x="1375" y="694"/>
                    <a:pt x="1342" y="694"/>
                  </a:cubicBezTo>
                  <a:cubicBezTo>
                    <a:pt x="709" y="694"/>
                    <a:pt x="276" y="72"/>
                    <a:pt x="276" y="72"/>
                  </a:cubicBezTo>
                  <a:lnTo>
                    <a:pt x="1" y="210"/>
                  </a:lnTo>
                  <a:cubicBezTo>
                    <a:pt x="1" y="210"/>
                    <a:pt x="342" y="1101"/>
                    <a:pt x="1239" y="1310"/>
                  </a:cubicBezTo>
                  <a:cubicBezTo>
                    <a:pt x="1320" y="1323"/>
                    <a:pt x="1399" y="1328"/>
                    <a:pt x="1475" y="1328"/>
                  </a:cubicBezTo>
                  <a:cubicBezTo>
                    <a:pt x="2239" y="1328"/>
                    <a:pt x="2752" y="760"/>
                    <a:pt x="2752" y="760"/>
                  </a:cubicBezTo>
                  <a:cubicBezTo>
                    <a:pt x="2752" y="760"/>
                    <a:pt x="2956" y="897"/>
                    <a:pt x="2890" y="1651"/>
                  </a:cubicBezTo>
                  <a:cubicBezTo>
                    <a:pt x="2818" y="2686"/>
                    <a:pt x="2752" y="3236"/>
                    <a:pt x="2752" y="3236"/>
                  </a:cubicBezTo>
                  <a:lnTo>
                    <a:pt x="3028" y="3236"/>
                  </a:lnTo>
                  <a:cubicBezTo>
                    <a:pt x="3028" y="3236"/>
                    <a:pt x="3440" y="2202"/>
                    <a:pt x="3506" y="1448"/>
                  </a:cubicBezTo>
                  <a:cubicBezTo>
                    <a:pt x="3644" y="551"/>
                    <a:pt x="3440" y="138"/>
                    <a:pt x="3440" y="138"/>
                  </a:cubicBezTo>
                  <a:lnTo>
                    <a:pt x="2406"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5934950" y="2179825"/>
              <a:ext cx="12000" cy="7225"/>
            </a:xfrm>
            <a:custGeom>
              <a:rect b="b" l="l" r="r" t="t"/>
              <a:pathLst>
                <a:path extrusionOk="0" h="289" w="480">
                  <a:moveTo>
                    <a:pt x="342" y="0"/>
                  </a:moveTo>
                  <a:lnTo>
                    <a:pt x="1" y="276"/>
                  </a:lnTo>
                  <a:cubicBezTo>
                    <a:pt x="1" y="285"/>
                    <a:pt x="7" y="289"/>
                    <a:pt x="19" y="289"/>
                  </a:cubicBezTo>
                  <a:cubicBezTo>
                    <a:pt x="89" y="289"/>
                    <a:pt x="342" y="138"/>
                    <a:pt x="342" y="138"/>
                  </a:cubicBezTo>
                  <a:cubicBezTo>
                    <a:pt x="342" y="138"/>
                    <a:pt x="342" y="276"/>
                    <a:pt x="413" y="276"/>
                  </a:cubicBezTo>
                  <a:lnTo>
                    <a:pt x="479" y="204"/>
                  </a:lnTo>
                  <a:lnTo>
                    <a:pt x="342" y="0"/>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6012275" y="2260575"/>
              <a:ext cx="10350" cy="6900"/>
            </a:xfrm>
            <a:custGeom>
              <a:rect b="b" l="l" r="r" t="t"/>
              <a:pathLst>
                <a:path extrusionOk="0" h="276" w="414">
                  <a:moveTo>
                    <a:pt x="0" y="1"/>
                  </a:moveTo>
                  <a:lnTo>
                    <a:pt x="0" y="276"/>
                  </a:lnTo>
                  <a:cubicBezTo>
                    <a:pt x="0" y="276"/>
                    <a:pt x="413" y="276"/>
                    <a:pt x="413" y="210"/>
                  </a:cubicBezTo>
                  <a:lnTo>
                    <a:pt x="138" y="138"/>
                  </a:lnTo>
                  <a:lnTo>
                    <a:pt x="138" y="1"/>
                  </a:ln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5998525" y="2130950"/>
              <a:ext cx="43075" cy="67750"/>
            </a:xfrm>
            <a:custGeom>
              <a:rect b="b" l="l" r="r" t="t"/>
              <a:pathLst>
                <a:path extrusionOk="0" h="2710" w="1723">
                  <a:moveTo>
                    <a:pt x="1044" y="0"/>
                  </a:moveTo>
                  <a:cubicBezTo>
                    <a:pt x="730" y="0"/>
                    <a:pt x="413" y="118"/>
                    <a:pt x="413" y="442"/>
                  </a:cubicBezTo>
                  <a:cubicBezTo>
                    <a:pt x="413" y="1196"/>
                    <a:pt x="0" y="2231"/>
                    <a:pt x="0" y="2231"/>
                  </a:cubicBezTo>
                  <a:lnTo>
                    <a:pt x="1310" y="2709"/>
                  </a:lnTo>
                  <a:cubicBezTo>
                    <a:pt x="1310" y="2709"/>
                    <a:pt x="1723" y="783"/>
                    <a:pt x="1651" y="233"/>
                  </a:cubicBezTo>
                  <a:cubicBezTo>
                    <a:pt x="1619" y="101"/>
                    <a:pt x="1333" y="0"/>
                    <a:pt x="1044"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6026200" y="2123000"/>
              <a:ext cx="29175" cy="24225"/>
            </a:xfrm>
            <a:custGeom>
              <a:rect b="b" l="l" r="r" t="t"/>
              <a:pathLst>
                <a:path extrusionOk="0" h="969" w="1167">
                  <a:moveTo>
                    <a:pt x="616" y="1"/>
                  </a:moveTo>
                  <a:cubicBezTo>
                    <a:pt x="616" y="72"/>
                    <a:pt x="131" y="347"/>
                    <a:pt x="131" y="347"/>
                  </a:cubicBezTo>
                  <a:cubicBezTo>
                    <a:pt x="1" y="347"/>
                    <a:pt x="183" y="969"/>
                    <a:pt x="438" y="969"/>
                  </a:cubicBezTo>
                  <a:cubicBezTo>
                    <a:pt x="451" y="969"/>
                    <a:pt x="465" y="967"/>
                    <a:pt x="478" y="964"/>
                  </a:cubicBezTo>
                  <a:cubicBezTo>
                    <a:pt x="682" y="964"/>
                    <a:pt x="1166" y="485"/>
                    <a:pt x="1166" y="485"/>
                  </a:cubicBezTo>
                  <a:cubicBezTo>
                    <a:pt x="1166" y="485"/>
                    <a:pt x="682" y="1"/>
                    <a:pt x="616" y="1"/>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5991625" y="2133225"/>
              <a:ext cx="25625" cy="22875"/>
            </a:xfrm>
            <a:custGeom>
              <a:rect b="b" l="l" r="r" t="t"/>
              <a:pathLst>
                <a:path extrusionOk="0" h="915" w="1025">
                  <a:moveTo>
                    <a:pt x="972" y="0"/>
                  </a:moveTo>
                  <a:cubicBezTo>
                    <a:pt x="970" y="0"/>
                    <a:pt x="967" y="1"/>
                    <a:pt x="964" y="4"/>
                  </a:cubicBezTo>
                  <a:cubicBezTo>
                    <a:pt x="964" y="4"/>
                    <a:pt x="1" y="351"/>
                    <a:pt x="1" y="417"/>
                  </a:cubicBezTo>
                  <a:cubicBezTo>
                    <a:pt x="1" y="417"/>
                    <a:pt x="1" y="901"/>
                    <a:pt x="73" y="901"/>
                  </a:cubicBezTo>
                  <a:cubicBezTo>
                    <a:pt x="73" y="910"/>
                    <a:pt x="87" y="914"/>
                    <a:pt x="111" y="914"/>
                  </a:cubicBezTo>
                  <a:cubicBezTo>
                    <a:pt x="265" y="914"/>
                    <a:pt x="836" y="754"/>
                    <a:pt x="898" y="692"/>
                  </a:cubicBezTo>
                  <a:cubicBezTo>
                    <a:pt x="898" y="692"/>
                    <a:pt x="1024" y="0"/>
                    <a:pt x="972" y="0"/>
                  </a:cubicBezTo>
                  <a:close/>
                </a:path>
              </a:pathLst>
            </a:custGeom>
            <a:solidFill>
              <a:srgbClr val="FAB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6019150" y="2114475"/>
              <a:ext cx="5250" cy="6300"/>
            </a:xfrm>
            <a:custGeom>
              <a:rect b="b" l="l" r="r" t="t"/>
              <a:pathLst>
                <a:path extrusionOk="0" h="252" w="210">
                  <a:moveTo>
                    <a:pt x="138" y="0"/>
                  </a:moveTo>
                  <a:cubicBezTo>
                    <a:pt x="72" y="0"/>
                    <a:pt x="1" y="138"/>
                    <a:pt x="72" y="204"/>
                  </a:cubicBezTo>
                  <a:cubicBezTo>
                    <a:pt x="72" y="234"/>
                    <a:pt x="96" y="251"/>
                    <a:pt x="124" y="251"/>
                  </a:cubicBezTo>
                  <a:cubicBezTo>
                    <a:pt x="163" y="251"/>
                    <a:pt x="210" y="218"/>
                    <a:pt x="210" y="138"/>
                  </a:cubicBezTo>
                  <a:cubicBezTo>
                    <a:pt x="210" y="138"/>
                    <a:pt x="210" y="0"/>
                    <a:pt x="138" y="0"/>
                  </a:cubicBezTo>
                  <a:close/>
                </a:path>
              </a:pathLst>
            </a:custGeom>
            <a:solidFill>
              <a:srgbClr val="E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6020950" y="2107850"/>
              <a:ext cx="17225" cy="26675"/>
            </a:xfrm>
            <a:custGeom>
              <a:rect b="b" l="l" r="r" t="t"/>
              <a:pathLst>
                <a:path extrusionOk="0" h="1067" w="689">
                  <a:moveTo>
                    <a:pt x="204" y="1"/>
                  </a:moveTo>
                  <a:cubicBezTo>
                    <a:pt x="164" y="1"/>
                    <a:pt x="138" y="18"/>
                    <a:pt x="138" y="56"/>
                  </a:cubicBezTo>
                  <a:cubicBezTo>
                    <a:pt x="66" y="403"/>
                    <a:pt x="0" y="953"/>
                    <a:pt x="0" y="1019"/>
                  </a:cubicBezTo>
                  <a:cubicBezTo>
                    <a:pt x="52" y="1054"/>
                    <a:pt x="99" y="1067"/>
                    <a:pt x="141" y="1067"/>
                  </a:cubicBezTo>
                  <a:cubicBezTo>
                    <a:pt x="265" y="1067"/>
                    <a:pt x="341" y="953"/>
                    <a:pt x="341" y="953"/>
                  </a:cubicBezTo>
                  <a:cubicBezTo>
                    <a:pt x="341" y="953"/>
                    <a:pt x="304" y="759"/>
                    <a:pt x="286" y="633"/>
                  </a:cubicBezTo>
                  <a:lnTo>
                    <a:pt x="286" y="633"/>
                  </a:lnTo>
                  <a:cubicBezTo>
                    <a:pt x="304" y="663"/>
                    <a:pt x="338" y="688"/>
                    <a:pt x="401" y="688"/>
                  </a:cubicBezTo>
                  <a:cubicBezTo>
                    <a:pt x="423" y="688"/>
                    <a:pt x="449" y="685"/>
                    <a:pt x="479" y="678"/>
                  </a:cubicBezTo>
                  <a:cubicBezTo>
                    <a:pt x="688" y="607"/>
                    <a:pt x="551" y="265"/>
                    <a:pt x="551" y="265"/>
                  </a:cubicBezTo>
                  <a:cubicBezTo>
                    <a:pt x="499" y="114"/>
                    <a:pt x="307" y="1"/>
                    <a:pt x="204" y="1"/>
                  </a:cubicBezTo>
                  <a:close/>
                </a:path>
              </a:pathLst>
            </a:custGeom>
            <a:solidFill>
              <a:srgbClr val="E9B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6017500" y="2102375"/>
              <a:ext cx="20675" cy="19450"/>
            </a:xfrm>
            <a:custGeom>
              <a:rect b="b" l="l" r="r" t="t"/>
              <a:pathLst>
                <a:path extrusionOk="0" h="778" w="827">
                  <a:moveTo>
                    <a:pt x="479" y="0"/>
                  </a:moveTo>
                  <a:cubicBezTo>
                    <a:pt x="342" y="0"/>
                    <a:pt x="276" y="138"/>
                    <a:pt x="276" y="138"/>
                  </a:cubicBezTo>
                  <a:cubicBezTo>
                    <a:pt x="257" y="129"/>
                    <a:pt x="240" y="125"/>
                    <a:pt x="223" y="125"/>
                  </a:cubicBezTo>
                  <a:cubicBezTo>
                    <a:pt x="120" y="125"/>
                    <a:pt x="67" y="285"/>
                    <a:pt x="67" y="347"/>
                  </a:cubicBezTo>
                  <a:cubicBezTo>
                    <a:pt x="138" y="413"/>
                    <a:pt x="1" y="347"/>
                    <a:pt x="1" y="484"/>
                  </a:cubicBezTo>
                  <a:cubicBezTo>
                    <a:pt x="1" y="622"/>
                    <a:pt x="138" y="759"/>
                    <a:pt x="138" y="759"/>
                  </a:cubicBezTo>
                  <a:cubicBezTo>
                    <a:pt x="151" y="772"/>
                    <a:pt x="164" y="777"/>
                    <a:pt x="176" y="777"/>
                  </a:cubicBezTo>
                  <a:cubicBezTo>
                    <a:pt x="227" y="777"/>
                    <a:pt x="262" y="688"/>
                    <a:pt x="204" y="688"/>
                  </a:cubicBezTo>
                  <a:cubicBezTo>
                    <a:pt x="67" y="688"/>
                    <a:pt x="138" y="550"/>
                    <a:pt x="204" y="550"/>
                  </a:cubicBezTo>
                  <a:cubicBezTo>
                    <a:pt x="204" y="538"/>
                    <a:pt x="204" y="532"/>
                    <a:pt x="205" y="532"/>
                  </a:cubicBezTo>
                  <a:cubicBezTo>
                    <a:pt x="207" y="532"/>
                    <a:pt x="218" y="622"/>
                    <a:pt x="276" y="622"/>
                  </a:cubicBezTo>
                  <a:cubicBezTo>
                    <a:pt x="276" y="550"/>
                    <a:pt x="204" y="413"/>
                    <a:pt x="276" y="347"/>
                  </a:cubicBezTo>
                  <a:cubicBezTo>
                    <a:pt x="276" y="326"/>
                    <a:pt x="288" y="317"/>
                    <a:pt x="308" y="317"/>
                  </a:cubicBezTo>
                  <a:cubicBezTo>
                    <a:pt x="357" y="317"/>
                    <a:pt x="454" y="366"/>
                    <a:pt x="551" y="413"/>
                  </a:cubicBezTo>
                  <a:cubicBezTo>
                    <a:pt x="689" y="413"/>
                    <a:pt x="689" y="413"/>
                    <a:pt x="755" y="275"/>
                  </a:cubicBezTo>
                  <a:cubicBezTo>
                    <a:pt x="826" y="209"/>
                    <a:pt x="689" y="72"/>
                    <a:pt x="617" y="72"/>
                  </a:cubicBezTo>
                  <a:cubicBezTo>
                    <a:pt x="598" y="91"/>
                    <a:pt x="584" y="99"/>
                    <a:pt x="573" y="99"/>
                  </a:cubicBezTo>
                  <a:cubicBezTo>
                    <a:pt x="545" y="99"/>
                    <a:pt x="530" y="51"/>
                    <a:pt x="479" y="0"/>
                  </a:cubicBezTo>
                  <a:close/>
                </a:path>
              </a:pathLst>
            </a:custGeom>
            <a:solidFill>
              <a:srgbClr val="383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6022600" y="1987200"/>
              <a:ext cx="111875" cy="84225"/>
            </a:xfrm>
            <a:custGeom>
              <a:rect b="b" l="l" r="r" t="t"/>
              <a:pathLst>
                <a:path extrusionOk="0" h="3369" w="4475">
                  <a:moveTo>
                    <a:pt x="0" y="1"/>
                  </a:moveTo>
                  <a:lnTo>
                    <a:pt x="0" y="2956"/>
                  </a:lnTo>
                  <a:cubicBezTo>
                    <a:pt x="0" y="3165"/>
                    <a:pt x="138" y="3369"/>
                    <a:pt x="413" y="3369"/>
                  </a:cubicBezTo>
                  <a:lnTo>
                    <a:pt x="3374" y="3369"/>
                  </a:lnTo>
                  <a:lnTo>
                    <a:pt x="3374" y="2202"/>
                  </a:lnTo>
                  <a:cubicBezTo>
                    <a:pt x="3488" y="2296"/>
                    <a:pt x="3623" y="2339"/>
                    <a:pt x="3759" y="2339"/>
                  </a:cubicBezTo>
                  <a:cubicBezTo>
                    <a:pt x="4114" y="2339"/>
                    <a:pt x="4474" y="2050"/>
                    <a:pt x="4474" y="1652"/>
                  </a:cubicBezTo>
                  <a:cubicBezTo>
                    <a:pt x="4474" y="1305"/>
                    <a:pt x="4199" y="1030"/>
                    <a:pt x="3853" y="964"/>
                  </a:cubicBezTo>
                  <a:cubicBezTo>
                    <a:pt x="3649" y="964"/>
                    <a:pt x="3511" y="1030"/>
                    <a:pt x="3374" y="1101"/>
                  </a:cubicBezTo>
                  <a:lnTo>
                    <a:pt x="3374" y="1"/>
                  </a:lnTo>
                  <a:lnTo>
                    <a:pt x="2202" y="1"/>
                  </a:lnTo>
                  <a:cubicBezTo>
                    <a:pt x="2273" y="67"/>
                    <a:pt x="2339" y="276"/>
                    <a:pt x="2339" y="413"/>
                  </a:cubicBezTo>
                  <a:cubicBezTo>
                    <a:pt x="2339" y="755"/>
                    <a:pt x="2064" y="1101"/>
                    <a:pt x="1723" y="1101"/>
                  </a:cubicBezTo>
                  <a:cubicBezTo>
                    <a:pt x="1310" y="1101"/>
                    <a:pt x="963" y="826"/>
                    <a:pt x="963" y="413"/>
                  </a:cubicBezTo>
                  <a:cubicBezTo>
                    <a:pt x="963" y="276"/>
                    <a:pt x="1035" y="67"/>
                    <a:pt x="1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1" name="Google Shape;471;p36"/>
          <p:cNvPicPr preferRelativeResize="0"/>
          <p:nvPr/>
        </p:nvPicPr>
        <p:blipFill>
          <a:blip r:embed="rId3">
            <a:alphaModFix/>
          </a:blip>
          <a:stretch>
            <a:fillRect/>
          </a:stretch>
        </p:blipFill>
        <p:spPr>
          <a:xfrm>
            <a:off x="366500" y="1856400"/>
            <a:ext cx="3955551" cy="1335625"/>
          </a:xfrm>
          <a:prstGeom prst="rect">
            <a:avLst/>
          </a:prstGeom>
          <a:noFill/>
          <a:ln>
            <a:noFill/>
          </a:ln>
          <a:effectLst>
            <a:outerShdw blurRad="57150" rotWithShape="0" algn="bl" dir="7680000" dist="19050">
              <a:srgbClr val="000000">
                <a:alpha val="6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2000"/>
                                        <p:tgtEl>
                                          <p:spTgt spid="4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uzzle Slideshow by Slidesgo">
  <a:themeElements>
    <a:clrScheme name="Simple Light">
      <a:dk1>
        <a:srgbClr val="73C6CB"/>
      </a:dk1>
      <a:lt1>
        <a:srgbClr val="FFFFFF"/>
      </a:lt1>
      <a:dk2>
        <a:srgbClr val="FAB21E"/>
      </a:dk2>
      <a:lt2>
        <a:srgbClr val="EB5858"/>
      </a:lt2>
      <a:accent1>
        <a:srgbClr val="E9B8BF"/>
      </a:accent1>
      <a:accent2>
        <a:srgbClr val="D8A4AF"/>
      </a:accent2>
      <a:accent3>
        <a:srgbClr val="625676"/>
      </a:accent3>
      <a:accent4>
        <a:srgbClr val="383A45"/>
      </a:accent4>
      <a:accent5>
        <a:srgbClr val="D6EBE1"/>
      </a:accent5>
      <a:accent6>
        <a:srgbClr val="088EA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