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4" r:id="rId3"/>
    <p:sldId id="257" r:id="rId4"/>
    <p:sldId id="259" r:id="rId5"/>
    <p:sldId id="260" r:id="rId6"/>
    <p:sldId id="258" r:id="rId7"/>
    <p:sldId id="261" r:id="rId8"/>
    <p:sldId id="263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F605C4-9695-B942-A208-41A518947F43}" v="7" dt="2024-03-01T16:04:20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4"/>
  </p:normalViewPr>
  <p:slideViewPr>
    <p:cSldViewPr snapToGrid="0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ladri, Manogna Reddy" userId="40c16679-3615-4e60-9611-05f9a5f8a89a" providerId="ADAL" clId="{BDF605C4-9695-B942-A208-41A518947F43}"/>
    <pc:docChg chg="undo custSel modSld">
      <pc:chgData name="Voladri, Manogna Reddy" userId="40c16679-3615-4e60-9611-05f9a5f8a89a" providerId="ADAL" clId="{BDF605C4-9695-B942-A208-41A518947F43}" dt="2024-03-01T16:07:51.506" v="29" actId="26606"/>
      <pc:docMkLst>
        <pc:docMk/>
      </pc:docMkLst>
      <pc:sldChg chg="addSp delSp modSp mod">
        <pc:chgData name="Voladri, Manogna Reddy" userId="40c16679-3615-4e60-9611-05f9a5f8a89a" providerId="ADAL" clId="{BDF605C4-9695-B942-A208-41A518947F43}" dt="2024-03-01T16:06:49.689" v="26" actId="27636"/>
        <pc:sldMkLst>
          <pc:docMk/>
          <pc:sldMk cId="2091399642" sldId="256"/>
        </pc:sldMkLst>
        <pc:spChg chg="mod">
          <ac:chgData name="Voladri, Manogna Reddy" userId="40c16679-3615-4e60-9611-05f9a5f8a89a" providerId="ADAL" clId="{BDF605C4-9695-B942-A208-41A518947F43}" dt="2024-03-01T16:06:18.117" v="21" actId="1076"/>
          <ac:spMkLst>
            <pc:docMk/>
            <pc:sldMk cId="2091399642" sldId="256"/>
            <ac:spMk id="2" creationId="{FBE8A578-EBB0-5868-D208-0C759FE3CB94}"/>
          </ac:spMkLst>
        </pc:spChg>
        <pc:spChg chg="mod">
          <ac:chgData name="Voladri, Manogna Reddy" userId="40c16679-3615-4e60-9611-05f9a5f8a89a" providerId="ADAL" clId="{BDF605C4-9695-B942-A208-41A518947F43}" dt="2024-03-01T16:06:49.689" v="26" actId="27636"/>
          <ac:spMkLst>
            <pc:docMk/>
            <pc:sldMk cId="2091399642" sldId="256"/>
            <ac:spMk id="3" creationId="{C465D838-44D6-548A-0F49-617517D5E606}"/>
          </ac:spMkLst>
        </pc:spChg>
        <pc:spChg chg="del">
          <ac:chgData name="Voladri, Manogna Reddy" userId="40c16679-3615-4e60-9611-05f9a5f8a89a" providerId="ADAL" clId="{BDF605C4-9695-B942-A208-41A518947F43}" dt="2024-03-01T16:05:43.336" v="10" actId="26606"/>
          <ac:spMkLst>
            <pc:docMk/>
            <pc:sldMk cId="2091399642" sldId="256"/>
            <ac:spMk id="9" creationId="{64680660-7E23-4F0F-A679-BF913E9454FB}"/>
          </ac:spMkLst>
        </pc:spChg>
        <pc:spChg chg="del">
          <ac:chgData name="Voladri, Manogna Reddy" userId="40c16679-3615-4e60-9611-05f9a5f8a89a" providerId="ADAL" clId="{BDF605C4-9695-B942-A208-41A518947F43}" dt="2024-03-01T16:05:43.336" v="10" actId="26606"/>
          <ac:spMkLst>
            <pc:docMk/>
            <pc:sldMk cId="2091399642" sldId="256"/>
            <ac:spMk id="11" creationId="{1A3C89F8-0D2F-47FF-B903-151248265F47}"/>
          </ac:spMkLst>
        </pc:spChg>
        <pc:spChg chg="del">
          <ac:chgData name="Voladri, Manogna Reddy" userId="40c16679-3615-4e60-9611-05f9a5f8a89a" providerId="ADAL" clId="{BDF605C4-9695-B942-A208-41A518947F43}" dt="2024-03-01T16:05:43.336" v="10" actId="26606"/>
          <ac:spMkLst>
            <pc:docMk/>
            <pc:sldMk cId="2091399642" sldId="256"/>
            <ac:spMk id="13" creationId="{C5CB530E-515E-412C-9DF1-5F8FFBD6F383}"/>
          </ac:spMkLst>
        </pc:spChg>
        <pc:spChg chg="del">
          <ac:chgData name="Voladri, Manogna Reddy" userId="40c16679-3615-4e60-9611-05f9a5f8a89a" providerId="ADAL" clId="{BDF605C4-9695-B942-A208-41A518947F43}" dt="2024-03-01T16:05:43.336" v="10" actId="26606"/>
          <ac:spMkLst>
            <pc:docMk/>
            <pc:sldMk cId="2091399642" sldId="256"/>
            <ac:spMk id="15" creationId="{712D4376-A578-4FF1-94FC-245E7A6A489F}"/>
          </ac:spMkLst>
        </pc:spChg>
        <pc:spChg chg="del">
          <ac:chgData name="Voladri, Manogna Reddy" userId="40c16679-3615-4e60-9611-05f9a5f8a89a" providerId="ADAL" clId="{BDF605C4-9695-B942-A208-41A518947F43}" dt="2024-03-01T16:05:43.336" v="10" actId="26606"/>
          <ac:spMkLst>
            <pc:docMk/>
            <pc:sldMk cId="2091399642" sldId="256"/>
            <ac:spMk id="17" creationId="{AEA7509D-F04F-40CB-A0B3-EEF16499CC9F}"/>
          </ac:spMkLst>
        </pc:spChg>
        <pc:spChg chg="del">
          <ac:chgData name="Voladri, Manogna Reddy" userId="40c16679-3615-4e60-9611-05f9a5f8a89a" providerId="ADAL" clId="{BDF605C4-9695-B942-A208-41A518947F43}" dt="2024-03-01T16:05:43.336" v="10" actId="26606"/>
          <ac:spMkLst>
            <pc:docMk/>
            <pc:sldMk cId="2091399642" sldId="256"/>
            <ac:spMk id="21" creationId="{508BEF50-7B1E-49A4-BC19-5F4F1D755E64}"/>
          </ac:spMkLst>
        </pc:spChg>
        <pc:spChg chg="del">
          <ac:chgData name="Voladri, Manogna Reddy" userId="40c16679-3615-4e60-9611-05f9a5f8a89a" providerId="ADAL" clId="{BDF605C4-9695-B942-A208-41A518947F43}" dt="2024-03-01T16:05:43.336" v="10" actId="26606"/>
          <ac:spMkLst>
            <pc:docMk/>
            <pc:sldMk cId="2091399642" sldId="256"/>
            <ac:spMk id="23" creationId="{3FBAD350-5664-4811-A208-657FB882D350}"/>
          </ac:spMkLst>
        </pc:spChg>
        <pc:spChg chg="del">
          <ac:chgData name="Voladri, Manogna Reddy" userId="40c16679-3615-4e60-9611-05f9a5f8a89a" providerId="ADAL" clId="{BDF605C4-9695-B942-A208-41A518947F43}" dt="2024-03-01T16:05:43.336" v="10" actId="26606"/>
          <ac:spMkLst>
            <pc:docMk/>
            <pc:sldMk cId="2091399642" sldId="256"/>
            <ac:spMk id="25" creationId="{C39ADB8F-D187-49D7-BDCF-C1B6DC727068}"/>
          </ac:spMkLst>
        </pc:spChg>
        <pc:spChg chg="add del">
          <ac:chgData name="Voladri, Manogna Reddy" userId="40c16679-3615-4e60-9611-05f9a5f8a89a" providerId="ADAL" clId="{BDF605C4-9695-B942-A208-41A518947F43}" dt="2024-03-01T16:05:56.601" v="15" actId="26606"/>
          <ac:spMkLst>
            <pc:docMk/>
            <pc:sldMk cId="2091399642" sldId="256"/>
            <ac:spMk id="30" creationId="{158B3569-73B2-4D05-8E95-886A6EE17F1F}"/>
          </ac:spMkLst>
        </pc:spChg>
        <pc:spChg chg="add del">
          <ac:chgData name="Voladri, Manogna Reddy" userId="40c16679-3615-4e60-9611-05f9a5f8a89a" providerId="ADAL" clId="{BDF605C4-9695-B942-A208-41A518947F43}" dt="2024-03-01T16:05:56.601" v="15" actId="26606"/>
          <ac:spMkLst>
            <pc:docMk/>
            <pc:sldMk cId="2091399642" sldId="256"/>
            <ac:spMk id="32" creationId="{B71758F4-3F46-45DA-8AC5-4E508DA080BA}"/>
          </ac:spMkLst>
        </pc:spChg>
        <pc:spChg chg="add del">
          <ac:chgData name="Voladri, Manogna Reddy" userId="40c16679-3615-4e60-9611-05f9a5f8a89a" providerId="ADAL" clId="{BDF605C4-9695-B942-A208-41A518947F43}" dt="2024-03-01T16:05:56.601" v="15" actId="26606"/>
          <ac:spMkLst>
            <pc:docMk/>
            <pc:sldMk cId="2091399642" sldId="256"/>
            <ac:spMk id="36" creationId="{8D61482F-F3C5-4D66-8C5D-C6BBE3E1275C}"/>
          </ac:spMkLst>
        </pc:spChg>
        <pc:spChg chg="add del">
          <ac:chgData name="Voladri, Manogna Reddy" userId="40c16679-3615-4e60-9611-05f9a5f8a89a" providerId="ADAL" clId="{BDF605C4-9695-B942-A208-41A518947F43}" dt="2024-03-01T16:05:56.553" v="14" actId="26606"/>
          <ac:spMkLst>
            <pc:docMk/>
            <pc:sldMk cId="2091399642" sldId="256"/>
            <ac:spMk id="43" creationId="{A2679492-7988-4050-9056-542444452411}"/>
          </ac:spMkLst>
        </pc:spChg>
        <pc:spChg chg="add del">
          <ac:chgData name="Voladri, Manogna Reddy" userId="40c16679-3615-4e60-9611-05f9a5f8a89a" providerId="ADAL" clId="{BDF605C4-9695-B942-A208-41A518947F43}" dt="2024-03-01T16:05:56.553" v="14" actId="26606"/>
          <ac:spMkLst>
            <pc:docMk/>
            <pc:sldMk cId="2091399642" sldId="256"/>
            <ac:spMk id="45" creationId="{B091B163-7D61-4891-ABCF-5C13D9C418D0}"/>
          </ac:spMkLst>
        </pc:spChg>
        <pc:spChg chg="add del">
          <ac:chgData name="Voladri, Manogna Reddy" userId="40c16679-3615-4e60-9611-05f9a5f8a89a" providerId="ADAL" clId="{BDF605C4-9695-B942-A208-41A518947F43}" dt="2024-03-01T16:05:56.553" v="14" actId="26606"/>
          <ac:spMkLst>
            <pc:docMk/>
            <pc:sldMk cId="2091399642" sldId="256"/>
            <ac:spMk id="47" creationId="{6CB927A4-E432-4310-9CD5-E89FF5063179}"/>
          </ac:spMkLst>
        </pc:spChg>
        <pc:spChg chg="add del">
          <ac:chgData name="Voladri, Manogna Reddy" userId="40c16679-3615-4e60-9611-05f9a5f8a89a" providerId="ADAL" clId="{BDF605C4-9695-B942-A208-41A518947F43}" dt="2024-03-01T16:05:56.553" v="14" actId="26606"/>
          <ac:spMkLst>
            <pc:docMk/>
            <pc:sldMk cId="2091399642" sldId="256"/>
            <ac:spMk id="49" creationId="{E3020543-B24B-4EC4-8FFC-8DD88EEA91A8}"/>
          </ac:spMkLst>
        </pc:spChg>
        <pc:spChg chg="add del">
          <ac:chgData name="Voladri, Manogna Reddy" userId="40c16679-3615-4e60-9611-05f9a5f8a89a" providerId="ADAL" clId="{BDF605C4-9695-B942-A208-41A518947F43}" dt="2024-03-01T16:05:56.553" v="14" actId="26606"/>
          <ac:spMkLst>
            <pc:docMk/>
            <pc:sldMk cId="2091399642" sldId="256"/>
            <ac:spMk id="51" creationId="{1453BF6C-B012-48B7-B4E8-6D7AC7C27D02}"/>
          </ac:spMkLst>
        </pc:spChg>
        <pc:spChg chg="add">
          <ac:chgData name="Voladri, Manogna Reddy" userId="40c16679-3615-4e60-9611-05f9a5f8a89a" providerId="ADAL" clId="{BDF605C4-9695-B942-A208-41A518947F43}" dt="2024-03-01T16:05:56.601" v="15" actId="26606"/>
          <ac:spMkLst>
            <pc:docMk/>
            <pc:sldMk cId="2091399642" sldId="256"/>
            <ac:spMk id="56" creationId="{8F9CBE3F-79A8-4F8F-88D9-DAD03D0D281F}"/>
          </ac:spMkLst>
        </pc:spChg>
        <pc:spChg chg="add">
          <ac:chgData name="Voladri, Manogna Reddy" userId="40c16679-3615-4e60-9611-05f9a5f8a89a" providerId="ADAL" clId="{BDF605C4-9695-B942-A208-41A518947F43}" dt="2024-03-01T16:05:56.601" v="15" actId="26606"/>
          <ac:spMkLst>
            <pc:docMk/>
            <pc:sldMk cId="2091399642" sldId="256"/>
            <ac:spMk id="57" creationId="{508BEF50-7B1E-49A4-BC19-5F4F1D755E64}"/>
          </ac:spMkLst>
        </pc:spChg>
        <pc:spChg chg="add">
          <ac:chgData name="Voladri, Manogna Reddy" userId="40c16679-3615-4e60-9611-05f9a5f8a89a" providerId="ADAL" clId="{BDF605C4-9695-B942-A208-41A518947F43}" dt="2024-03-01T16:05:56.601" v="15" actId="26606"/>
          <ac:spMkLst>
            <pc:docMk/>
            <pc:sldMk cId="2091399642" sldId="256"/>
            <ac:spMk id="58" creationId="{C5CB530E-515E-412C-9DF1-5F8FFBD6F383}"/>
          </ac:spMkLst>
        </pc:spChg>
        <pc:spChg chg="add">
          <ac:chgData name="Voladri, Manogna Reddy" userId="40c16679-3615-4e60-9611-05f9a5f8a89a" providerId="ADAL" clId="{BDF605C4-9695-B942-A208-41A518947F43}" dt="2024-03-01T16:05:56.601" v="15" actId="26606"/>
          <ac:spMkLst>
            <pc:docMk/>
            <pc:sldMk cId="2091399642" sldId="256"/>
            <ac:spMk id="59" creationId="{AEA7509D-F04F-40CB-A0B3-EEF16499CC9F}"/>
          </ac:spMkLst>
        </pc:spChg>
        <pc:spChg chg="add">
          <ac:chgData name="Voladri, Manogna Reddy" userId="40c16679-3615-4e60-9611-05f9a5f8a89a" providerId="ADAL" clId="{BDF605C4-9695-B942-A208-41A518947F43}" dt="2024-03-01T16:05:56.601" v="15" actId="26606"/>
          <ac:spMkLst>
            <pc:docMk/>
            <pc:sldMk cId="2091399642" sldId="256"/>
            <ac:spMk id="60" creationId="{C39ADB8F-D187-49D7-BDCF-C1B6DC727068}"/>
          </ac:spMkLst>
        </pc:spChg>
        <pc:spChg chg="add">
          <ac:chgData name="Voladri, Manogna Reddy" userId="40c16679-3615-4e60-9611-05f9a5f8a89a" providerId="ADAL" clId="{BDF605C4-9695-B942-A208-41A518947F43}" dt="2024-03-01T16:05:56.601" v="15" actId="26606"/>
          <ac:spMkLst>
            <pc:docMk/>
            <pc:sldMk cId="2091399642" sldId="256"/>
            <ac:spMk id="61" creationId="{712D4376-A578-4FF1-94FC-245E7A6A489F}"/>
          </ac:spMkLst>
        </pc:spChg>
        <pc:spChg chg="add">
          <ac:chgData name="Voladri, Manogna Reddy" userId="40c16679-3615-4e60-9611-05f9a5f8a89a" providerId="ADAL" clId="{BDF605C4-9695-B942-A208-41A518947F43}" dt="2024-03-01T16:05:56.601" v="15" actId="26606"/>
          <ac:spMkLst>
            <pc:docMk/>
            <pc:sldMk cId="2091399642" sldId="256"/>
            <ac:spMk id="62" creationId="{3FBAD350-5664-4811-A208-657FB882D350}"/>
          </ac:spMkLst>
        </pc:spChg>
        <pc:picChg chg="del mod ord">
          <ac:chgData name="Voladri, Manogna Reddy" userId="40c16679-3615-4e60-9611-05f9a5f8a89a" providerId="ADAL" clId="{BDF605C4-9695-B942-A208-41A518947F43}" dt="2024-03-01T16:05:50.533" v="12" actId="478"/>
          <ac:picMkLst>
            <pc:docMk/>
            <pc:sldMk cId="2091399642" sldId="256"/>
            <ac:picMk id="4" creationId="{5A56F50E-D602-3B14-819E-5437D2808A8C}"/>
          </ac:picMkLst>
        </pc:picChg>
        <pc:cxnChg chg="del">
          <ac:chgData name="Voladri, Manogna Reddy" userId="40c16679-3615-4e60-9611-05f9a5f8a89a" providerId="ADAL" clId="{BDF605C4-9695-B942-A208-41A518947F43}" dt="2024-03-01T16:05:43.336" v="10" actId="26606"/>
          <ac:cxnSpMkLst>
            <pc:docMk/>
            <pc:sldMk cId="2091399642" sldId="256"/>
            <ac:cxnSpMk id="19" creationId="{56020367-4FD5-4596-8E10-C5F095CD8DBF}"/>
          </ac:cxnSpMkLst>
        </pc:cxnChg>
        <pc:cxnChg chg="add del">
          <ac:chgData name="Voladri, Manogna Reddy" userId="40c16679-3615-4e60-9611-05f9a5f8a89a" providerId="ADAL" clId="{BDF605C4-9695-B942-A208-41A518947F43}" dt="2024-03-01T16:05:56.601" v="15" actId="26606"/>
          <ac:cxnSpMkLst>
            <pc:docMk/>
            <pc:sldMk cId="2091399642" sldId="256"/>
            <ac:cxnSpMk id="34" creationId="{56020367-4FD5-4596-8E10-C5F095CD8DBF}"/>
          </ac:cxnSpMkLst>
        </pc:cxnChg>
        <pc:cxnChg chg="add del">
          <ac:chgData name="Voladri, Manogna Reddy" userId="40c16679-3615-4e60-9611-05f9a5f8a89a" providerId="ADAL" clId="{BDF605C4-9695-B942-A208-41A518947F43}" dt="2024-03-01T16:05:56.553" v="14" actId="26606"/>
          <ac:cxnSpMkLst>
            <pc:docMk/>
            <pc:sldMk cId="2091399642" sldId="256"/>
            <ac:cxnSpMk id="41" creationId="{5C05CAAB-DBA2-4548-AD5F-01BB97FBB207}"/>
          </ac:cxnSpMkLst>
        </pc:cxnChg>
        <pc:cxnChg chg="add del">
          <ac:chgData name="Voladri, Manogna Reddy" userId="40c16679-3615-4e60-9611-05f9a5f8a89a" providerId="ADAL" clId="{BDF605C4-9695-B942-A208-41A518947F43}" dt="2024-03-01T16:05:56.553" v="14" actId="26606"/>
          <ac:cxnSpMkLst>
            <pc:docMk/>
            <pc:sldMk cId="2091399642" sldId="256"/>
            <ac:cxnSpMk id="53" creationId="{C49DA8F6-BCC1-4447-B54C-57856834B94B}"/>
          </ac:cxnSpMkLst>
        </pc:cxnChg>
        <pc:cxnChg chg="add">
          <ac:chgData name="Voladri, Manogna Reddy" userId="40c16679-3615-4e60-9611-05f9a5f8a89a" providerId="ADAL" clId="{BDF605C4-9695-B942-A208-41A518947F43}" dt="2024-03-01T16:05:56.601" v="15" actId="26606"/>
          <ac:cxnSpMkLst>
            <pc:docMk/>
            <pc:sldMk cId="2091399642" sldId="256"/>
            <ac:cxnSpMk id="55" creationId="{56020367-4FD5-4596-8E10-C5F095CD8DBF}"/>
          </ac:cxnSpMkLst>
        </pc:cxnChg>
      </pc:sldChg>
      <pc:sldChg chg="modSp mod">
        <pc:chgData name="Voladri, Manogna Reddy" userId="40c16679-3615-4e60-9611-05f9a5f8a89a" providerId="ADAL" clId="{BDF605C4-9695-B942-A208-41A518947F43}" dt="2024-03-01T16:04:41.470" v="9" actId="27636"/>
        <pc:sldMkLst>
          <pc:docMk/>
          <pc:sldMk cId="3455093842" sldId="262"/>
        </pc:sldMkLst>
        <pc:spChg chg="mod">
          <ac:chgData name="Voladri, Manogna Reddy" userId="40c16679-3615-4e60-9611-05f9a5f8a89a" providerId="ADAL" clId="{BDF605C4-9695-B942-A208-41A518947F43}" dt="2024-03-01T16:04:41.470" v="9" actId="27636"/>
          <ac:spMkLst>
            <pc:docMk/>
            <pc:sldMk cId="3455093842" sldId="262"/>
            <ac:spMk id="2" creationId="{7FCACCEC-9C48-2688-1B07-B4425BC76EE7}"/>
          </ac:spMkLst>
        </pc:spChg>
      </pc:sldChg>
      <pc:sldChg chg="addSp delSp modSp mod">
        <pc:chgData name="Voladri, Manogna Reddy" userId="40c16679-3615-4e60-9611-05f9a5f8a89a" providerId="ADAL" clId="{BDF605C4-9695-B942-A208-41A518947F43}" dt="2024-03-01T16:07:51.506" v="29" actId="26606"/>
        <pc:sldMkLst>
          <pc:docMk/>
          <pc:sldMk cId="3573472346" sldId="263"/>
        </pc:sldMkLst>
        <pc:spChg chg="mod">
          <ac:chgData name="Voladri, Manogna Reddy" userId="40c16679-3615-4e60-9611-05f9a5f8a89a" providerId="ADAL" clId="{BDF605C4-9695-B942-A208-41A518947F43}" dt="2024-03-01T16:07:51.506" v="29" actId="26606"/>
          <ac:spMkLst>
            <pc:docMk/>
            <pc:sldMk cId="3573472346" sldId="263"/>
            <ac:spMk id="2" creationId="{998AE997-1945-DD0C-B82A-14E7EC23195C}"/>
          </ac:spMkLst>
        </pc:spChg>
        <pc:spChg chg="mod">
          <ac:chgData name="Voladri, Manogna Reddy" userId="40c16679-3615-4e60-9611-05f9a5f8a89a" providerId="ADAL" clId="{BDF605C4-9695-B942-A208-41A518947F43}" dt="2024-03-01T16:07:51.506" v="29" actId="26606"/>
          <ac:spMkLst>
            <pc:docMk/>
            <pc:sldMk cId="3573472346" sldId="263"/>
            <ac:spMk id="3" creationId="{84E5FA40-99B5-6293-2B71-29E02FA2F6CA}"/>
          </ac:spMkLst>
        </pc:spChg>
        <pc:spChg chg="del">
          <ac:chgData name="Voladri, Manogna Reddy" userId="40c16679-3615-4e60-9611-05f9a5f8a89a" providerId="ADAL" clId="{BDF605C4-9695-B942-A208-41A518947F43}" dt="2024-03-01T16:07:47.695" v="27" actId="26606"/>
          <ac:spMkLst>
            <pc:docMk/>
            <pc:sldMk cId="3573472346" sldId="263"/>
            <ac:spMk id="9" creationId="{7EE0A6B3-EB7E-45AA-ADB6-138489E0CD75}"/>
          </ac:spMkLst>
        </pc:spChg>
        <pc:spChg chg="del">
          <ac:chgData name="Voladri, Manogna Reddy" userId="40c16679-3615-4e60-9611-05f9a5f8a89a" providerId="ADAL" clId="{BDF605C4-9695-B942-A208-41A518947F43}" dt="2024-03-01T16:07:47.695" v="27" actId="26606"/>
          <ac:spMkLst>
            <pc:docMk/>
            <pc:sldMk cId="3573472346" sldId="263"/>
            <ac:spMk id="11" creationId="{0C0EA1AB-DC8C-4976-9474-9313A673D4E9}"/>
          </ac:spMkLst>
        </pc:spChg>
        <pc:spChg chg="del">
          <ac:chgData name="Voladri, Manogna Reddy" userId="40c16679-3615-4e60-9611-05f9a5f8a89a" providerId="ADAL" clId="{BDF605C4-9695-B942-A208-41A518947F43}" dt="2024-03-01T16:07:47.695" v="27" actId="26606"/>
          <ac:spMkLst>
            <pc:docMk/>
            <pc:sldMk cId="3573472346" sldId="263"/>
            <ac:spMk id="13" creationId="{6CB927A4-E432-4310-9CD5-E89FF5063179}"/>
          </ac:spMkLst>
        </pc:spChg>
        <pc:spChg chg="del">
          <ac:chgData name="Voladri, Manogna Reddy" userId="40c16679-3615-4e60-9611-05f9a5f8a89a" providerId="ADAL" clId="{BDF605C4-9695-B942-A208-41A518947F43}" dt="2024-03-01T16:07:47.695" v="27" actId="26606"/>
          <ac:spMkLst>
            <pc:docMk/>
            <pc:sldMk cId="3573472346" sldId="263"/>
            <ac:spMk id="15" creationId="{E3020543-B24B-4EC4-8FFC-8DD88EEA91A8}"/>
          </ac:spMkLst>
        </pc:spChg>
        <pc:spChg chg="del">
          <ac:chgData name="Voladri, Manogna Reddy" userId="40c16679-3615-4e60-9611-05f9a5f8a89a" providerId="ADAL" clId="{BDF605C4-9695-B942-A208-41A518947F43}" dt="2024-03-01T16:07:47.695" v="27" actId="26606"/>
          <ac:spMkLst>
            <pc:docMk/>
            <pc:sldMk cId="3573472346" sldId="263"/>
            <ac:spMk id="17" creationId="{1453BF6C-B012-48B7-B4E8-6D7AC7C27D02}"/>
          </ac:spMkLst>
        </pc:spChg>
        <pc:spChg chg="add del">
          <ac:chgData name="Voladri, Manogna Reddy" userId="40c16679-3615-4e60-9611-05f9a5f8a89a" providerId="ADAL" clId="{BDF605C4-9695-B942-A208-41A518947F43}" dt="2024-03-01T16:07:51.506" v="29" actId="26606"/>
          <ac:spMkLst>
            <pc:docMk/>
            <pc:sldMk cId="3573472346" sldId="263"/>
            <ac:spMk id="24" creationId="{330C0765-5A38-4A34-880C-9CC4C2E14FBA}"/>
          </ac:spMkLst>
        </pc:spChg>
        <pc:spChg chg="add del">
          <ac:chgData name="Voladri, Manogna Reddy" userId="40c16679-3615-4e60-9611-05f9a5f8a89a" providerId="ADAL" clId="{BDF605C4-9695-B942-A208-41A518947F43}" dt="2024-03-01T16:07:51.506" v="29" actId="26606"/>
          <ac:spMkLst>
            <pc:docMk/>
            <pc:sldMk cId="3573472346" sldId="263"/>
            <ac:spMk id="26" creationId="{B7DA268A-F88C-4936-8401-97C8C9861089}"/>
          </ac:spMkLst>
        </pc:spChg>
        <pc:spChg chg="add del">
          <ac:chgData name="Voladri, Manogna Reddy" userId="40c16679-3615-4e60-9611-05f9a5f8a89a" providerId="ADAL" clId="{BDF605C4-9695-B942-A208-41A518947F43}" dt="2024-03-01T16:07:51.506" v="29" actId="26606"/>
          <ac:spMkLst>
            <pc:docMk/>
            <pc:sldMk cId="3573472346" sldId="263"/>
            <ac:spMk id="28" creationId="{F66F957D-AE64-4187-90D7-B24F1CC27F61}"/>
          </ac:spMkLst>
        </pc:spChg>
        <pc:spChg chg="add del">
          <ac:chgData name="Voladri, Manogna Reddy" userId="40c16679-3615-4e60-9611-05f9a5f8a89a" providerId="ADAL" clId="{BDF605C4-9695-B942-A208-41A518947F43}" dt="2024-03-01T16:07:51.506" v="29" actId="26606"/>
          <ac:spMkLst>
            <pc:docMk/>
            <pc:sldMk cId="3573472346" sldId="263"/>
            <ac:spMk id="30" creationId="{2E48EAB8-CD1C-4BF5-A92C-BA11919E6EDF}"/>
          </ac:spMkLst>
        </pc:spChg>
        <pc:spChg chg="add">
          <ac:chgData name="Voladri, Manogna Reddy" userId="40c16679-3615-4e60-9611-05f9a5f8a89a" providerId="ADAL" clId="{BDF605C4-9695-B942-A208-41A518947F43}" dt="2024-03-01T16:07:51.506" v="29" actId="26606"/>
          <ac:spMkLst>
            <pc:docMk/>
            <pc:sldMk cId="3573472346" sldId="263"/>
            <ac:spMk id="37" creationId="{8D1AA55E-40D5-461B-A5A8-4AE8AAB71B08}"/>
          </ac:spMkLst>
        </pc:spChg>
        <pc:spChg chg="add">
          <ac:chgData name="Voladri, Manogna Reddy" userId="40c16679-3615-4e60-9611-05f9a5f8a89a" providerId="ADAL" clId="{BDF605C4-9695-B942-A208-41A518947F43}" dt="2024-03-01T16:07:51.506" v="29" actId="26606"/>
          <ac:spMkLst>
            <pc:docMk/>
            <pc:sldMk cId="3573472346" sldId="263"/>
            <ac:spMk id="41" creationId="{6CB927A4-E432-4310-9CD5-E89FF5063179}"/>
          </ac:spMkLst>
        </pc:spChg>
        <pc:spChg chg="add">
          <ac:chgData name="Voladri, Manogna Reddy" userId="40c16679-3615-4e60-9611-05f9a5f8a89a" providerId="ADAL" clId="{BDF605C4-9695-B942-A208-41A518947F43}" dt="2024-03-01T16:07:51.506" v="29" actId="26606"/>
          <ac:spMkLst>
            <pc:docMk/>
            <pc:sldMk cId="3573472346" sldId="263"/>
            <ac:spMk id="43" creationId="{E3020543-B24B-4EC4-8FFC-8DD88EEA91A8}"/>
          </ac:spMkLst>
        </pc:spChg>
        <pc:picChg chg="del mod ord">
          <ac:chgData name="Voladri, Manogna Reddy" userId="40c16679-3615-4e60-9611-05f9a5f8a89a" providerId="ADAL" clId="{BDF605C4-9695-B942-A208-41A518947F43}" dt="2024-03-01T16:07:49.051" v="28" actId="478"/>
          <ac:picMkLst>
            <pc:docMk/>
            <pc:sldMk cId="3573472346" sldId="263"/>
            <ac:picMk id="5" creationId="{BED66387-DAC4-CC58-0A2D-F9EFB42FDACB}"/>
          </ac:picMkLst>
        </pc:picChg>
        <pc:picChg chg="mod">
          <ac:chgData name="Voladri, Manogna Reddy" userId="40c16679-3615-4e60-9611-05f9a5f8a89a" providerId="ADAL" clId="{BDF605C4-9695-B942-A208-41A518947F43}" dt="2024-03-01T16:07:51.506" v="29" actId="26606"/>
          <ac:picMkLst>
            <pc:docMk/>
            <pc:sldMk cId="3573472346" sldId="263"/>
            <ac:picMk id="6" creationId="{26687A0C-5D66-52B5-347D-9B952F6A0D5E}"/>
          </ac:picMkLst>
        </pc:picChg>
        <pc:cxnChg chg="del">
          <ac:chgData name="Voladri, Manogna Reddy" userId="40c16679-3615-4e60-9611-05f9a5f8a89a" providerId="ADAL" clId="{BDF605C4-9695-B942-A208-41A518947F43}" dt="2024-03-01T16:07:47.695" v="27" actId="26606"/>
          <ac:cxnSpMkLst>
            <pc:docMk/>
            <pc:sldMk cId="3573472346" sldId="263"/>
            <ac:cxnSpMk id="19" creationId="{C49DA8F6-BCC1-4447-B54C-57856834B94B}"/>
          </ac:cxnSpMkLst>
        </pc:cxnChg>
        <pc:cxnChg chg="add del">
          <ac:chgData name="Voladri, Manogna Reddy" userId="40c16679-3615-4e60-9611-05f9a5f8a89a" providerId="ADAL" clId="{BDF605C4-9695-B942-A208-41A518947F43}" dt="2024-03-01T16:07:51.506" v="29" actId="26606"/>
          <ac:cxnSpMkLst>
            <pc:docMk/>
            <pc:sldMk cId="3573472346" sldId="263"/>
            <ac:cxnSpMk id="32" creationId="{C49DA8F6-BCC1-4447-B54C-57856834B94B}"/>
          </ac:cxnSpMkLst>
        </pc:cxnChg>
        <pc:cxnChg chg="add">
          <ac:chgData name="Voladri, Manogna Reddy" userId="40c16679-3615-4e60-9611-05f9a5f8a89a" providerId="ADAL" clId="{BDF605C4-9695-B942-A208-41A518947F43}" dt="2024-03-01T16:07:51.506" v="29" actId="26606"/>
          <ac:cxnSpMkLst>
            <pc:docMk/>
            <pc:sldMk cId="3573472346" sldId="263"/>
            <ac:cxnSpMk id="39" creationId="{7EB498BD-8089-4626-91EA-4978EBEF535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12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36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96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92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37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42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71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39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70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01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74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2/29/24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7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8A578-EBB0-5868-D208-0C759FE3C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2069" y="452631"/>
            <a:ext cx="9147940" cy="2337238"/>
          </a:xfrm>
        </p:spPr>
        <p:txBody>
          <a:bodyPr anchor="b">
            <a:normAutofit/>
          </a:bodyPr>
          <a:lstStyle/>
          <a:p>
            <a:pPr algn="ctr"/>
            <a:r>
              <a:rPr lang="en-US" sz="3800" dirty="0">
                <a:solidFill>
                  <a:schemeClr val="bg1"/>
                </a:solidFill>
              </a:rPr>
              <a:t>Social Distance detection</a:t>
            </a:r>
            <a:br>
              <a:rPr lang="en-US" sz="3800" dirty="0">
                <a:solidFill>
                  <a:schemeClr val="bg1"/>
                </a:solidFill>
              </a:rPr>
            </a:br>
            <a:br>
              <a:rPr lang="en-US" sz="3800" dirty="0">
                <a:solidFill>
                  <a:schemeClr val="bg1"/>
                </a:solidFill>
              </a:rPr>
            </a:br>
            <a:r>
              <a:rPr lang="en-US" sz="3800" dirty="0">
                <a:solidFill>
                  <a:schemeClr val="bg1"/>
                </a:solidFill>
              </a:rPr>
              <a:t>Technology 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5D838-44D6-548A-0F49-617517D5E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030" y="3048002"/>
            <a:ext cx="9147940" cy="2588391"/>
          </a:xfrm>
        </p:spPr>
        <p:txBody>
          <a:bodyPr anchor="t">
            <a:normAutofit fontScale="92500" lnSpcReduction="10000"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Group – 06</a:t>
            </a:r>
          </a:p>
          <a:p>
            <a:pPr marL="342900" marR="0" lvl="0" indent="-342900" algn="ctr"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Sai Nikitha Anumakonda (811234655)</a:t>
            </a:r>
          </a:p>
          <a:p>
            <a:pPr marL="342900" marR="0" lvl="0" indent="-342900" algn="ctr"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Manogna Reddy Voladri (811291665)</a:t>
            </a:r>
          </a:p>
          <a:p>
            <a:pPr marL="342900" marR="0" lvl="0" indent="-342900" algn="ctr"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Sriya kotu (811294038)</a:t>
            </a:r>
          </a:p>
          <a:p>
            <a:pPr marL="342900" marR="0" lvl="0" indent="-342900" algn="ctr"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Sai Bhargavi Pusuluri (811284151)</a:t>
            </a:r>
          </a:p>
          <a:p>
            <a:pPr marL="342900" marR="0" lvl="0" indent="-342900" algn="ctr"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Abhinaya Kapilavai (811289494)</a:t>
            </a:r>
          </a:p>
          <a:p>
            <a:pPr marL="342900" marR="0" lvl="0" indent="-342900" algn="ctr"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Deepika Mothukuri (811287048)</a:t>
            </a:r>
          </a:p>
          <a:p>
            <a:pPr algn="ctr"/>
            <a:endParaRPr lang="en-US" sz="500" dirty="0">
              <a:solidFill>
                <a:schemeClr val="bg1"/>
              </a:solidFill>
            </a:endParaRPr>
          </a:p>
          <a:p>
            <a:pPr algn="ctr"/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5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399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93BD9-4962-EAE4-2499-B7F402B26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 !!</a:t>
            </a: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62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2136B-EB86-1BE5-6E18-A10D3346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19"/>
            <a:ext cx="9147940" cy="430575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100" dirty="0">
                <a:solidFill>
                  <a:schemeClr val="bg1"/>
                </a:solidFill>
                <a:effectLst/>
                <a:latin typeface="ArialMT"/>
              </a:rPr>
              <a:t>The Social Distance Detection System is a software solution designed to monitor and enforce social distancing measures in public spaces, workplaces, and other environments. Its purpose is to mitigate the spread of infectious diseases, such as COVID-19, by alerting individuals when they are too close to others. The system aims to deliver enhanced public health and safety by promoting adherence to social distancing guidelines. </a:t>
            </a:r>
            <a:br>
              <a:rPr lang="en-US" sz="2400" dirty="0">
                <a:effectLst/>
              </a:rPr>
            </a:br>
            <a:endParaRPr lang="en-US" sz="60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9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2D845-7DD2-CD6E-0397-89A521E6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5366040" cy="2344840"/>
          </a:xfrm>
        </p:spPr>
        <p:txBody>
          <a:bodyPr anchor="b">
            <a:normAutofit/>
          </a:bodyPr>
          <a:lstStyle/>
          <a:p>
            <a:r>
              <a:rPr lang="en-US" sz="6600"/>
              <a:t>OpenCV</a:t>
            </a:r>
          </a:p>
        </p:txBody>
      </p:sp>
      <p:sp>
        <p:nvSpPr>
          <p:cNvPr id="5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6581" y="2533361"/>
            <a:ext cx="171515" cy="171514"/>
          </a:xfrm>
          <a:custGeom>
            <a:avLst/>
            <a:gdLst>
              <a:gd name="connsiteX0" fmla="*/ 159874 w 171515"/>
              <a:gd name="connsiteY0" fmla="*/ 74116 h 171514"/>
              <a:gd name="connsiteX1" fmla="*/ 97399 w 171515"/>
              <a:gd name="connsiteY1" fmla="*/ 74116 h 171514"/>
              <a:gd name="connsiteX2" fmla="*/ 97399 w 171515"/>
              <a:gd name="connsiteY2" fmla="*/ 11641 h 171514"/>
              <a:gd name="connsiteX3" fmla="*/ 85758 w 171515"/>
              <a:gd name="connsiteY3" fmla="*/ 0 h 171514"/>
              <a:gd name="connsiteX4" fmla="*/ 74116 w 171515"/>
              <a:gd name="connsiteY4" fmla="*/ 11641 h 171514"/>
              <a:gd name="connsiteX5" fmla="*/ 74116 w 171515"/>
              <a:gd name="connsiteY5" fmla="*/ 74116 h 171514"/>
              <a:gd name="connsiteX6" fmla="*/ 11641 w 171515"/>
              <a:gd name="connsiteY6" fmla="*/ 74116 h 171514"/>
              <a:gd name="connsiteX7" fmla="*/ 0 w 171515"/>
              <a:gd name="connsiteY7" fmla="*/ 85757 h 171514"/>
              <a:gd name="connsiteX8" fmla="*/ 11641 w 171515"/>
              <a:gd name="connsiteY8" fmla="*/ 97398 h 171514"/>
              <a:gd name="connsiteX9" fmla="*/ 74116 w 171515"/>
              <a:gd name="connsiteY9" fmla="*/ 97398 h 171514"/>
              <a:gd name="connsiteX10" fmla="*/ 74116 w 171515"/>
              <a:gd name="connsiteY10" fmla="*/ 159873 h 171514"/>
              <a:gd name="connsiteX11" fmla="*/ 85758 w 171515"/>
              <a:gd name="connsiteY11" fmla="*/ 171514 h 171514"/>
              <a:gd name="connsiteX12" fmla="*/ 97399 w 171515"/>
              <a:gd name="connsiteY12" fmla="*/ 159873 h 171514"/>
              <a:gd name="connsiteX13" fmla="*/ 97399 w 171515"/>
              <a:gd name="connsiteY13" fmla="*/ 97398 h 171514"/>
              <a:gd name="connsiteX14" fmla="*/ 159874 w 171515"/>
              <a:gd name="connsiteY14" fmla="*/ 97398 h 171514"/>
              <a:gd name="connsiteX15" fmla="*/ 171515 w 171515"/>
              <a:gd name="connsiteY15" fmla="*/ 85757 h 171514"/>
              <a:gd name="connsiteX16" fmla="*/ 159874 w 171515"/>
              <a:gd name="connsiteY16" fmla="*/ 74116 h 17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4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7"/>
                </a:cubicBezTo>
                <a:cubicBezTo>
                  <a:pt x="0" y="92186"/>
                  <a:pt x="5212" y="97398"/>
                  <a:pt x="11641" y="97398"/>
                </a:cubicBezTo>
                <a:lnTo>
                  <a:pt x="74116" y="97398"/>
                </a:lnTo>
                <a:lnTo>
                  <a:pt x="74116" y="159873"/>
                </a:lnTo>
                <a:cubicBezTo>
                  <a:pt x="74116" y="166302"/>
                  <a:pt x="79328" y="171514"/>
                  <a:pt x="85758" y="171514"/>
                </a:cubicBezTo>
                <a:cubicBezTo>
                  <a:pt x="92187" y="171514"/>
                  <a:pt x="97399" y="166302"/>
                  <a:pt x="97399" y="159873"/>
                </a:cubicBezTo>
                <a:lnTo>
                  <a:pt x="97399" y="97398"/>
                </a:lnTo>
                <a:lnTo>
                  <a:pt x="159874" y="97398"/>
                </a:lnTo>
                <a:cubicBezTo>
                  <a:pt x="166303" y="97398"/>
                  <a:pt x="171515" y="92186"/>
                  <a:pt x="171515" y="85757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4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0784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BE25C-3D24-9F3C-DD73-1F8E4B03C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3175552"/>
            <a:ext cx="5366041" cy="2809114"/>
          </a:xfrm>
        </p:spPr>
        <p:txBody>
          <a:bodyPr anchor="t">
            <a:normAutofit/>
          </a:bodyPr>
          <a:lstStyle/>
          <a:p>
            <a:r>
              <a:rPr lang="en-US" sz="1800" b="0" i="0" dirty="0">
                <a:effectLst/>
              </a:rPr>
              <a:t>OpenCV, or Open-Source Computer Vision Library, is an open-source computer vision and machine learning software library. It provides a wide range of tools and algorithms for processing images and videos, including capabilities such as object detection, facial recognition, image segmentation, motion tracking, and more</a:t>
            </a:r>
          </a:p>
          <a:p>
            <a:r>
              <a:rPr lang="en-US" sz="1800" b="0" i="0" dirty="0">
                <a:effectLst/>
              </a:rPr>
              <a:t>The cv2 module is the main module in OpenCV that provides developers with an easy-to-use interface for working with image and video processing functions.</a:t>
            </a:r>
          </a:p>
          <a:p>
            <a:endParaRPr lang="en-US" sz="1800" dirty="0"/>
          </a:p>
        </p:txBody>
      </p:sp>
      <p:sp>
        <p:nvSpPr>
          <p:cNvPr id="6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8974" y="3806471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4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3" name="Picture 12" descr="A close-up of a person's face&#10;&#10;Description automatically generated">
            <a:extLst>
              <a:ext uri="{FF2B5EF4-FFF2-40B4-BE49-F238E27FC236}">
                <a16:creationId xmlns:a16="http://schemas.microsoft.com/office/drawing/2014/main" id="{F9398FF5-A0C6-C6CB-6E6E-A1313E13F8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725"/>
          <a:stretch/>
        </p:blipFill>
        <p:spPr>
          <a:xfrm>
            <a:off x="8610596" y="184165"/>
            <a:ext cx="3581400" cy="4167318"/>
          </a:xfrm>
          <a:custGeom>
            <a:avLst/>
            <a:gdLst/>
            <a:ahLst/>
            <a:cxnLst/>
            <a:rect l="l" t="t" r="r" b="b"/>
            <a:pathLst>
              <a:path w="3581400" h="4167318">
                <a:moveTo>
                  <a:pt x="2083659" y="0"/>
                </a:moveTo>
                <a:cubicBezTo>
                  <a:pt x="2659046" y="0"/>
                  <a:pt x="3179961" y="233221"/>
                  <a:pt x="3557029" y="610290"/>
                </a:cubicBezTo>
                <a:lnTo>
                  <a:pt x="3581400" y="637105"/>
                </a:lnTo>
                <a:lnTo>
                  <a:pt x="3581400" y="3530214"/>
                </a:lnTo>
                <a:lnTo>
                  <a:pt x="3557029" y="3557029"/>
                </a:lnTo>
                <a:cubicBezTo>
                  <a:pt x="3179961" y="3934097"/>
                  <a:pt x="2659046" y="4167318"/>
                  <a:pt x="2083659" y="4167318"/>
                </a:cubicBezTo>
                <a:cubicBezTo>
                  <a:pt x="932885" y="4167318"/>
                  <a:pt x="0" y="3234433"/>
                  <a:pt x="0" y="2083659"/>
                </a:cubicBezTo>
                <a:cubicBezTo>
                  <a:pt x="0" y="932885"/>
                  <a:pt x="932885" y="0"/>
                  <a:pt x="2083659" y="0"/>
                </a:cubicBezTo>
                <a:close/>
              </a:path>
            </a:pathLst>
          </a:custGeom>
        </p:spPr>
      </p:pic>
      <p:pic>
        <p:nvPicPr>
          <p:cNvPr id="16" name="Picture 15" descr="A group of people crossing a street&#10;&#10;Description automatically generated">
            <a:extLst>
              <a:ext uri="{FF2B5EF4-FFF2-40B4-BE49-F238E27FC236}">
                <a16:creationId xmlns:a16="http://schemas.microsoft.com/office/drawing/2014/main" id="{E3F37093-2825-714B-5DD7-0967A4D399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03" r="19513" b="3"/>
          <a:stretch/>
        </p:blipFill>
        <p:spPr>
          <a:xfrm>
            <a:off x="6711426" y="4275044"/>
            <a:ext cx="3419243" cy="2582956"/>
          </a:xfrm>
          <a:custGeom>
            <a:avLst/>
            <a:gdLst/>
            <a:ahLst/>
            <a:cxnLst/>
            <a:rect l="l" t="t" r="r" b="b"/>
            <a:pathLst>
              <a:path w="3419243" h="2582956">
                <a:moveTo>
                  <a:pt x="1709622" y="0"/>
                </a:moveTo>
                <a:cubicBezTo>
                  <a:pt x="2653819" y="0"/>
                  <a:pt x="3419243" y="765424"/>
                  <a:pt x="3419243" y="1709622"/>
                </a:cubicBezTo>
                <a:cubicBezTo>
                  <a:pt x="3419243" y="2004683"/>
                  <a:pt x="3344495" y="2282287"/>
                  <a:pt x="3212901" y="2524529"/>
                </a:cubicBezTo>
                <a:lnTo>
                  <a:pt x="3177405" y="2582956"/>
                </a:lnTo>
                <a:lnTo>
                  <a:pt x="241838" y="2582956"/>
                </a:lnTo>
                <a:lnTo>
                  <a:pt x="206343" y="2524529"/>
                </a:lnTo>
                <a:cubicBezTo>
                  <a:pt x="74749" y="2282287"/>
                  <a:pt x="0" y="2004683"/>
                  <a:pt x="0" y="1709622"/>
                </a:cubicBezTo>
                <a:cubicBezTo>
                  <a:pt x="0" y="765424"/>
                  <a:pt x="765424" y="0"/>
                  <a:pt x="1709622" y="0"/>
                </a:cubicBezTo>
                <a:close/>
              </a:path>
            </a:pathLst>
          </a:custGeom>
        </p:spPr>
      </p:pic>
      <p:sp>
        <p:nvSpPr>
          <p:cNvPr id="6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3460" y="503379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4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5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6D7E6-75B9-CA7E-7AEF-66C5729D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890" y="1268720"/>
            <a:ext cx="4482658" cy="45320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Numpy</a:t>
            </a:r>
            <a:br>
              <a:rPr lang="en-US" sz="1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1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b="1" i="0" kern="1200" cap="all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NumPy is a fundamental package for numerical computing in Python. It provides support for multidimensional arrays, matrices, and mathematical functions to operate on these arrays efficiently. NumPy stands for Numerical Python.</a:t>
            </a:r>
            <a:endParaRPr lang="en-US" sz="24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A0E391B8-1138-DEFD-97DB-FEAEB0C9894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48999" y="814998"/>
            <a:ext cx="6043001" cy="6043001"/>
          </a:xfrm>
          <a:prstGeom prst="rect">
            <a:avLst/>
          </a:prstGeom>
        </p:spPr>
      </p:pic>
      <p:sp>
        <p:nvSpPr>
          <p:cNvPr id="61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8" y="81499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8" y="104429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42198" y="1268720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3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E178B-1356-FF78-9AB6-83F5AD818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07" y="828676"/>
            <a:ext cx="4554606" cy="48231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Flask</a:t>
            </a:r>
            <a:br>
              <a:rPr lang="en-US" sz="2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000" b="1" i="0" kern="1200" cap="all" baseline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</a:br>
            <a:r>
              <a:rPr lang="en-US" sz="2000" b="1" i="0" kern="1200" cap="all" baseline="0" dirty="0">
                <a:solidFill>
                  <a:schemeClr val="bg1"/>
                </a:solidFill>
                <a:effectLst/>
                <a:latin typeface="+mn-lt"/>
                <a:ea typeface="+mj-ea"/>
                <a:cs typeface="+mj-cs"/>
              </a:rPr>
              <a:t>Flask is a lightweight and flexible web framework for Python. It is designed to make it easy to build web applications quickly.</a:t>
            </a:r>
            <a:br>
              <a:rPr lang="en-US" sz="2000" b="1" i="0" kern="1200" cap="all" baseline="0" dirty="0">
                <a:solidFill>
                  <a:schemeClr val="bg1"/>
                </a:solidFill>
                <a:effectLst/>
                <a:latin typeface="+mn-lt"/>
                <a:ea typeface="+mj-ea"/>
                <a:cs typeface="+mj-cs"/>
              </a:rPr>
            </a:br>
            <a:br>
              <a:rPr lang="en-US" sz="2000" b="1" i="0" kern="1200" cap="all" baseline="0" dirty="0">
                <a:solidFill>
                  <a:schemeClr val="bg1"/>
                </a:solidFill>
                <a:effectLst/>
                <a:latin typeface="+mn-lt"/>
                <a:ea typeface="+mj-ea"/>
                <a:cs typeface="+mj-cs"/>
              </a:rPr>
            </a:br>
            <a:r>
              <a:rPr lang="en-US" sz="2000" b="1" i="0" kern="1200" cap="all" baseline="0" dirty="0">
                <a:solidFill>
                  <a:schemeClr val="bg1"/>
                </a:solidFill>
                <a:effectLst/>
                <a:latin typeface="+mn-lt"/>
                <a:ea typeface="+mj-ea"/>
                <a:cs typeface="+mj-cs"/>
              </a:rPr>
              <a:t>Flask is classified as a micro-framework because it does not require any particular tools or libraries, allowing developers to choose the components they need for their projects</a:t>
            </a:r>
            <a:r>
              <a:rPr lang="en-US" sz="2000" b="1" i="0" kern="1200" cap="all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 sz="20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01AD02-39BC-3FA9-7495-C675D6307109}"/>
              </a:ext>
            </a:extLst>
          </p:cNvPr>
          <p:cNvSpPr txBox="1"/>
          <p:nvPr/>
        </p:nvSpPr>
        <p:spPr>
          <a:xfrm>
            <a:off x="7829550" y="2171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A diagram of a software company&#10;&#10;Description automatically generated with medium confidence">
            <a:extLst>
              <a:ext uri="{FF2B5EF4-FFF2-40B4-BE49-F238E27FC236}">
                <a16:creationId xmlns:a16="http://schemas.microsoft.com/office/drawing/2014/main" id="{5DBFB773-60E6-16F3-D00F-0D3414779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810" y="1336582"/>
            <a:ext cx="4178295" cy="431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39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0F101-575E-6BD3-F2E5-BAB13A4E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3655371"/>
            <a:ext cx="9679449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Imports..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5B52D2-4FC2-11CC-907A-31556AA0C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8" r="15595" b="-1"/>
          <a:stretch/>
        </p:blipFill>
        <p:spPr>
          <a:xfrm>
            <a:off x="20" y="820991"/>
            <a:ext cx="12191980" cy="2608009"/>
          </a:xfrm>
          <a:prstGeom prst="rect">
            <a:avLst/>
          </a:prstGeom>
        </p:spPr>
      </p:pic>
      <p:sp>
        <p:nvSpPr>
          <p:cNvPr id="13" name="!!plus graphic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381391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!!dot graphic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404320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!!circle graphic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4558353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51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7" name="Picture 6" descr="A group of people walking on a street&#10;&#10;Description automatically generated">
            <a:extLst>
              <a:ext uri="{FF2B5EF4-FFF2-40B4-BE49-F238E27FC236}">
                <a16:creationId xmlns:a16="http://schemas.microsoft.com/office/drawing/2014/main" id="{41C28CD4-0736-6E53-1939-74DAA2A459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2624" r="9376" b="-1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1869C3-4884-73EA-1907-2FEAE79F1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3" y="1565137"/>
            <a:ext cx="10384517" cy="3557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YOLO</a:t>
            </a:r>
            <a:br>
              <a:rPr lang="en-US" sz="3600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400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</a:t>
            </a:r>
            <a:r>
              <a:rPr lang="en-US" sz="2400" b="1" i="0" kern="1200" cap="all" baseline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OLO is a Convolutional Neural Network (CNN), a type of neural network, which are very good at detecting patterns (and by extension objects and the like) in images.</a:t>
            </a:r>
            <a:br>
              <a:rPr lang="en-US" sz="2400" b="1" i="0" kern="1200" cap="all" baseline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400" b="1" i="0" kern="1200" cap="all" baseline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400" b="1" i="0" kern="1200" cap="all" baseline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YOLOv3 (You Only Look Once, Version 3) is a real-time object detection algorithm that identifies specific objects in videos, live feeds or images.</a:t>
            </a:r>
            <a:endParaRPr lang="en-US" sz="2400" b="1" i="0" kern="1200" cap="all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780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AE997-1945-DD0C-B82A-14E7EC23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4200"/>
              <a:t>Camera View Calibration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5FA40-99B5-6293-2B71-29E02FA2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r>
              <a:rPr lang="en-US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Camera calibration is the process of determining certain parameters of a camera to fulfill desired tasks with specified performance measures. The reader is referred to entry Calibration for a general discussion on calibration. We typically follow the below steps in our project.</a:t>
            </a:r>
          </a:p>
          <a:p>
            <a:r>
              <a:rPr lang="en-US" sz="1800" kern="100">
                <a:ea typeface="Aptos" panose="020B0004020202020204" pitchFamily="34" charset="0"/>
                <a:cs typeface="Times New Roman" panose="02020603050405020304" pitchFamily="18" charset="0"/>
              </a:rPr>
              <a:t>Camera View Calibration</a:t>
            </a:r>
          </a:p>
          <a:p>
            <a:r>
              <a:rPr lang="en-US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Object detection</a:t>
            </a:r>
          </a:p>
          <a:p>
            <a:r>
              <a:rPr lang="en-US" sz="1800" kern="100">
                <a:ea typeface="Aptos" panose="020B0004020202020204" pitchFamily="34" charset="0"/>
                <a:cs typeface="Times New Roman" panose="02020603050405020304" pitchFamily="18" charset="0"/>
              </a:rPr>
              <a:t>Estimate Object Dimensions</a:t>
            </a:r>
          </a:p>
          <a:p>
            <a:r>
              <a:rPr lang="en-US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Compute Distance</a:t>
            </a:r>
          </a:p>
          <a:p>
            <a:endParaRPr lang="en-US" sz="1800"/>
          </a:p>
        </p:txBody>
      </p:sp>
      <p:pic>
        <p:nvPicPr>
          <p:cNvPr id="6" name="Picture 5" descr="A road with a red triangle&#10;&#10;Description automatically generated with medium confidence">
            <a:extLst>
              <a:ext uri="{FF2B5EF4-FFF2-40B4-BE49-F238E27FC236}">
                <a16:creationId xmlns:a16="http://schemas.microsoft.com/office/drawing/2014/main" id="{26687A0C-5D66-52B5-347D-9B952F6A0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46" r="11625" b="-2"/>
          <a:stretch/>
        </p:blipFill>
        <p:spPr>
          <a:xfrm>
            <a:off x="7572653" y="1980890"/>
            <a:ext cx="3548404" cy="3548394"/>
          </a:xfrm>
          <a:prstGeom prst="rect">
            <a:avLst/>
          </a:prstGeom>
        </p:spPr>
      </p:pic>
      <p:sp>
        <p:nvSpPr>
          <p:cNvPr id="41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72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ACCEC-9C48-2688-1B07-B4425BC7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100" b="1" i="0" u="sng" kern="1200" cap="all" baseline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GITHUB for collaboration</a:t>
            </a:r>
            <a:br>
              <a:rPr lang="en-US" sz="3100" b="1" i="0" kern="1200" cap="all" baseline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</a:br>
            <a:br>
              <a:rPr lang="en-US" sz="3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https://</a:t>
            </a:r>
            <a:r>
              <a:rPr lang="en-US" sz="20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github.com</a:t>
            </a:r>
            <a:r>
              <a:rPr lang="en-US" sz="2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/manogna27/</a:t>
            </a:r>
            <a:r>
              <a:rPr lang="en-US" sz="20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Social_Distance_Detection</a:t>
            </a:r>
            <a:br>
              <a:rPr lang="en-US" sz="3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2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7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logo of a cat&#10;&#10;Description automatically generated">
            <a:extLst>
              <a:ext uri="{FF2B5EF4-FFF2-40B4-BE49-F238E27FC236}">
                <a16:creationId xmlns:a16="http://schemas.microsoft.com/office/drawing/2014/main" id="{E2A95B8E-41E5-1E5C-0493-A37D7E50B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790" y="1914744"/>
            <a:ext cx="4786303" cy="330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9384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441</Words>
  <Application>Microsoft Macintosh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ArialMT</vt:lpstr>
      <vt:lpstr>Gill Sans Nova</vt:lpstr>
      <vt:lpstr>Times New Roman</vt:lpstr>
      <vt:lpstr>Univers</vt:lpstr>
      <vt:lpstr>GradientVTI</vt:lpstr>
      <vt:lpstr>Social Distance detection  Technology Demonstration</vt:lpstr>
      <vt:lpstr>The Social Distance Detection System is a software solution designed to monitor and enforce social distancing measures in public spaces, workplaces, and other environments. Its purpose is to mitigate the spread of infectious diseases, such as COVID-19, by alerting individuals when they are too close to others. The system aims to deliver enhanced public health and safety by promoting adherence to social distancing guidelines.  </vt:lpstr>
      <vt:lpstr>OpenCV</vt:lpstr>
      <vt:lpstr>Numpy  NumPy is a fundamental package for numerical computing in Python. It provides support for multidimensional arrays, matrices, and mathematical functions to operate on these arrays efficiently. NumPy stands for Numerical Python.</vt:lpstr>
      <vt:lpstr>Flask  Flask is a lightweight and flexible web framework for Python. It is designed to make it easy to build web applications quickly.  Flask is classified as a micro-framework because it does not require any particular tools or libraries, allowing developers to choose the components they need for their projects.</vt:lpstr>
      <vt:lpstr>Imports..</vt:lpstr>
      <vt:lpstr>YOLO  YOLO is a Convolutional Neural Network (CNN), a type of neural network, which are very good at detecting patterns (and by extension objects and the like) in images.  YOLOv3 (You Only Look Once, Version 3) is a real-time object detection algorithm that identifies specific objects in videos, live feeds or images.</vt:lpstr>
      <vt:lpstr>Camera View Calibration</vt:lpstr>
      <vt:lpstr>GITHUB for collaboration   https://github.com/manogna27/Social_Distance_Detection  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Distance detection  Technology Demonstration</dc:title>
  <dc:creator>Voladri, Manogna Reddy</dc:creator>
  <cp:lastModifiedBy>Voladri, Manogna Reddy</cp:lastModifiedBy>
  <cp:revision>1</cp:revision>
  <dcterms:created xsi:type="dcterms:W3CDTF">2024-03-01T04:39:54Z</dcterms:created>
  <dcterms:modified xsi:type="dcterms:W3CDTF">2024-03-01T16:07:57Z</dcterms:modified>
</cp:coreProperties>
</file>