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F8CD-016B-7490-3F93-3C5A6DF8F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CE059-68B1-F6BD-468C-9FFC5A631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91635-CDF3-C62C-FED4-3F7B862B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458D9-9030-B432-77E4-28D4A49F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9CE5-89F8-5042-7D1B-79A431DE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68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54EF-2EE8-9304-0DA0-8F40F8FB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4F03C-3509-D727-3FB3-A3588F809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4844-D348-C64E-F413-2D6A0BC3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CAD39-2C0A-E121-68BB-64D8AB3B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D2F6-F523-667C-CB70-0F074AB1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8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0AD8B-C719-1B31-E346-18B3A8C0C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AFBE0-1B2D-E095-7FAC-D4D31F192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F56F-0A25-4848-B221-B9E96347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9966-A26A-16D7-A3E9-623FAA24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D4A3E-537F-31C7-9039-D086F9AC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35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A4F1-C7AC-3262-4F51-902F927E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20CD-EE8D-E6F3-2CD1-4D199884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8617-A7F7-52D0-6B23-2FC39DDC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D0242-CC79-842C-549F-909AD503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6C11-EDF8-99F2-12CA-D1ACD38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15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FBC5-075D-2197-6A2C-1A072CE3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45D7F-EB68-023B-1861-CD2CEDE35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A865-3905-60BE-71CF-CEBC645F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C5C05-E866-F6C8-5A70-D18AB31A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66DD3-6050-E974-4423-AAE7FF78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99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4673-0AFF-E96D-9D20-F730405A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F606-E26C-3C8D-1C5D-98A339A82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8CF6A-6329-3587-913E-808221E5D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C4149-13B7-55EB-45D6-81CCE4B2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F062C-0A09-C411-B23F-FA086F06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1FEB1-7FFE-8AFD-1CEC-65334783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85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083B-3346-3681-42CC-5A369931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1C139-CCDE-F142-9CED-B96D0ED22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2D98F-C32E-605E-4E73-14C922A06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68F93-2827-FE22-6F98-24308F243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75DEC-CD4A-89A3-323C-4DB3B780D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65D26-5C20-B498-795C-09D7A3BA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17656-4CEC-DFD9-E4EC-1C5AD1A3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28041-4B0B-43C3-E926-DE3B40F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1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E2A6-3B14-F35A-F0AB-A5236D2A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B1D5A-0FAA-07DD-FD51-2C137245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CBB3F-C3AA-D170-2B99-E27EF05D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F0F7F-1931-3FCE-2326-7DB40A6D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3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AE253-574D-39BF-C48F-1DC8342A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D768D-6870-FBFF-37C3-DE2B1781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94DB-B8E9-9756-E924-C572737B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15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A7C5-370F-EFFD-0E07-0C037C15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2F13-A870-1F7C-7904-152A0C54D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5DB4A-F8B6-604C-35F3-871CE3B45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D3DEA-CD4B-14EF-7BBC-F65EAFF7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7FFE9-9E52-C968-D471-118BC3B8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8E457-5B73-F208-FCC1-D89520A1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7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110C-D5A0-4896-571A-804DF030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CA296-A413-5A3F-4AF3-6A06DC782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64DAE-95C0-DB10-DBFC-72492CCEE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0DF23-7320-E867-75A2-551A56DF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F49BA-F415-8E36-F8CE-C9FDC004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2CB2C-1505-8CF7-0225-03E27D91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05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ADA67-410F-1077-B153-44D8C72C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8D7F2-D78A-1B4E-6ED6-4D334A3CC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E0DA-8793-DF9D-5343-EE986B020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444F4-7B9D-A713-F37B-C66569B18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7757D-DBBA-ACA3-51F0-09A25FD38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00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CB60-ADDE-9711-A9C4-0DFA6EB7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0" i="0" u="sng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Unveiling the Diabetic</a:t>
            </a:r>
            <a:endParaRPr lang="en-IN" sz="6000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39CB1-1119-902C-5649-2B60235C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57" y="2252572"/>
            <a:ext cx="10445685" cy="43513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Work on Diabetes Data Analysis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 and Model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E7A97-68D7-FF35-5449-E3FC8BE2C5CC}"/>
              </a:ext>
            </a:extLst>
          </p:cNvPr>
          <p:cNvSpPr txBox="1"/>
          <p:nvPr/>
        </p:nvSpPr>
        <p:spPr>
          <a:xfrm>
            <a:off x="4614026" y="4428241"/>
            <a:ext cx="289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NAME : GUDLA SRIYA</a:t>
            </a:r>
          </a:p>
          <a:p>
            <a:pPr algn="ctr"/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DATE : 29-05-2024</a:t>
            </a:r>
          </a:p>
        </p:txBody>
      </p:sp>
    </p:spTree>
    <p:extLst>
      <p:ext uri="{BB962C8B-B14F-4D97-AF65-F5344CB8AC3E}">
        <p14:creationId xmlns:p14="http://schemas.microsoft.com/office/powerpoint/2010/main" val="43765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9B31-D93C-C814-2D00-FC1C91D43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035"/>
            <a:ext cx="10515600" cy="5601928"/>
          </a:xfrm>
        </p:spPr>
        <p:txBody>
          <a:bodyPr/>
          <a:lstStyle/>
          <a:p>
            <a:pPr marL="0" indent="0" algn="ctr">
              <a:buNone/>
            </a:pPr>
            <a:r>
              <a:rPr lang="en-IN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buNone/>
            </a:pPr>
            <a:r>
              <a:rPr lang="en-IN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 project :</a:t>
            </a:r>
          </a:p>
          <a:p>
            <a:pPr algn="just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diabetes dataset to predict disease progression.  </a:t>
            </a:r>
          </a:p>
          <a:p>
            <a:pPr algn="just"/>
            <a:r>
              <a:rPr lang="en-US" sz="2000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the main objectives: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data distribution, building predictive models, evaluating model performance.</a:t>
            </a:r>
          </a:p>
          <a:p>
            <a:pPr marL="0" indent="0" algn="ctr">
              <a:buNone/>
            </a:pPr>
            <a:r>
              <a:rPr lang="en-US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  <a:p>
            <a:pPr marL="0" indent="0" algn="just">
              <a:buNone/>
            </a:pPr>
            <a:r>
              <a:rPr lang="en-IN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/>
            <a:r>
              <a:rPr lang="en-IN" sz="2000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Diabetes Dataset file with an extension of ‘CSV’- diabetes.csv file (https://drive.google.com/file/d/1a6C9fPrLfZ2NlypsL_LhDXcNfUsFC2Y1/view?usp=sharing) </a:t>
            </a:r>
          </a:p>
          <a:p>
            <a:pPr algn="just"/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records: 769  </a:t>
            </a:r>
          </a:p>
          <a:p>
            <a:pPr algn="just"/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features: 8 (Pregnancies, Glucose, Blood Pressure , Skin Thickness, Insulin, BMI, Diabetes </a:t>
            </a:r>
            <a:r>
              <a:rPr lang="en-IN" sz="20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PedigreeFunction</a:t>
            </a: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Age)</a:t>
            </a:r>
          </a:p>
        </p:txBody>
      </p:sp>
    </p:spTree>
    <p:extLst>
      <p:ext uri="{BB962C8B-B14F-4D97-AF65-F5344CB8AC3E}">
        <p14:creationId xmlns:p14="http://schemas.microsoft.com/office/powerpoint/2010/main" val="203566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C6C4A9-DC42-3AE1-57C3-714BAB3ED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2" y="414436"/>
            <a:ext cx="10515600" cy="5753100"/>
          </a:xfrm>
        </p:spPr>
        <p:txBody>
          <a:bodyPr/>
          <a:lstStyle/>
          <a:p>
            <a:pPr marL="0" indent="0" algn="ctr">
              <a:buNone/>
            </a:pPr>
            <a:r>
              <a:rPr lang="en-IN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Attributes</a:t>
            </a:r>
          </a:p>
          <a:p>
            <a:pPr marL="0" indent="0">
              <a:buNone/>
            </a:pPr>
            <a:r>
              <a:rPr lang="en-IN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Key Features: </a:t>
            </a: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Pregnancies: Number of times pregnant   </a:t>
            </a: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Glucose: Plasma glucose concentration a 2 hours in an oral glucose tolerance test  </a:t>
            </a:r>
          </a:p>
          <a:p>
            <a:r>
              <a:rPr lang="en-IN" sz="20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BloodPressure</a:t>
            </a: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Diastolic blood pressure (mm Hg)  </a:t>
            </a:r>
          </a:p>
          <a:p>
            <a:r>
              <a:rPr lang="en-IN" sz="20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SkinThickness</a:t>
            </a: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Triceps skin fold thickness (mm)  </a:t>
            </a: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Insulin: 2-Hour serum insulin (mu U/ml)  </a:t>
            </a: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BMI: Body mass index (weight in kg/(height in m)^2)  </a:t>
            </a:r>
          </a:p>
          <a:p>
            <a:r>
              <a:rPr lang="en-IN" sz="20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DiabetesPedigreeFunction</a:t>
            </a: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Diabetes pedigree function  </a:t>
            </a: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 Age (years)</a:t>
            </a:r>
          </a:p>
        </p:txBody>
      </p:sp>
    </p:spTree>
    <p:extLst>
      <p:ext uri="{BB962C8B-B14F-4D97-AF65-F5344CB8AC3E}">
        <p14:creationId xmlns:p14="http://schemas.microsoft.com/office/powerpoint/2010/main" val="371195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D68A-FF92-E0AC-97C0-B97E56348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543580"/>
            <a:ext cx="10719062" cy="5734672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0" indent="0">
              <a:buNone/>
            </a:pP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Replaced zeros with median values for Glucose,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BloodPressure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SkinThickness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Insulin, and BMI . 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 to normalize features .</a:t>
            </a:r>
          </a:p>
          <a:p>
            <a:pPr marL="0" indent="0">
              <a:buNone/>
            </a:pP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new feature '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based on age ranges.</a:t>
            </a:r>
          </a:p>
          <a:p>
            <a:pPr marL="0" indent="0" algn="ctr">
              <a:buNone/>
            </a:pPr>
            <a:r>
              <a:rPr lang="en-US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 </a:t>
            </a:r>
          </a:p>
          <a:p>
            <a:pPr marL="0" indent="0" algn="just">
              <a:buNone/>
            </a:pP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Histograms and Box Plots: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Histograms for each numerical feature (e.g., Glucose, BMI)  - Box plots to show the spread and detect outliers.</a:t>
            </a:r>
          </a:p>
        </p:txBody>
      </p:sp>
    </p:spTree>
    <p:extLst>
      <p:ext uri="{BB962C8B-B14F-4D97-AF65-F5344CB8AC3E}">
        <p14:creationId xmlns:p14="http://schemas.microsoft.com/office/powerpoint/2010/main" val="224690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EBF387-9E87-DF54-95B8-11C3A3B9B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675"/>
            <a:ext cx="10515600" cy="5602288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pPr marL="0" indent="0" algn="just">
              <a:buNone/>
            </a:pP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Models: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Algorithm </a:t>
            </a:r>
          </a:p>
          <a:p>
            <a:pPr algn="just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0" indent="0" algn="ctr">
              <a:buNone/>
            </a:pPr>
            <a:r>
              <a:rPr lang="en-IN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marL="0" indent="0" algn="just">
              <a:buNone/>
            </a:pPr>
            <a:r>
              <a:rPr lang="en-IN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Process:</a:t>
            </a:r>
          </a:p>
          <a:p>
            <a:pPr algn="just"/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train-test split (80%-20%)  </a:t>
            </a:r>
          </a:p>
          <a:p>
            <a:pPr algn="just"/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method: 5-fold cross-validation  </a:t>
            </a:r>
          </a:p>
          <a:p>
            <a:pPr algn="just"/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using </a:t>
            </a:r>
            <a:r>
              <a:rPr lang="en-IN" sz="20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endParaRPr lang="en-IN" sz="20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9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7BC6-D923-08C2-8EC6-F8F442D40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047"/>
            <a:ext cx="10515600" cy="56679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Metrics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  </a:t>
            </a:r>
          </a:p>
          <a:p>
            <a:pPr marL="0" indent="0" algn="ctr">
              <a:buNone/>
            </a:pPr>
            <a:r>
              <a:rPr lang="en-IN" sz="3000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Visualization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 Show confusion matrix for best-performing model (e.g., Random Forest)</a:t>
            </a:r>
          </a:p>
        </p:txBody>
      </p:sp>
    </p:spTree>
    <p:extLst>
      <p:ext uri="{BB962C8B-B14F-4D97-AF65-F5344CB8AC3E}">
        <p14:creationId xmlns:p14="http://schemas.microsoft.com/office/powerpoint/2010/main" val="291418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260540E-4B38-97E0-AE7C-F8D76A4A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49"/>
            <a:ext cx="10515600" cy="5526514"/>
          </a:xfrm>
        </p:spPr>
        <p:txBody>
          <a:bodyPr/>
          <a:lstStyle/>
          <a:p>
            <a:pPr marL="0" indent="0" algn="ctr">
              <a:buNone/>
            </a:pPr>
            <a:r>
              <a:rPr lang="en-IN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scattar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plot comparing accuracy of all models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5511E0-CD61-848F-07BA-E4CA4DDE6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00" y="1205383"/>
            <a:ext cx="7344800" cy="39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7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A548-E0B7-6189-AE09-F7F07C88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Conclusion- Summary of Findings: Key insights from data distribution analysis  - Best-performing model based on evaluation metrics</a:t>
            </a:r>
          </a:p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 Potential improvements (e.g., more data, advanced models, feature selection)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66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395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Unveiling the Diabetic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Diabetic</dc:title>
  <dc:creator>priyagudla573@outlook.com</dc:creator>
  <cp:lastModifiedBy>SHRIYA GUDLA</cp:lastModifiedBy>
  <cp:revision>2</cp:revision>
  <dcterms:created xsi:type="dcterms:W3CDTF">2024-05-29T03:45:23Z</dcterms:created>
  <dcterms:modified xsi:type="dcterms:W3CDTF">2024-05-29T11:56:48Z</dcterms:modified>
</cp:coreProperties>
</file>