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Task 1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Web Scraping to gain company insights</a:t>
            </a:r>
            <a:endParaRPr lang="en-GB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b="1" dirty="0">
                <a:solidFill>
                  <a:schemeClr val="tx1"/>
                </a:solidFill>
                <a:sym typeface="+mn-ea"/>
              </a:rPr>
              <a:t>Insights</a:t>
            </a:r>
            <a:endParaRPr lang="en-GB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485"/>
            <a:ext cx="10515600" cy="2186305"/>
          </a:xfrm>
        </p:spPr>
        <p:txBody>
          <a:bodyPr>
            <a:normAutofit fontScale="60000"/>
          </a:bodyPr>
          <a:p>
            <a:r>
              <a:rPr lang="en-GB" dirty="0">
                <a:sym typeface="+mn-ea"/>
              </a:rPr>
              <a:t>Our strategy involved performing sentiment analysis on the comments in order to classify them as either positive or negative statements.</a:t>
            </a:r>
            <a:endParaRPr lang="en-GB" dirty="0"/>
          </a:p>
          <a:p>
            <a:r>
              <a:rPr lang="en-GB" dirty="0">
                <a:sym typeface="+mn-ea"/>
              </a:rPr>
              <a:t>With this information in hand, we looked to discover which components of BA were discussed more frequently in the aforementioned categories. </a:t>
            </a:r>
            <a:endParaRPr lang="en-GB" dirty="0"/>
          </a:p>
          <a:p>
            <a:r>
              <a:rPr lang="en-GB" dirty="0">
                <a:sym typeface="+mn-ea"/>
              </a:rPr>
              <a:t>We represented this using the</a:t>
            </a:r>
            <a:r>
              <a:rPr lang="en-US" altLang="en-GB" dirty="0">
                <a:sym typeface="+mn-ea"/>
              </a:rPr>
              <a:t> python </a:t>
            </a:r>
            <a:r>
              <a:rPr lang="en-GB" dirty="0">
                <a:sym typeface="+mn-ea"/>
              </a:rPr>
              <a:t>Library wordcloud.</a:t>
            </a:r>
            <a:endParaRPr lang="en-GB" dirty="0"/>
          </a:p>
          <a:p>
            <a:r>
              <a:rPr lang="en-GB" dirty="0">
                <a:sym typeface="+mn-ea"/>
              </a:rPr>
              <a:t>For instance, the word "Food" is substantially larger in the Positive Word Cloud since it was used more frequently in the positively rated comments.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81915" y="6353969"/>
            <a:ext cx="28895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Positive Word Cloud</a:t>
            </a:r>
            <a:endParaRPr lang="en-US" sz="1800" b="1" cap="none" spc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799" y="6285828"/>
            <a:ext cx="32308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Negative Word Cloud</a:t>
            </a:r>
            <a:endParaRPr lang="en-US" sz="1800" b="1" cap="none" spc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3864610"/>
            <a:ext cx="50165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10" y="3858260"/>
            <a:ext cx="4978400" cy="250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Open Sans</vt:lpstr>
      <vt:lpstr>苹方-简</vt:lpstr>
      <vt:lpstr>Calibri</vt:lpstr>
      <vt:lpstr>Helvetica Neue</vt:lpstr>
      <vt:lpstr>Calibri Light</vt:lpstr>
      <vt:lpstr>Microsoft YaHei</vt:lpstr>
      <vt:lpstr>汉仪旗黑</vt:lpstr>
      <vt:lpstr>Arial Unicode MS</vt:lpstr>
      <vt:lpstr>宋体-简</vt:lpstr>
      <vt:lpstr>Office Theme</vt:lpstr>
      <vt:lpstr>Task 1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sriyansh mundra</cp:lastModifiedBy>
  <cp:revision>8</cp:revision>
  <dcterms:created xsi:type="dcterms:W3CDTF">2023-06-24T11:23:13Z</dcterms:created>
  <dcterms:modified xsi:type="dcterms:W3CDTF">2023-06-24T11:23:13Z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