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Task 2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Predicting customer buying </a:t>
            </a:r>
            <a:r>
              <a:rPr lang="en-US" sz="24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behaviour</a:t>
            </a:r>
            <a:endParaRPr lang="en-US" sz="24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8" name="Rectangle 110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Rectangle 110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b="1"/>
              <a:t>Insights</a:t>
            </a:r>
            <a:endParaRPr lang="en-GB" sz="2800" b="1"/>
          </a:p>
        </p:txBody>
      </p:sp>
      <p:sp>
        <p:nvSpPr>
          <p:cNvPr id="1107" name="Rectangle 11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9" name="Rectangle 1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1" name="Content Placeholder 2"/>
          <p:cNvSpPr>
            <a:spLocks noGrp="1"/>
          </p:cNvSpPr>
          <p:nvPr>
            <p:ph idx="1"/>
          </p:nvPr>
        </p:nvSpPr>
        <p:spPr>
          <a:xfrm>
            <a:off x="371093" y="2718054"/>
            <a:ext cx="3654573" cy="3632962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set was prepared by removing a new feature and dividing the already-existing column "Route" into the columns "Origin" and "Destination.“</a:t>
            </a: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 trained a Random Forest classifier on our data to produce evaluation metrics. </a:t>
            </a: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and visualized the top 10 significant features that influenced classification the most.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378" y="1000324"/>
            <a:ext cx="4219173" cy="14010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8664" y="485937"/>
            <a:ext cx="43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valuation metrics of Random Forest</a:t>
            </a:r>
            <a:endParaRPr lang="en-US" sz="1800" b="1" cap="none" spc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3730" y="2443480"/>
            <a:ext cx="32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Plot</a:t>
            </a:r>
            <a:endParaRPr lang="en-US" sz="1800" b="1" cap="none" spc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276" y="2854946"/>
            <a:ext cx="5839623" cy="3454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Open Sans</vt:lpstr>
      <vt:lpstr>苹方-简</vt:lpstr>
      <vt:lpstr>Kalinga</vt:lpstr>
      <vt:lpstr>Calibri</vt:lpstr>
      <vt:lpstr>Helvetica Neue</vt:lpstr>
      <vt:lpstr>Calibri Light</vt:lpstr>
      <vt:lpstr>Microsoft YaHei</vt:lpstr>
      <vt:lpstr>汉仪旗黑</vt:lpstr>
      <vt:lpstr>Arial Unicode MS</vt:lpstr>
      <vt:lpstr>Office Theme</vt:lpstr>
      <vt:lpstr>Task 2 </vt:lpstr>
      <vt:lpstr>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sriyansh mundra</cp:lastModifiedBy>
  <cp:revision>10</cp:revision>
  <dcterms:created xsi:type="dcterms:W3CDTF">2023-06-24T11:39:22Z</dcterms:created>
  <dcterms:modified xsi:type="dcterms:W3CDTF">2023-06-24T11:39:22Z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