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2" r:id="rId14"/>
    <p:sldId id="267" r:id="rId15"/>
    <p:sldId id="268" r:id="rId16"/>
    <p:sldId id="269" r:id="rId17"/>
    <p:sldId id="270" r:id="rId18"/>
    <p:sldId id="273" r:id="rId19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PT Sans Narrow" panose="020B0604020202020204" pitchFamily="3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IN RANJAN" userId="d173326045bb1b91" providerId="LiveId" clId="{73948016-5978-47DC-A87D-8429BFAB9227}"/>
    <pc:docChg chg="custSel addSld modSld">
      <pc:chgData name="NITIN RANJAN" userId="d173326045bb1b91" providerId="LiveId" clId="{73948016-5978-47DC-A87D-8429BFAB9227}" dt="2022-06-02T15:20:55.821" v="282" actId="122"/>
      <pc:docMkLst>
        <pc:docMk/>
      </pc:docMkLst>
      <pc:sldChg chg="modSp mod">
        <pc:chgData name="NITIN RANJAN" userId="d173326045bb1b91" providerId="LiveId" clId="{73948016-5978-47DC-A87D-8429BFAB9227}" dt="2022-06-02T14:59:40.477" v="86" actId="313"/>
        <pc:sldMkLst>
          <pc:docMk/>
          <pc:sldMk cId="0" sldId="256"/>
        </pc:sldMkLst>
        <pc:spChg chg="mod">
          <ac:chgData name="NITIN RANJAN" userId="d173326045bb1b91" providerId="LiveId" clId="{73948016-5978-47DC-A87D-8429BFAB9227}" dt="2022-06-02T14:59:40.477" v="86" actId="313"/>
          <ac:spMkLst>
            <pc:docMk/>
            <pc:sldMk cId="0" sldId="256"/>
            <ac:spMk id="66" creationId="{00000000-0000-0000-0000-000000000000}"/>
          </ac:spMkLst>
        </pc:spChg>
        <pc:spChg chg="mod">
          <ac:chgData name="NITIN RANJAN" userId="d173326045bb1b91" providerId="LiveId" clId="{73948016-5978-47DC-A87D-8429BFAB9227}" dt="2022-06-02T14:59:31.193" v="81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NITIN RANJAN" userId="d173326045bb1b91" providerId="LiveId" clId="{73948016-5978-47DC-A87D-8429BFAB9227}" dt="2022-06-02T15:02:43.782" v="220" actId="27636"/>
        <pc:sldMkLst>
          <pc:docMk/>
          <pc:sldMk cId="0" sldId="257"/>
        </pc:sldMkLst>
        <pc:spChg chg="mod">
          <ac:chgData name="NITIN RANJAN" userId="d173326045bb1b91" providerId="LiveId" clId="{73948016-5978-47DC-A87D-8429BFAB9227}" dt="2022-06-02T15:02:43.782" v="220" actId="27636"/>
          <ac:spMkLst>
            <pc:docMk/>
            <pc:sldMk cId="0" sldId="257"/>
            <ac:spMk id="73" creationId="{00000000-0000-0000-0000-000000000000}"/>
          </ac:spMkLst>
        </pc:spChg>
      </pc:sldChg>
      <pc:sldChg chg="modSp mod">
        <pc:chgData name="NITIN RANJAN" userId="d173326045bb1b91" providerId="LiveId" clId="{73948016-5978-47DC-A87D-8429BFAB9227}" dt="2022-06-02T15:17:41.113" v="263" actId="27636"/>
        <pc:sldMkLst>
          <pc:docMk/>
          <pc:sldMk cId="0" sldId="260"/>
        </pc:sldMkLst>
        <pc:spChg chg="mod">
          <ac:chgData name="NITIN RANJAN" userId="d173326045bb1b91" providerId="LiveId" clId="{73948016-5978-47DC-A87D-8429BFAB9227}" dt="2022-06-02T15:17:41.113" v="263" actId="27636"/>
          <ac:spMkLst>
            <pc:docMk/>
            <pc:sldMk cId="0" sldId="260"/>
            <ac:spMk id="91" creationId="{00000000-0000-0000-0000-000000000000}"/>
          </ac:spMkLst>
        </pc:spChg>
      </pc:sldChg>
      <pc:sldChg chg="modSp mod">
        <pc:chgData name="NITIN RANJAN" userId="d173326045bb1b91" providerId="LiveId" clId="{73948016-5978-47DC-A87D-8429BFAB9227}" dt="2022-06-02T15:02:43.798" v="222" actId="27636"/>
        <pc:sldMkLst>
          <pc:docMk/>
          <pc:sldMk cId="0" sldId="261"/>
        </pc:sldMkLst>
        <pc:spChg chg="mod">
          <ac:chgData name="NITIN RANJAN" userId="d173326045bb1b91" providerId="LiveId" clId="{73948016-5978-47DC-A87D-8429BFAB9227}" dt="2022-06-02T15:02:43.798" v="222" actId="27636"/>
          <ac:spMkLst>
            <pc:docMk/>
            <pc:sldMk cId="0" sldId="261"/>
            <ac:spMk id="97" creationId="{00000000-0000-0000-0000-000000000000}"/>
          </ac:spMkLst>
        </pc:spChg>
      </pc:sldChg>
      <pc:sldChg chg="modSp mod">
        <pc:chgData name="NITIN RANJAN" userId="d173326045bb1b91" providerId="LiveId" clId="{73948016-5978-47DC-A87D-8429BFAB9227}" dt="2022-06-02T15:07:50.647" v="258" actId="20577"/>
        <pc:sldMkLst>
          <pc:docMk/>
          <pc:sldMk cId="0" sldId="266"/>
        </pc:sldMkLst>
        <pc:spChg chg="mod">
          <ac:chgData name="NITIN RANJAN" userId="d173326045bb1b91" providerId="LiveId" clId="{73948016-5978-47DC-A87D-8429BFAB9227}" dt="2022-06-02T15:07:50.647" v="258" actId="20577"/>
          <ac:spMkLst>
            <pc:docMk/>
            <pc:sldMk cId="0" sldId="266"/>
            <ac:spMk id="129" creationId="{00000000-0000-0000-0000-000000000000}"/>
          </ac:spMkLst>
        </pc:spChg>
      </pc:sldChg>
      <pc:sldChg chg="delSp modSp mod">
        <pc:chgData name="NITIN RANJAN" userId="d173326045bb1b91" providerId="LiveId" clId="{73948016-5978-47DC-A87D-8429BFAB9227}" dt="2022-06-02T15:20:27.755" v="269" actId="122"/>
        <pc:sldMkLst>
          <pc:docMk/>
          <pc:sldMk cId="0" sldId="268"/>
        </pc:sldMkLst>
        <pc:spChg chg="mod">
          <ac:chgData name="NITIN RANJAN" userId="d173326045bb1b91" providerId="LiveId" clId="{73948016-5978-47DC-A87D-8429BFAB9227}" dt="2022-06-02T15:20:27.755" v="269" actId="122"/>
          <ac:spMkLst>
            <pc:docMk/>
            <pc:sldMk cId="0" sldId="268"/>
            <ac:spMk id="140" creationId="{00000000-0000-0000-0000-000000000000}"/>
          </ac:spMkLst>
        </pc:spChg>
        <pc:spChg chg="del">
          <ac:chgData name="NITIN RANJAN" userId="d173326045bb1b91" providerId="LiveId" clId="{73948016-5978-47DC-A87D-8429BFAB9227}" dt="2022-06-02T15:15:32.721" v="259" actId="478"/>
          <ac:spMkLst>
            <pc:docMk/>
            <pc:sldMk cId="0" sldId="268"/>
            <ac:spMk id="141" creationId="{00000000-0000-0000-0000-000000000000}"/>
          </ac:spMkLst>
        </pc:spChg>
      </pc:sldChg>
      <pc:sldChg chg="modSp mod">
        <pc:chgData name="NITIN RANJAN" userId="d173326045bb1b91" providerId="LiveId" clId="{73948016-5978-47DC-A87D-8429BFAB9227}" dt="2022-06-02T15:07:42.387" v="250" actId="14100"/>
        <pc:sldMkLst>
          <pc:docMk/>
          <pc:sldMk cId="0" sldId="269"/>
        </pc:sldMkLst>
        <pc:spChg chg="mod">
          <ac:chgData name="NITIN RANJAN" userId="d173326045bb1b91" providerId="LiveId" clId="{73948016-5978-47DC-A87D-8429BFAB9227}" dt="2022-06-02T15:07:42.387" v="250" actId="14100"/>
          <ac:spMkLst>
            <pc:docMk/>
            <pc:sldMk cId="0" sldId="269"/>
            <ac:spMk id="147" creationId="{00000000-0000-0000-0000-000000000000}"/>
          </ac:spMkLst>
        </pc:spChg>
      </pc:sldChg>
      <pc:sldChg chg="modSp mod">
        <pc:chgData name="NITIN RANJAN" userId="d173326045bb1b91" providerId="LiveId" clId="{73948016-5978-47DC-A87D-8429BFAB9227}" dt="2022-06-02T15:07:34.846" v="249"/>
        <pc:sldMkLst>
          <pc:docMk/>
          <pc:sldMk cId="0" sldId="270"/>
        </pc:sldMkLst>
        <pc:spChg chg="mod">
          <ac:chgData name="NITIN RANJAN" userId="d173326045bb1b91" providerId="LiveId" clId="{73948016-5978-47DC-A87D-8429BFAB9227}" dt="2022-06-02T15:07:34.846" v="249"/>
          <ac:spMkLst>
            <pc:docMk/>
            <pc:sldMk cId="0" sldId="270"/>
            <ac:spMk id="153" creationId="{00000000-0000-0000-0000-000000000000}"/>
          </ac:spMkLst>
        </pc:spChg>
      </pc:sldChg>
      <pc:sldChg chg="addSp modSp new mod">
        <pc:chgData name="NITIN RANJAN" userId="d173326045bb1b91" providerId="LiveId" clId="{73948016-5978-47DC-A87D-8429BFAB9227}" dt="2022-06-02T15:02:53.939" v="248" actId="20577"/>
        <pc:sldMkLst>
          <pc:docMk/>
          <pc:sldMk cId="2123011852" sldId="271"/>
        </pc:sldMkLst>
        <pc:spChg chg="mod">
          <ac:chgData name="NITIN RANJAN" userId="d173326045bb1b91" providerId="LiveId" clId="{73948016-5978-47DC-A87D-8429BFAB9227}" dt="2022-06-02T15:02:38.243" v="218" actId="120"/>
          <ac:spMkLst>
            <pc:docMk/>
            <pc:sldMk cId="2123011852" sldId="271"/>
            <ac:spMk id="2" creationId="{B5C430E3-EA44-228B-9587-2F669B8E5BB4}"/>
          </ac:spMkLst>
        </pc:spChg>
        <pc:spChg chg="add mod">
          <ac:chgData name="NITIN RANJAN" userId="d173326045bb1b91" providerId="LiveId" clId="{73948016-5978-47DC-A87D-8429BFAB9227}" dt="2022-06-02T15:02:53.939" v="248" actId="20577"/>
          <ac:spMkLst>
            <pc:docMk/>
            <pc:sldMk cId="2123011852" sldId="271"/>
            <ac:spMk id="3" creationId="{89753A90-2B2F-103B-D72F-923B2DF25E6E}"/>
          </ac:spMkLst>
        </pc:spChg>
      </pc:sldChg>
      <pc:sldChg chg="addSp delSp modSp new mod">
        <pc:chgData name="NITIN RANJAN" userId="d173326045bb1b91" providerId="LiveId" clId="{73948016-5978-47DC-A87D-8429BFAB9227}" dt="2022-06-02T15:20:19.241" v="267" actId="1076"/>
        <pc:sldMkLst>
          <pc:docMk/>
          <pc:sldMk cId="3934827550" sldId="272"/>
        </pc:sldMkLst>
        <pc:spChg chg="del">
          <ac:chgData name="NITIN RANJAN" userId="d173326045bb1b91" providerId="LiveId" clId="{73948016-5978-47DC-A87D-8429BFAB9227}" dt="2022-06-02T15:17:06.734" v="261" actId="478"/>
          <ac:spMkLst>
            <pc:docMk/>
            <pc:sldMk cId="3934827550" sldId="272"/>
            <ac:spMk id="2" creationId="{E1257C79-CEAF-9916-99F0-4E4241867646}"/>
          </ac:spMkLst>
        </pc:spChg>
        <pc:spChg chg="del">
          <ac:chgData name="NITIN RANJAN" userId="d173326045bb1b91" providerId="LiveId" clId="{73948016-5978-47DC-A87D-8429BFAB9227}" dt="2022-06-02T15:17:42.654" v="264" actId="478"/>
          <ac:spMkLst>
            <pc:docMk/>
            <pc:sldMk cId="3934827550" sldId="272"/>
            <ac:spMk id="3" creationId="{C6A8A89F-8207-35C9-187E-64D60B34DBDB}"/>
          </ac:spMkLst>
        </pc:spChg>
        <pc:picChg chg="add mod">
          <ac:chgData name="NITIN RANJAN" userId="d173326045bb1b91" providerId="LiveId" clId="{73948016-5978-47DC-A87D-8429BFAB9227}" dt="2022-06-02T15:17:45.127" v="265" actId="1076"/>
          <ac:picMkLst>
            <pc:docMk/>
            <pc:sldMk cId="3934827550" sldId="272"/>
            <ac:picMk id="4" creationId="{BFD93C1D-27AE-3564-13EC-4BCE7804A05C}"/>
          </ac:picMkLst>
        </pc:picChg>
        <pc:picChg chg="add mod">
          <ac:chgData name="NITIN RANJAN" userId="d173326045bb1b91" providerId="LiveId" clId="{73948016-5978-47DC-A87D-8429BFAB9227}" dt="2022-06-02T15:20:19.241" v="267" actId="1076"/>
          <ac:picMkLst>
            <pc:docMk/>
            <pc:sldMk cId="3934827550" sldId="272"/>
            <ac:picMk id="5" creationId="{3EE56CF0-B8C3-E727-B1EB-C84F44BB6B40}"/>
          </ac:picMkLst>
        </pc:picChg>
      </pc:sldChg>
      <pc:sldChg chg="delSp modSp new mod">
        <pc:chgData name="NITIN RANJAN" userId="d173326045bb1b91" providerId="LiveId" clId="{73948016-5978-47DC-A87D-8429BFAB9227}" dt="2022-06-02T15:20:55.821" v="282" actId="122"/>
        <pc:sldMkLst>
          <pc:docMk/>
          <pc:sldMk cId="1552124884" sldId="273"/>
        </pc:sldMkLst>
        <pc:spChg chg="mod">
          <ac:chgData name="NITIN RANJAN" userId="d173326045bb1b91" providerId="LiveId" clId="{73948016-5978-47DC-A87D-8429BFAB9227}" dt="2022-06-02T15:20:55.821" v="282" actId="122"/>
          <ac:spMkLst>
            <pc:docMk/>
            <pc:sldMk cId="1552124884" sldId="273"/>
            <ac:spMk id="2" creationId="{F4F25BB6-6D0B-A198-EF16-89A7D0127CE3}"/>
          </ac:spMkLst>
        </pc:spChg>
        <pc:spChg chg="del">
          <ac:chgData name="NITIN RANJAN" userId="d173326045bb1b91" providerId="LiveId" clId="{73948016-5978-47DC-A87D-8429BFAB9227}" dt="2022-06-02T15:20:40.578" v="280" actId="478"/>
          <ac:spMkLst>
            <pc:docMk/>
            <pc:sldMk cId="1552124884" sldId="273"/>
            <ac:spMk id="3" creationId="{38540608-6E45-D4B1-2B32-B7023595860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0d36b6125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0d36b6125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0d36b612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0d36b612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0d36b6125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0d36b6125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0d36b6125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0d36b6125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0d36b6125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0d36b6125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0d36b6125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0d36b6125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0d36b6125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0d36b6125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0d36b6125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0d36b6125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0d36b612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0d36b6125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0d36b6125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0d36b6125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0d36b6125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0d36b6125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0d36b6125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0d36b6125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0d36b6125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0d36b6125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0d36b6125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0d36b6125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I69tCUPBjuCdPmOE8sdiVcIUQ7wZqmf2/view?usp=shar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EnergyTrendsViz/CoverPage?:language=en-US&amp;:display_count=n&amp;:origin=viz_share_lin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kaggle.com/code/nitinr2510/indiadataexploratory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V1zWYZFeWTSx3nlj5UYqcrGmuGncba7HhLEZ3Sx89S8/edit?usp=shar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EnergyTrendsViz/CoverPage?:language=en-US&amp;:display_count=n&amp;:origin=viz_share_link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Proposing Energy Efficient Urban Spaces</a:t>
            </a:r>
            <a:endParaRPr sz="3600"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Using IoT and Data Visualisation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Proposed Algorithm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The link -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https://drive.google.com/file/d/1I69tCUPBjuCdPmOE8sdiVcIUQ7wZqmf2/view?usp=sharing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Step: Collection and visualisation of data 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/>
              <a:t>The tools: Tableau and Python. </a:t>
            </a:r>
            <a:endParaRPr sz="5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200"/>
              <a:t>Tableau is used to create interactive dashboards in order to consolidate all data. This step is to understand – </a:t>
            </a:r>
            <a:endParaRPr sz="5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200"/>
              <a:t>a) The most common forms of energy used in cities. </a:t>
            </a:r>
            <a:endParaRPr sz="5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200"/>
              <a:t>b) The way in which energy consumption has changed over years, thus predicting the patterns of future. </a:t>
            </a:r>
            <a:endParaRPr sz="5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200"/>
              <a:t>c) The power consumption pattern in buildings in order to prepare benchmarks for the same. </a:t>
            </a:r>
            <a:endParaRPr sz="5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200"/>
              <a:t>Tableau Link: </a:t>
            </a:r>
            <a:r>
              <a:rPr lang="en-GB" sz="5200" u="sng">
                <a:solidFill>
                  <a:schemeClr val="hlink"/>
                </a:solidFill>
                <a:hlinkClick r:id="rId3"/>
              </a:rPr>
              <a:t>https://public.tableau.com/views/EnergyTrendsViz/CoverPage?:language=en-US&amp;:display_count=n&amp;:origin=viz_share_link</a:t>
            </a:r>
            <a:endParaRPr sz="5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200"/>
              <a:t>India Data Exploratory: </a:t>
            </a:r>
            <a:r>
              <a:rPr lang="en-GB" sz="5200" u="sng">
                <a:solidFill>
                  <a:schemeClr val="hlink"/>
                </a:solidFill>
                <a:hlinkClick r:id="rId4"/>
              </a:rPr>
              <a:t>https://www.kaggle.com/code/nitinr2510/indiadataexploratory</a:t>
            </a:r>
            <a:endParaRPr sz="5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Step : Statistical Analysis of Data </a:t>
            </a:r>
            <a:endParaRPr dirty="0"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Tools: Python, Excel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Step is performed to estimate measures like mean, median, mode, variance and deviation etc. in the data. The most prominent and recurrent derived values shall serve as the benchmarking criterion.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5.png">
            <a:extLst>
              <a:ext uri="{FF2B5EF4-FFF2-40B4-BE49-F238E27FC236}">
                <a16:creationId xmlns:a16="http://schemas.microsoft.com/office/drawing/2014/main" id="{BFD93C1D-27AE-3564-13EC-4BCE7804A05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79371" y="505489"/>
            <a:ext cx="4100830" cy="2743200"/>
          </a:xfrm>
          <a:prstGeom prst="rect">
            <a:avLst/>
          </a:prstGeom>
          <a:ln/>
        </p:spPr>
      </p:pic>
      <p:pic>
        <p:nvPicPr>
          <p:cNvPr id="5" name="image4.png">
            <a:extLst>
              <a:ext uri="{FF2B5EF4-FFF2-40B4-BE49-F238E27FC236}">
                <a16:creationId xmlns:a16="http://schemas.microsoft.com/office/drawing/2014/main" id="{3EE56CF0-B8C3-E727-B1EB-C84F44BB6B4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80201" y="1909474"/>
            <a:ext cx="3823335" cy="267843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34827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: Simulation</a:t>
            </a: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Tools: Cisco Packet Tracer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Since the project is based on an urban landscape, it is important to simulate it to find if it is technologically possible.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61319" y="2472299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Cisco Packet Tracer Demonstration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RESULTS, COST ANALYSIS AND DISCUSSION</a:t>
            </a:r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311700" y="2367515"/>
            <a:ext cx="8520600" cy="22015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https://docs.google.com/document/d/1V1zWYZFeWTSx3nlj5UYqcrGmuGncba7HhLEZ3Sx89S8/edit?usp=sharing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</a:t>
            </a:r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Link to tableau presentation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https://public.tableau.com/views/EnergyTrendsViz/CoverPage?:language=en-US&amp;:display_count=n&amp;:origin=viz_share_link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Poster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</a:rPr>
              <a:t>https://drive.google.com/file/d/1YqYMcIk2Ut7VtiX1CBsES3t_F2T49r9h/view?usp=sharing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5BB6-6D0B-A198-EF16-89A7D012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18050"/>
            <a:ext cx="8520600" cy="7074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55212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30E3-EA44-228B-9587-2F669B8E5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29" y="2927135"/>
            <a:ext cx="8571300" cy="1693154"/>
          </a:xfrm>
        </p:spPr>
        <p:txBody>
          <a:bodyPr>
            <a:normAutofit/>
          </a:bodyPr>
          <a:lstStyle/>
          <a:p>
            <a:pPr algn="l"/>
            <a:r>
              <a:rPr lang="en-IN" sz="2400" b="0" i="1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Anubhav Singh </a:t>
            </a:r>
            <a:r>
              <a:rPr lang="en-IN" sz="2400" b="0" i="1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Guleria</a:t>
            </a:r>
            <a:r>
              <a:rPr lang="en-IN" sz="2400" b="0" i="1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, 18BCE1086</a:t>
            </a:r>
            <a:br>
              <a:rPr lang="en-IN" sz="2400" b="0" i="1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</a:br>
            <a:r>
              <a:rPr lang="en-IN" sz="2400" b="0" i="1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Nitin Pramod Ranjan, 18BCE0272</a:t>
            </a:r>
            <a:br>
              <a:rPr lang="en-IN" sz="2400" b="0" i="1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</a:br>
            <a:r>
              <a:rPr lang="en-IN" sz="2400" b="0" i="1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Srinivasan Sharma, 18BCE0931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9753A90-2B2F-103B-D72F-923B2DF25E6E}"/>
              </a:ext>
            </a:extLst>
          </p:cNvPr>
          <p:cNvSpPr txBox="1">
            <a:spLocks/>
          </p:cNvSpPr>
          <p:nvPr/>
        </p:nvSpPr>
        <p:spPr>
          <a:xfrm>
            <a:off x="421029" y="740372"/>
            <a:ext cx="8571300" cy="169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pPr algn="l"/>
            <a:r>
              <a:rPr lang="en-IN" sz="2400" b="0" i="1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Guide: Dr B Gladys </a:t>
            </a:r>
            <a:r>
              <a:rPr lang="en-IN" sz="2400" b="0" i="1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  <a:cs typeface="Calibri" panose="020F0502020204030204" pitchFamily="34" charset="0"/>
              </a:rPr>
              <a:t>Kiruba</a:t>
            </a:r>
            <a:endParaRPr lang="en-IN" sz="2400" b="0" i="1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01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Countries all over the world have also pledged to become carbon neutral or carbon negative before the end of the first half of the 21st century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And governments are increasingly trying to fit both a smart city and green energy resources like the sun and the wind in one single pipeline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develop models that can compare and demonstrate impacts of energy-efficiency based improvements on the same.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Visualising energy consumption of buildings in an urban setup.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Developing a computer-aided benchmark and base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Goals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	Using models of machine learning and statistics to visualise energy consumption of buildings in an urban setup.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	Developing a computer-aided benchmark and baseline for energy efficiency of buildings in cities.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3.	Aiding in the implementation of the following UNDP goals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Requirements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6000"/>
              <a:t>H/W Requirements</a:t>
            </a:r>
            <a:endParaRPr sz="600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0"/>
              <a:t>1.	A computer with RAM greater than 16GB and a hard disk with at least 256GB free storage shall be sufficient for the data of an entire city.</a:t>
            </a:r>
            <a:endParaRPr sz="600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0"/>
              <a:t>2.	IoT devices depending on the scope and scape of installation</a:t>
            </a:r>
            <a:endParaRPr sz="60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6000"/>
              <a:t>S/W Requirements (details about Application Specific Software)</a:t>
            </a:r>
            <a:endParaRPr sz="600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0"/>
              <a:t>1.	Python 3.8 or above</a:t>
            </a:r>
            <a:endParaRPr sz="600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000"/>
              <a:t>2.	R can be used too, but python is far superior in data visualisation tools.</a:t>
            </a:r>
            <a:endParaRPr sz="6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Approach 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50"/>
              <a:t>1.	Studying a large amount of data;</a:t>
            </a:r>
            <a:endParaRPr sz="23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50"/>
              <a:t>2.	Establishing patterns of energy use – both seasonal and overall;</a:t>
            </a:r>
            <a:endParaRPr sz="23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50"/>
              <a:t>3.	Working out a methodology;</a:t>
            </a:r>
            <a:endParaRPr sz="23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50"/>
              <a:t>4.	Making it cost-efficient;</a:t>
            </a:r>
            <a:endParaRPr sz="23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50"/>
              <a:t>5.	Checking compatibility with tools/solutions already available;</a:t>
            </a:r>
            <a:endParaRPr sz="23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50"/>
              <a:t>6.	Making it transparent, easy to audit and control.</a:t>
            </a:r>
            <a:endParaRPr sz="23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Timeline completion Dates 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75" y="1266325"/>
            <a:ext cx="8482225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650</Words>
  <Application>Microsoft Office PowerPoint</Application>
  <PresentationFormat>On-screen Show (16:9)</PresentationFormat>
  <Paragraphs>63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PT Sans Narrow</vt:lpstr>
      <vt:lpstr>Arial</vt:lpstr>
      <vt:lpstr>Open Sans</vt:lpstr>
      <vt:lpstr>Arial Rounded MT Bold</vt:lpstr>
      <vt:lpstr>Tropic</vt:lpstr>
      <vt:lpstr>Proposing Energy Efficient Urban Spaces</vt:lpstr>
      <vt:lpstr>Anubhav Singh Guleria, 18BCE1086 Nitin Pramod Ranjan, 18BCE0272 Srinivasan Sharma, 18BCE0931</vt:lpstr>
      <vt:lpstr>Motivation</vt:lpstr>
      <vt:lpstr>Objective</vt:lpstr>
      <vt:lpstr>Goals</vt:lpstr>
      <vt:lpstr>System Requirements</vt:lpstr>
      <vt:lpstr>Design Approach </vt:lpstr>
      <vt:lpstr>PowerPoint Presentation</vt:lpstr>
      <vt:lpstr>Timeline completion Dates </vt:lpstr>
      <vt:lpstr>The Proposed Algorithm</vt:lpstr>
      <vt:lpstr>Step: Collection and visualisation of data </vt:lpstr>
      <vt:lpstr>Step : Statistical Analysis of Data </vt:lpstr>
      <vt:lpstr>PowerPoint Presentation</vt:lpstr>
      <vt:lpstr>Step : Simulation</vt:lpstr>
      <vt:lpstr>Cisco Packet Tracer Demonstration</vt:lpstr>
      <vt:lpstr>RESULTS, COST ANALYSIS AND DISCUSSION</vt:lpstr>
      <vt:lpstr>Summary 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Proposing Energy Efficient Urban Spaces</dc:title>
  <cp:lastModifiedBy>NITIN RANJAN</cp:lastModifiedBy>
  <cp:revision>1</cp:revision>
  <dcterms:modified xsi:type="dcterms:W3CDTF">2022-06-02T15:20:57Z</dcterms:modified>
</cp:coreProperties>
</file>