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8ABF-0983-BCA3-3335-A215F95A6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0CA8B-976D-3FBF-E49F-33C282DA0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2FBED2-59B7-5601-BD9E-ABC1BEB8BEA4}"/>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5" name="Footer Placeholder 4">
            <a:extLst>
              <a:ext uri="{FF2B5EF4-FFF2-40B4-BE49-F238E27FC236}">
                <a16:creationId xmlns:a16="http://schemas.microsoft.com/office/drawing/2014/main" id="{D98EF89B-976C-7D87-1A24-7B20D8BC3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E3BFD-7464-DBAD-C572-3ED931500FF5}"/>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83673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4C2D-235F-6E31-D735-E84F901793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3EBB0E-5F31-E09C-8521-F14438259F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2ABA5-CED1-2B85-8064-38EB4FFB492A}"/>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5" name="Footer Placeholder 4">
            <a:extLst>
              <a:ext uri="{FF2B5EF4-FFF2-40B4-BE49-F238E27FC236}">
                <a16:creationId xmlns:a16="http://schemas.microsoft.com/office/drawing/2014/main" id="{F99C7671-4A9A-349C-474B-C768F744E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1B87A-EBC2-1094-9B91-4226E3066E04}"/>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378455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0CBD9-7B02-43DB-E961-9A5D2FFC7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3460D9-6E61-E6DF-6B5C-90FC7EF479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DBBC4-0FEC-AE90-4C29-2D924E80EA8D}"/>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5" name="Footer Placeholder 4">
            <a:extLst>
              <a:ext uri="{FF2B5EF4-FFF2-40B4-BE49-F238E27FC236}">
                <a16:creationId xmlns:a16="http://schemas.microsoft.com/office/drawing/2014/main" id="{FD0FE52E-F028-AC34-96AB-C583E0C59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6E75E-D2D0-EC42-6CF7-599E99E4F2D6}"/>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340445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AD73-F15B-B1A0-7BD6-0EDC40370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F9AC0-DEE1-03C8-B052-A605A3F1E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FBD6B-DE95-0DA7-379B-759D166EBA8C}"/>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5" name="Footer Placeholder 4">
            <a:extLst>
              <a:ext uri="{FF2B5EF4-FFF2-40B4-BE49-F238E27FC236}">
                <a16:creationId xmlns:a16="http://schemas.microsoft.com/office/drawing/2014/main" id="{1FC90783-F42B-E627-762F-0ABF4F689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36635-4030-17E4-29B2-645D796EA64E}"/>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368201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A1C9-1DD4-4B46-9EEB-7372FB92E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9A69DA-2540-F78E-DE08-996F907AD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23536D-91F4-A259-773C-18E807AD9C9F}"/>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5" name="Footer Placeholder 4">
            <a:extLst>
              <a:ext uri="{FF2B5EF4-FFF2-40B4-BE49-F238E27FC236}">
                <a16:creationId xmlns:a16="http://schemas.microsoft.com/office/drawing/2014/main" id="{E829D6EC-EADF-59ED-2AF2-A41C24D19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88C37-7C62-0221-F2CB-76F047B4B92B}"/>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34232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9081-EA1C-49D4-1EE3-1ED128BC42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7E385-DB41-449C-3769-2FD2DEF41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238466-413E-4F00-CB55-39B219AB67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3C5CA-3549-EB10-9733-0216E7C84F69}"/>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6" name="Footer Placeholder 5">
            <a:extLst>
              <a:ext uri="{FF2B5EF4-FFF2-40B4-BE49-F238E27FC236}">
                <a16:creationId xmlns:a16="http://schemas.microsoft.com/office/drawing/2014/main" id="{EDE4E147-F8A9-C996-6AF6-7DC58E193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E07EC-B336-93C7-849B-3FD28F6CBA04}"/>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309474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2703-5E1F-B04A-0A71-C0E23CE7E0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DAA39-D998-A078-04D8-2AEAC85B7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49EB2-4632-F2EE-C753-6955139F0B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69DC5C-19DD-CC84-1757-8DB198662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C6F34-A7E7-FDEE-79BA-094432A3B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EE80E-7AFF-3853-9EE2-0BB7B9C4D78E}"/>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8" name="Footer Placeholder 7">
            <a:extLst>
              <a:ext uri="{FF2B5EF4-FFF2-40B4-BE49-F238E27FC236}">
                <a16:creationId xmlns:a16="http://schemas.microsoft.com/office/drawing/2014/main" id="{F11C568B-383B-E44C-9E4A-2A2FBC57C8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8CB0BA-5C25-72D5-B922-49DB17165BA7}"/>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253954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B23D-1E2A-7E35-7874-785DED1F1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536338-2B4F-D452-FDCC-961F6DECBE50}"/>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4" name="Footer Placeholder 3">
            <a:extLst>
              <a:ext uri="{FF2B5EF4-FFF2-40B4-BE49-F238E27FC236}">
                <a16:creationId xmlns:a16="http://schemas.microsoft.com/office/drawing/2014/main" id="{FAAB8084-F70A-250D-8F33-68941B948A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F61735-964B-8B11-B334-1F8777C3241B}"/>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265051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BEBFB-88B2-36F5-1368-48285C530FB8}"/>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3" name="Footer Placeholder 2">
            <a:extLst>
              <a:ext uri="{FF2B5EF4-FFF2-40B4-BE49-F238E27FC236}">
                <a16:creationId xmlns:a16="http://schemas.microsoft.com/office/drawing/2014/main" id="{3A988C90-062E-94B0-CA3A-D3BE1CAA67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11BD0-06DF-D1BC-77FF-C44BB27C7BE4}"/>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392132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1F32-04A7-C669-C0CC-B37D8E75E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B56DD-1B7F-3BCE-2A85-1629208942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B8E827-52A8-129A-F8DD-1AE76064F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6E515-C782-CA8F-3C05-D35ACD9F3C3C}"/>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6" name="Footer Placeholder 5">
            <a:extLst>
              <a:ext uri="{FF2B5EF4-FFF2-40B4-BE49-F238E27FC236}">
                <a16:creationId xmlns:a16="http://schemas.microsoft.com/office/drawing/2014/main" id="{48DFC54F-4BFC-9121-DCDB-09C84EE3E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3D559-57C9-8A75-242B-E5BFCBA0828A}"/>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142019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7D4E-898D-CA73-2DC6-0E0712D9F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F4C86-7D6B-C6D8-F78C-B04A82F4F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F4783-4462-D386-0641-AF1F14CDE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9D4DF-86EC-4667-A0EB-493AE0B94C63}"/>
              </a:ext>
            </a:extLst>
          </p:cNvPr>
          <p:cNvSpPr>
            <a:spLocks noGrp="1"/>
          </p:cNvSpPr>
          <p:nvPr>
            <p:ph type="dt" sz="half" idx="10"/>
          </p:nvPr>
        </p:nvSpPr>
        <p:spPr/>
        <p:txBody>
          <a:bodyPr/>
          <a:lstStyle/>
          <a:p>
            <a:fld id="{464AA29F-47B1-4016-B821-9AE64BEF03DC}" type="datetimeFigureOut">
              <a:rPr lang="en-US" smtClean="0"/>
              <a:t>7/24/2024</a:t>
            </a:fld>
            <a:endParaRPr lang="en-US"/>
          </a:p>
        </p:txBody>
      </p:sp>
      <p:sp>
        <p:nvSpPr>
          <p:cNvPr id="6" name="Footer Placeholder 5">
            <a:extLst>
              <a:ext uri="{FF2B5EF4-FFF2-40B4-BE49-F238E27FC236}">
                <a16:creationId xmlns:a16="http://schemas.microsoft.com/office/drawing/2014/main" id="{CD6216F7-D622-BD70-A128-840275356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CF9FF-BF7A-45AD-7A04-389A78C89A71}"/>
              </a:ext>
            </a:extLst>
          </p:cNvPr>
          <p:cNvSpPr>
            <a:spLocks noGrp="1"/>
          </p:cNvSpPr>
          <p:nvPr>
            <p:ph type="sldNum" sz="quarter" idx="12"/>
          </p:nvPr>
        </p:nvSpPr>
        <p:spPr/>
        <p:txBody>
          <a:bodyPr/>
          <a:lstStyle/>
          <a:p>
            <a:fld id="{95AB77BF-6B64-464C-9D13-0A1D440CA03B}" type="slidenum">
              <a:rPr lang="en-US" smtClean="0"/>
              <a:t>‹#›</a:t>
            </a:fld>
            <a:endParaRPr lang="en-US"/>
          </a:p>
        </p:txBody>
      </p:sp>
    </p:spTree>
    <p:extLst>
      <p:ext uri="{BB962C8B-B14F-4D97-AF65-F5344CB8AC3E}">
        <p14:creationId xmlns:p14="http://schemas.microsoft.com/office/powerpoint/2010/main" val="128288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D4326-F2E5-A715-2F63-68CB9BE3A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8A9D70-D5C3-A0CE-85C6-CDD8D19C3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BA052-DE20-F380-E0BA-FA3DE4DE1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AA29F-47B1-4016-B821-9AE64BEF03DC}" type="datetimeFigureOut">
              <a:rPr lang="en-US" smtClean="0"/>
              <a:t>7/24/2024</a:t>
            </a:fld>
            <a:endParaRPr lang="en-US"/>
          </a:p>
        </p:txBody>
      </p:sp>
      <p:sp>
        <p:nvSpPr>
          <p:cNvPr id="5" name="Footer Placeholder 4">
            <a:extLst>
              <a:ext uri="{FF2B5EF4-FFF2-40B4-BE49-F238E27FC236}">
                <a16:creationId xmlns:a16="http://schemas.microsoft.com/office/drawing/2014/main" id="{F8790898-67B7-73A9-79F0-F31C30B10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F9827D-F5FE-41CD-8AFD-40C9B93DA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B77BF-6B64-464C-9D13-0A1D440CA03B}" type="slidenum">
              <a:rPr lang="en-US" smtClean="0"/>
              <a:t>‹#›</a:t>
            </a:fld>
            <a:endParaRPr lang="en-US"/>
          </a:p>
        </p:txBody>
      </p:sp>
    </p:spTree>
    <p:extLst>
      <p:ext uri="{BB962C8B-B14F-4D97-AF65-F5344CB8AC3E}">
        <p14:creationId xmlns:p14="http://schemas.microsoft.com/office/powerpoint/2010/main" val="261451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63C82-7A3E-418E-1405-615505AFCA02}"/>
              </a:ext>
            </a:extLst>
          </p:cNvPr>
          <p:cNvSpPr>
            <a:spLocks noGrp="1"/>
          </p:cNvSpPr>
          <p:nvPr>
            <p:ph idx="1"/>
          </p:nvPr>
        </p:nvSpPr>
        <p:spPr>
          <a:xfrm>
            <a:off x="690717" y="899370"/>
            <a:ext cx="10515600" cy="132272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Software testing is the process of verifying whether the application is bug-free. The testing aims to check the application or software is error-free before it gets handed over to the user. Mainly software or applications should match the requirements. Before it reaches to user the application should be defect-free.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E824D8-64C2-28F3-0A7A-5B41F196DFF0}"/>
              </a:ext>
            </a:extLst>
          </p:cNvPr>
          <p:cNvSpPr txBox="1"/>
          <p:nvPr/>
        </p:nvSpPr>
        <p:spPr>
          <a:xfrm>
            <a:off x="690717" y="334297"/>
            <a:ext cx="968231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What is software testing? </a:t>
            </a:r>
          </a:p>
        </p:txBody>
      </p:sp>
      <p:sp>
        <p:nvSpPr>
          <p:cNvPr id="5" name="TextBox 4">
            <a:extLst>
              <a:ext uri="{FF2B5EF4-FFF2-40B4-BE49-F238E27FC236}">
                <a16:creationId xmlns:a16="http://schemas.microsoft.com/office/drawing/2014/main" id="{B542C106-0FF3-1A1B-6F4F-4AD89CD68AE6}"/>
              </a:ext>
            </a:extLst>
          </p:cNvPr>
          <p:cNvSpPr txBox="1"/>
          <p:nvPr/>
        </p:nvSpPr>
        <p:spPr>
          <a:xfrm>
            <a:off x="690717" y="2116929"/>
            <a:ext cx="6182031" cy="1015663"/>
          </a:xfrm>
          <a:prstGeom prst="rect">
            <a:avLst/>
          </a:prstGeom>
          <a:noFill/>
        </p:spPr>
        <p:txBody>
          <a:bodyPr wrap="square" rtlCol="0">
            <a:spAutoFit/>
          </a:bodyPr>
          <a:lstStyle/>
          <a:p>
            <a:pPr marL="0" indent="0">
              <a:buNone/>
            </a:pPr>
            <a:r>
              <a:rPr lang="en-US" sz="2000" b="1" dirty="0">
                <a:latin typeface="Times New Roman" panose="02020603050405020304" pitchFamily="18" charset="0"/>
                <a:cs typeface="Times New Roman" panose="02020603050405020304" pitchFamily="18" charset="0"/>
              </a:rPr>
              <a:t>What we need to know about software testing?</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6" name="TextBox 5">
            <a:extLst>
              <a:ext uri="{FF2B5EF4-FFF2-40B4-BE49-F238E27FC236}">
                <a16:creationId xmlns:a16="http://schemas.microsoft.com/office/drawing/2014/main" id="{2DEDA3DB-4C9C-35C4-C331-321398FB5EAC}"/>
              </a:ext>
            </a:extLst>
          </p:cNvPr>
          <p:cNvSpPr txBox="1"/>
          <p:nvPr/>
        </p:nvSpPr>
        <p:spPr>
          <a:xfrm>
            <a:off x="690717" y="2624761"/>
            <a:ext cx="10626212" cy="4401205"/>
          </a:xfrm>
          <a:prstGeom prst="rect">
            <a:avLst/>
          </a:prstGeom>
          <a:noFill/>
        </p:spPr>
        <p:txBody>
          <a:bodyPr wrap="square" rtlCol="0">
            <a:spAutoFit/>
          </a:bodyPr>
          <a:lstStyle/>
          <a:p>
            <a:pPr marL="0" indent="0">
              <a:buNone/>
            </a:pPr>
            <a:r>
              <a:rPr lang="en-US" sz="2000" dirty="0">
                <a:latin typeface="Times New Roman" panose="02020603050405020304" pitchFamily="18" charset="0"/>
                <a:cs typeface="Times New Roman" panose="02020603050405020304" pitchFamily="18" charset="0"/>
              </a:rPr>
              <a:t>There are several levels of testing they are unit testing, Integration testing, System testing, and Acceptance testing through which we can find the missing bugs or defects.</a:t>
            </a:r>
          </a:p>
          <a:p>
            <a:pPr marL="0" indent="0">
              <a:buNone/>
            </a:pPr>
            <a:r>
              <a:rPr lang="en-US" sz="2000" dirty="0">
                <a:latin typeface="Times New Roman" panose="02020603050405020304" pitchFamily="18" charset="0"/>
                <a:cs typeface="Times New Roman" panose="02020603050405020304" pitchFamily="18" charset="0"/>
              </a:rPr>
              <a:t>There are two phases we follow which are SDLC and STLC.SDLC tells the step-by-step process of the software development whereas STLC does testing and ensures that it meets the requirement.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SDLC models there are four models Waterfall model, V-model, Agile model, and Spiral model. Nowadays we follow the Agile model so that if any modification is required it can be changed in each sprint and this model consumes less time than other models.</a:t>
            </a:r>
          </a:p>
          <a:p>
            <a:pPr marL="0" indent="0">
              <a:buNone/>
            </a:pPr>
            <a:r>
              <a:rPr lang="en-US" sz="2000" dirty="0">
                <a:latin typeface="Times New Roman" panose="02020603050405020304" pitchFamily="18" charset="0"/>
                <a:cs typeface="Times New Roman" panose="02020603050405020304" pitchFamily="18" charset="0"/>
              </a:rPr>
              <a:t>In the STLC model, there are five phases they are requirement analysis, test case development, test environment setup, test execution, and test closure.</a:t>
            </a:r>
          </a:p>
          <a:p>
            <a:pPr marL="0" indent="0">
              <a:buNone/>
            </a:pPr>
            <a:r>
              <a:rPr lang="en-US" sz="2000" dirty="0">
                <a:latin typeface="Times New Roman" panose="02020603050405020304" pitchFamily="18" charset="0"/>
                <a:cs typeface="Times New Roman" panose="02020603050405020304" pitchFamily="18" charset="0"/>
              </a:rPr>
              <a:t>There are techniques to test like Black box testing and white box testing. Mostly white box testing is code-based which the developer can find and fix. Whereas black box testing fixes the bug in application/software that doesn't have coding.</a:t>
            </a:r>
          </a:p>
          <a:p>
            <a:endParaRPr lang="en-US" sz="2000" dirty="0"/>
          </a:p>
        </p:txBody>
      </p:sp>
    </p:spTree>
    <p:extLst>
      <p:ext uri="{BB962C8B-B14F-4D97-AF65-F5344CB8AC3E}">
        <p14:creationId xmlns:p14="http://schemas.microsoft.com/office/powerpoint/2010/main" val="189239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DF7E-115D-C842-1572-4FEBE00559BD}"/>
              </a:ext>
            </a:extLst>
          </p:cNvPr>
          <p:cNvSpPr>
            <a:spLocks noGrp="1"/>
          </p:cNvSpPr>
          <p:nvPr>
            <p:ph type="title"/>
          </p:nvPr>
        </p:nvSpPr>
        <p:spPr>
          <a:xfrm>
            <a:off x="838200" y="298039"/>
            <a:ext cx="10515600" cy="382998"/>
          </a:xfrm>
        </p:spPr>
        <p:txBody>
          <a:bodyPr>
            <a:normAutofit/>
          </a:bodyPr>
          <a:lstStyle/>
          <a:p>
            <a:r>
              <a:rPr lang="en-US" sz="2000" b="1" dirty="0">
                <a:latin typeface="Times New Roman" panose="02020603050405020304" pitchFamily="18" charset="0"/>
                <a:cs typeface="Times New Roman" panose="02020603050405020304" pitchFamily="18" charset="0"/>
              </a:rPr>
              <a:t>What</a:t>
            </a:r>
            <a:r>
              <a:rPr lang="en-US" sz="1800" b="1" dirty="0">
                <a:latin typeface="Times New Roman" panose="02020603050405020304" pitchFamily="18" charset="0"/>
                <a:cs typeface="Times New Roman" panose="02020603050405020304" pitchFamily="18" charset="0"/>
              </a:rPr>
              <a:t> is relevance of software testing?</a:t>
            </a:r>
            <a:endParaRPr lang="en-US" sz="1800" dirty="0"/>
          </a:p>
        </p:txBody>
      </p:sp>
      <p:sp>
        <p:nvSpPr>
          <p:cNvPr id="3" name="Content Placeholder 2">
            <a:extLst>
              <a:ext uri="{FF2B5EF4-FFF2-40B4-BE49-F238E27FC236}">
                <a16:creationId xmlns:a16="http://schemas.microsoft.com/office/drawing/2014/main" id="{9404DC4C-27CC-9E4F-10BD-017ECC59A082}"/>
              </a:ext>
            </a:extLst>
          </p:cNvPr>
          <p:cNvSpPr>
            <a:spLocks noGrp="1"/>
          </p:cNvSpPr>
          <p:nvPr>
            <p:ph idx="1"/>
          </p:nvPr>
        </p:nvSpPr>
        <p:spPr>
          <a:xfrm>
            <a:off x="838200" y="753909"/>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relevance of software testing is to ensure the quality of the software/application. Mainly have to ensure some important notes like identifying the bugs, ensuring user satisfaction, ensuring functionality, and maintaining standards.</a:t>
            </a:r>
          </a:p>
        </p:txBody>
      </p:sp>
    </p:spTree>
    <p:extLst>
      <p:ext uri="{BB962C8B-B14F-4D97-AF65-F5344CB8AC3E}">
        <p14:creationId xmlns:p14="http://schemas.microsoft.com/office/powerpoint/2010/main" val="3927524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299</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What is relevance of software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Rithanya S</dc:creator>
  <cp:lastModifiedBy>Rithanya S</cp:lastModifiedBy>
  <cp:revision>1</cp:revision>
  <dcterms:created xsi:type="dcterms:W3CDTF">2024-07-24T15:13:47Z</dcterms:created>
  <dcterms:modified xsi:type="dcterms:W3CDTF">2024-07-24T16:29:15Z</dcterms:modified>
</cp:coreProperties>
</file>