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8" r:id="rId8"/>
    <p:sldId id="264" r:id="rId9"/>
    <p:sldId id="262" r:id="rId10"/>
    <p:sldId id="266" r:id="rId11"/>
    <p:sldId id="265" r:id="rId12"/>
    <p:sldId id="270" r:id="rId13"/>
    <p:sldId id="263" r:id="rId14"/>
    <p:sldId id="26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000"/>
  </p:normalViewPr>
  <p:slideViewPr>
    <p:cSldViewPr snapToGrid="0" snapToObjects="1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sets/openml-datasets/tree/master/data/bank-marketing" TargetMode="External"/><Relationship Id="rId2" Type="http://schemas.openxmlformats.org/officeDocument/2006/relationships/hyperlink" Target="https://www.kaggle.com/janiobachmann/bank-marketing-data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86D5-E44C-574C-800A-0112E8E9C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2949801"/>
          </a:xfrm>
        </p:spPr>
        <p:txBody>
          <a:bodyPr/>
          <a:lstStyle/>
          <a:p>
            <a:r>
              <a:rPr lang="en-US" dirty="0"/>
              <a:t> EVALUATION OF A MARKETING CAMPAIGN </a:t>
            </a:r>
            <a:br>
              <a:rPr lang="en-US" dirty="0"/>
            </a:br>
            <a:r>
              <a:rPr lang="en-US" sz="2500" dirty="0"/>
              <a:t>Suraaj Shrestha</a:t>
            </a:r>
          </a:p>
        </p:txBody>
      </p:sp>
    </p:spTree>
    <p:extLst>
      <p:ext uri="{BB962C8B-B14F-4D97-AF65-F5344CB8AC3E}">
        <p14:creationId xmlns:p14="http://schemas.microsoft.com/office/powerpoint/2010/main" val="100018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9E75-E44C-B048-A6E1-6F7801E1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ANALYSIS: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59EF0-BD4D-C946-AB6C-678D9726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 : 0.7968, True Positive Rate: 79.74, True Negative Ratio: 79.62</a:t>
            </a:r>
          </a:p>
          <a:p>
            <a:r>
              <a:rPr lang="en-US" dirty="0"/>
              <a:t>Random Forest : 0.8420, True Positive Rate: 87.39, True Negative Ratio: 81.19. </a:t>
            </a:r>
          </a:p>
          <a:p>
            <a:r>
              <a:rPr lang="en-US" dirty="0"/>
              <a:t>Ada Boosting : 0.8104, True Positive Rate: 78.93, True Negative Ratio: 83.03.</a:t>
            </a:r>
          </a:p>
        </p:txBody>
      </p:sp>
    </p:spTree>
    <p:extLst>
      <p:ext uri="{BB962C8B-B14F-4D97-AF65-F5344CB8AC3E}">
        <p14:creationId xmlns:p14="http://schemas.microsoft.com/office/powerpoint/2010/main" val="143216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8B05-D72D-DF43-AE5E-64B9C187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6EB8C-1407-004A-9DD7-D7EE0E9C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6F414-A948-0E4D-BE80-1EBAACA02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" y="0"/>
            <a:ext cx="11477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9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8235-D8C5-5149-B529-CFFA4662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0511-44D7-D841-B37E-B2A8F1FA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E7C47-5E65-4543-94AF-527BEA5C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" y="0"/>
            <a:ext cx="11463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52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A435-93A8-7545-8F1F-5EBFDAE8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4105-0822-DE4D-92CF-007C00AF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Ages &lt; 30 and Ages &gt; 50.</a:t>
            </a:r>
          </a:p>
          <a:p>
            <a:r>
              <a:rPr lang="en-US" dirty="0"/>
              <a:t>Put emphasis on segments of clients who do not have regular employment and higher secondary level of education.</a:t>
            </a:r>
          </a:p>
          <a:p>
            <a:r>
              <a:rPr lang="en-US" dirty="0"/>
              <a:t>Target group with duration of contact around the average line.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91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C078-0ED7-D944-872F-D2D08987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E07C-D427-094A-A4F8-24EFF4050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AD790-200A-EB48-A364-C847936F8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18" y="0"/>
            <a:ext cx="11479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2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A435-93A8-7545-8F1F-5EBFDAE8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4105-0822-DE4D-92CF-007C00AF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Ages &lt; 30 and Ages &gt; 50.</a:t>
            </a:r>
          </a:p>
          <a:p>
            <a:r>
              <a:rPr lang="en-US" dirty="0"/>
              <a:t>Focus Marketing on months of February, March, September and October.</a:t>
            </a:r>
          </a:p>
          <a:p>
            <a:r>
              <a:rPr lang="en-US" dirty="0"/>
              <a:t>Put emphasis on segments of clients who do not have regular employment and higher secondary level of education.</a:t>
            </a:r>
          </a:p>
          <a:p>
            <a:r>
              <a:rPr lang="en-US" dirty="0"/>
              <a:t>Target group with duration of contact around the average line.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3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1103-705D-5047-86AE-C3C1B595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247D-6096-944A-B3FA-3270243A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https://www.kaggle.com/janiobachmann/bank-marketing-dataset</a:t>
            </a:r>
            <a:endParaRPr lang="en-US" dirty="0"/>
          </a:p>
          <a:p>
            <a:r>
              <a:rPr lang="en-US" dirty="0">
                <a:hlinkClick r:id="rId3"/>
              </a:rPr>
              <a:t>https://github.com/datasets/openml-datasets/tree/master/data/bank-marketing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7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BAFC-043E-1448-9FA5-B1216953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MARKETING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53851-1CBB-8740-9C43-4C0EBA47F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Published by </a:t>
            </a:r>
            <a:r>
              <a:rPr lang="en-US" sz="2200" dirty="0" err="1"/>
              <a:t>OpenML</a:t>
            </a:r>
            <a:r>
              <a:rPr lang="en-US" sz="2200" dirty="0"/>
              <a:t>, retrieved from Kaggle. </a:t>
            </a:r>
            <a:r>
              <a:rPr lang="en-US" sz="2200"/>
              <a:t>Data </a:t>
            </a:r>
            <a:r>
              <a:rPr lang="en-US" sz="2200" dirty="0"/>
              <a:t>from a Portuguese Banking Institution. </a:t>
            </a:r>
          </a:p>
          <a:p>
            <a:r>
              <a:rPr lang="en-US" sz="2200" dirty="0"/>
              <a:t>Marketing focused on term deposit subscriptions.</a:t>
            </a:r>
          </a:p>
          <a:p>
            <a:r>
              <a:rPr lang="en-US" sz="2200" dirty="0"/>
              <a:t>Attributes are information related to the clients of the Bank from the current Marketing campaign and the previous one. 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6193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A474-87DE-A742-952E-D137F24F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A5855-95B0-C74A-8C28-70246217B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Classify and predict the outcome of the current campaign.</a:t>
            </a:r>
          </a:p>
          <a:p>
            <a:r>
              <a:rPr lang="en-US" sz="2200" dirty="0"/>
              <a:t>Find characteristics to keep in mind for the next marketing campaign.</a:t>
            </a:r>
          </a:p>
        </p:txBody>
      </p:sp>
    </p:spTree>
    <p:extLst>
      <p:ext uri="{BB962C8B-B14F-4D97-AF65-F5344CB8AC3E}">
        <p14:creationId xmlns:p14="http://schemas.microsoft.com/office/powerpoint/2010/main" val="292296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71E4-FEE6-3141-98A5-711CDCF2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485900"/>
          </a:xfrm>
        </p:spPr>
        <p:txBody>
          <a:bodyPr/>
          <a:lstStyle/>
          <a:p>
            <a:r>
              <a:rPr lang="en-US" dirty="0"/>
              <a:t>TERM DEPOSIT DEMOGRAPHICS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3F69AC09-144F-A54E-8DE4-7EB38745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2359D-0C77-274F-88E9-2D9576EEA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95" y="581890"/>
            <a:ext cx="11467605" cy="627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9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9FAD-685D-5245-AE7F-B1C50245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3317A-5698-2A44-B8A5-3F4E320D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DC8E8-8334-C54B-AD88-22C22BDB5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95" y="0"/>
            <a:ext cx="114676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6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51D-C176-0540-8C5D-392CF6E8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3B202-AB37-C84A-BF96-2C6B72EC3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FA33E-1733-234A-B3B0-EB896EC01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44" y="0"/>
            <a:ext cx="11491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5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01F2-83AB-694D-AA04-9499AAB9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2962-00F3-A343-BCDA-4214A128D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1E985-4F50-1943-9D8E-1A951F67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0"/>
            <a:ext cx="11480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5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5726-6094-A745-815A-D67E6282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ABF55-A534-964A-B391-562826DD0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46CD6D-35C1-2249-BB09-4A1644CA1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2" y="0"/>
            <a:ext cx="11485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5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BB92-AC10-D94E-88A8-9B2FC150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3CCFC-17DA-234E-9772-B19261B1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null and duplicate values and drop Irrelevant columns</a:t>
            </a:r>
          </a:p>
          <a:p>
            <a:r>
              <a:rPr lang="en-US" dirty="0"/>
              <a:t>Turned Categorical Variables into Dummy Variables and Numerical Binary Variables</a:t>
            </a:r>
          </a:p>
          <a:p>
            <a:r>
              <a:rPr lang="en-US" dirty="0"/>
              <a:t>50:50 split of dataset into training and test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620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5304</TotalTime>
  <Words>291</Words>
  <Application>Microsoft Macintosh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Franklin Gothic Book</vt:lpstr>
      <vt:lpstr>Crop</vt:lpstr>
      <vt:lpstr> EVALUATION OF A MARKETING CAMPAIGN  Suraaj Shrestha</vt:lpstr>
      <vt:lpstr>BANK MARKETING DATASET</vt:lpstr>
      <vt:lpstr>RESEARCH SCENARIO</vt:lpstr>
      <vt:lpstr>TERM DEPOSIT DEMOGRAPHICS</vt:lpstr>
      <vt:lpstr>PowerPoint Presentation</vt:lpstr>
      <vt:lpstr>PowerPoint Presentation</vt:lpstr>
      <vt:lpstr>PowerPoint Presentation</vt:lpstr>
      <vt:lpstr>PowerPoint Presentation</vt:lpstr>
      <vt:lpstr>PREPARING THE DATA</vt:lpstr>
      <vt:lpstr>ALGORITHM ANALYSIS: ACCURACY</vt:lpstr>
      <vt:lpstr>PowerPoint Presentation</vt:lpstr>
      <vt:lpstr>PowerPoint Presentation</vt:lpstr>
      <vt:lpstr>CONCLUSION</vt:lpstr>
      <vt:lpstr>PowerPoint Presentation</vt:lpstr>
      <vt:lpstr>CONCLUSION</vt:lpstr>
      <vt:lpstr>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EVALUATION OF BANK MARKETING CAMPAIGN</dc:title>
  <dc:creator>suraaj shrestha</dc:creator>
  <cp:lastModifiedBy>suraaj shrestha</cp:lastModifiedBy>
  <cp:revision>109</cp:revision>
  <dcterms:created xsi:type="dcterms:W3CDTF">2021-11-26T14:02:41Z</dcterms:created>
  <dcterms:modified xsi:type="dcterms:W3CDTF">2021-12-07T02:07:15Z</dcterms:modified>
</cp:coreProperties>
</file>