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59" r:id="rId4"/>
    <p:sldId id="283" r:id="rId5"/>
    <p:sldId id="285" r:id="rId6"/>
    <p:sldId id="286" r:id="rId7"/>
    <p:sldId id="287" r:id="rId8"/>
    <p:sldId id="284" r:id="rId9"/>
    <p:sldId id="289" r:id="rId10"/>
    <p:sldId id="288" r:id="rId11"/>
    <p:sldId id="290" r:id="rId12"/>
    <p:sldId id="281" r:id="rId13"/>
    <p:sldId id="29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Gill Sans" panose="020B0502020104020203" pitchFamily="34" charset="-79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5"/>
  </p:normalViewPr>
  <p:slideViewPr>
    <p:cSldViewPr snapToGrid="0">
      <p:cViewPr varScale="1">
        <p:scale>
          <a:sx n="115" d="100"/>
          <a:sy n="115" d="100"/>
        </p:scale>
        <p:origin x="7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9" name="Google Shape;8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8" y="62803"/>
            <a:ext cx="12184062" cy="679519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>
            <a:off x="7938" y="0"/>
            <a:ext cx="12184062" cy="6858000"/>
          </a:xfrm>
          <a:prstGeom prst="rect">
            <a:avLst/>
          </a:prstGeom>
          <a:solidFill>
            <a:schemeClr val="lt1">
              <a:alpha val="6862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-940" y="0"/>
            <a:ext cx="4035872" cy="6886575"/>
            <a:chOff x="-940" y="12700"/>
            <a:chExt cx="4028429" cy="6873875"/>
          </a:xfrm>
        </p:grpSpPr>
        <p:sp>
          <p:nvSpPr>
            <p:cNvPr id="24" name="Google Shape;24;p2"/>
            <p:cNvSpPr/>
            <p:nvPr/>
          </p:nvSpPr>
          <p:spPr>
            <a:xfrm>
              <a:off x="7938" y="12700"/>
              <a:ext cx="3135313" cy="6873875"/>
            </a:xfrm>
            <a:custGeom>
              <a:avLst/>
              <a:gdLst/>
              <a:ahLst/>
              <a:cxnLst/>
              <a:rect l="l" t="t" r="r" b="b"/>
              <a:pathLst>
                <a:path w="1258" h="2761" extrusionOk="0">
                  <a:moveTo>
                    <a:pt x="1177" y="0"/>
                  </a:moveTo>
                  <a:cubicBezTo>
                    <a:pt x="1177" y="0"/>
                    <a:pt x="1187" y="17"/>
                    <a:pt x="1185" y="25"/>
                  </a:cubicBezTo>
                  <a:cubicBezTo>
                    <a:pt x="1182" y="34"/>
                    <a:pt x="1178" y="41"/>
                    <a:pt x="1178" y="48"/>
                  </a:cubicBezTo>
                  <a:cubicBezTo>
                    <a:pt x="1178" y="55"/>
                    <a:pt x="1185" y="62"/>
                    <a:pt x="1189" y="67"/>
                  </a:cubicBezTo>
                  <a:cubicBezTo>
                    <a:pt x="1193" y="71"/>
                    <a:pt x="1196" y="67"/>
                    <a:pt x="1199" y="77"/>
                  </a:cubicBezTo>
                  <a:cubicBezTo>
                    <a:pt x="1202" y="86"/>
                    <a:pt x="1203" y="86"/>
                    <a:pt x="1204" y="94"/>
                  </a:cubicBezTo>
                  <a:cubicBezTo>
                    <a:pt x="1205" y="102"/>
                    <a:pt x="1204" y="103"/>
                    <a:pt x="1205" y="108"/>
                  </a:cubicBezTo>
                  <a:cubicBezTo>
                    <a:pt x="1205" y="112"/>
                    <a:pt x="1210" y="124"/>
                    <a:pt x="1210" y="124"/>
                  </a:cubicBezTo>
                  <a:cubicBezTo>
                    <a:pt x="1210" y="124"/>
                    <a:pt x="1210" y="139"/>
                    <a:pt x="1210" y="146"/>
                  </a:cubicBezTo>
                  <a:cubicBezTo>
                    <a:pt x="1210" y="152"/>
                    <a:pt x="1209" y="151"/>
                    <a:pt x="1209" y="164"/>
                  </a:cubicBezTo>
                  <a:cubicBezTo>
                    <a:pt x="1209" y="178"/>
                    <a:pt x="1207" y="192"/>
                    <a:pt x="1209" y="197"/>
                  </a:cubicBezTo>
                  <a:cubicBezTo>
                    <a:pt x="1210" y="202"/>
                    <a:pt x="1213" y="210"/>
                    <a:pt x="1213" y="210"/>
                  </a:cubicBezTo>
                  <a:cubicBezTo>
                    <a:pt x="1213" y="210"/>
                    <a:pt x="1218" y="221"/>
                    <a:pt x="1219" y="225"/>
                  </a:cubicBezTo>
                  <a:cubicBezTo>
                    <a:pt x="1220" y="229"/>
                    <a:pt x="1220" y="238"/>
                    <a:pt x="1220" y="245"/>
                  </a:cubicBezTo>
                  <a:cubicBezTo>
                    <a:pt x="1220" y="251"/>
                    <a:pt x="1221" y="251"/>
                    <a:pt x="1226" y="256"/>
                  </a:cubicBezTo>
                  <a:cubicBezTo>
                    <a:pt x="1231" y="261"/>
                    <a:pt x="1240" y="272"/>
                    <a:pt x="1245" y="280"/>
                  </a:cubicBezTo>
                  <a:cubicBezTo>
                    <a:pt x="1251" y="288"/>
                    <a:pt x="1255" y="293"/>
                    <a:pt x="1255" y="298"/>
                  </a:cubicBezTo>
                  <a:cubicBezTo>
                    <a:pt x="1255" y="303"/>
                    <a:pt x="1257" y="309"/>
                    <a:pt x="1257" y="313"/>
                  </a:cubicBezTo>
                  <a:cubicBezTo>
                    <a:pt x="1257" y="318"/>
                    <a:pt x="1256" y="324"/>
                    <a:pt x="1255" y="331"/>
                  </a:cubicBezTo>
                  <a:cubicBezTo>
                    <a:pt x="1255" y="337"/>
                    <a:pt x="1256" y="345"/>
                    <a:pt x="1254" y="351"/>
                  </a:cubicBezTo>
                  <a:cubicBezTo>
                    <a:pt x="1252" y="356"/>
                    <a:pt x="1250" y="363"/>
                    <a:pt x="1249" y="373"/>
                  </a:cubicBezTo>
                  <a:cubicBezTo>
                    <a:pt x="1248" y="382"/>
                    <a:pt x="1244" y="404"/>
                    <a:pt x="1244" y="404"/>
                  </a:cubicBezTo>
                  <a:cubicBezTo>
                    <a:pt x="1244" y="404"/>
                    <a:pt x="1245" y="409"/>
                    <a:pt x="1244" y="420"/>
                  </a:cubicBezTo>
                  <a:cubicBezTo>
                    <a:pt x="1243" y="431"/>
                    <a:pt x="1242" y="435"/>
                    <a:pt x="1241" y="443"/>
                  </a:cubicBezTo>
                  <a:cubicBezTo>
                    <a:pt x="1240" y="451"/>
                    <a:pt x="1240" y="458"/>
                    <a:pt x="1240" y="467"/>
                  </a:cubicBezTo>
                  <a:cubicBezTo>
                    <a:pt x="1241" y="477"/>
                    <a:pt x="1240" y="485"/>
                    <a:pt x="1243" y="494"/>
                  </a:cubicBezTo>
                  <a:cubicBezTo>
                    <a:pt x="1246" y="503"/>
                    <a:pt x="1247" y="501"/>
                    <a:pt x="1249" y="513"/>
                  </a:cubicBezTo>
                  <a:cubicBezTo>
                    <a:pt x="1251" y="524"/>
                    <a:pt x="1253" y="529"/>
                    <a:pt x="1254" y="538"/>
                  </a:cubicBezTo>
                  <a:cubicBezTo>
                    <a:pt x="1255" y="546"/>
                    <a:pt x="1255" y="561"/>
                    <a:pt x="1255" y="567"/>
                  </a:cubicBezTo>
                  <a:cubicBezTo>
                    <a:pt x="1255" y="573"/>
                    <a:pt x="1251" y="585"/>
                    <a:pt x="1251" y="590"/>
                  </a:cubicBezTo>
                  <a:cubicBezTo>
                    <a:pt x="1251" y="595"/>
                    <a:pt x="1249" y="606"/>
                    <a:pt x="1249" y="609"/>
                  </a:cubicBezTo>
                  <a:cubicBezTo>
                    <a:pt x="1249" y="613"/>
                    <a:pt x="1250" y="647"/>
                    <a:pt x="1250" y="647"/>
                  </a:cubicBezTo>
                  <a:cubicBezTo>
                    <a:pt x="1258" y="670"/>
                    <a:pt x="1258" y="670"/>
                    <a:pt x="1258" y="670"/>
                  </a:cubicBezTo>
                  <a:cubicBezTo>
                    <a:pt x="1258" y="670"/>
                    <a:pt x="1250" y="696"/>
                    <a:pt x="1248" y="700"/>
                  </a:cubicBezTo>
                  <a:cubicBezTo>
                    <a:pt x="1245" y="705"/>
                    <a:pt x="1225" y="738"/>
                    <a:pt x="1225" y="738"/>
                  </a:cubicBezTo>
                  <a:cubicBezTo>
                    <a:pt x="1185" y="794"/>
                    <a:pt x="1185" y="794"/>
                    <a:pt x="1185" y="794"/>
                  </a:cubicBezTo>
                  <a:cubicBezTo>
                    <a:pt x="1153" y="828"/>
                    <a:pt x="1153" y="828"/>
                    <a:pt x="1153" y="828"/>
                  </a:cubicBezTo>
                  <a:cubicBezTo>
                    <a:pt x="1153" y="828"/>
                    <a:pt x="1130" y="845"/>
                    <a:pt x="1127" y="849"/>
                  </a:cubicBezTo>
                  <a:cubicBezTo>
                    <a:pt x="1124" y="852"/>
                    <a:pt x="1115" y="864"/>
                    <a:pt x="1113" y="869"/>
                  </a:cubicBezTo>
                  <a:cubicBezTo>
                    <a:pt x="1111" y="874"/>
                    <a:pt x="1097" y="888"/>
                    <a:pt x="1093" y="897"/>
                  </a:cubicBezTo>
                  <a:cubicBezTo>
                    <a:pt x="1089" y="906"/>
                    <a:pt x="1084" y="915"/>
                    <a:pt x="1083" y="929"/>
                  </a:cubicBezTo>
                  <a:cubicBezTo>
                    <a:pt x="1082" y="943"/>
                    <a:pt x="1083" y="959"/>
                    <a:pt x="1081" y="966"/>
                  </a:cubicBezTo>
                  <a:cubicBezTo>
                    <a:pt x="1079" y="973"/>
                    <a:pt x="1077" y="987"/>
                    <a:pt x="1077" y="987"/>
                  </a:cubicBezTo>
                  <a:cubicBezTo>
                    <a:pt x="1077" y="987"/>
                    <a:pt x="1071" y="1027"/>
                    <a:pt x="1070" y="1031"/>
                  </a:cubicBezTo>
                  <a:cubicBezTo>
                    <a:pt x="1069" y="1034"/>
                    <a:pt x="1063" y="1044"/>
                    <a:pt x="1063" y="1047"/>
                  </a:cubicBezTo>
                  <a:cubicBezTo>
                    <a:pt x="1063" y="1051"/>
                    <a:pt x="1062" y="1086"/>
                    <a:pt x="1061" y="1092"/>
                  </a:cubicBezTo>
                  <a:cubicBezTo>
                    <a:pt x="1061" y="1098"/>
                    <a:pt x="1054" y="1110"/>
                    <a:pt x="1052" y="1116"/>
                  </a:cubicBezTo>
                  <a:cubicBezTo>
                    <a:pt x="1050" y="1123"/>
                    <a:pt x="1046" y="1123"/>
                    <a:pt x="1045" y="1132"/>
                  </a:cubicBezTo>
                  <a:cubicBezTo>
                    <a:pt x="1044" y="1141"/>
                    <a:pt x="1051" y="1165"/>
                    <a:pt x="1049" y="1175"/>
                  </a:cubicBezTo>
                  <a:cubicBezTo>
                    <a:pt x="1047" y="1185"/>
                    <a:pt x="1039" y="1212"/>
                    <a:pt x="1039" y="1217"/>
                  </a:cubicBezTo>
                  <a:cubicBezTo>
                    <a:pt x="1040" y="1223"/>
                    <a:pt x="1044" y="1236"/>
                    <a:pt x="1046" y="1243"/>
                  </a:cubicBezTo>
                  <a:cubicBezTo>
                    <a:pt x="1048" y="1250"/>
                    <a:pt x="1052" y="1252"/>
                    <a:pt x="1052" y="1260"/>
                  </a:cubicBezTo>
                  <a:cubicBezTo>
                    <a:pt x="1052" y="1267"/>
                    <a:pt x="1054" y="1270"/>
                    <a:pt x="1051" y="1282"/>
                  </a:cubicBezTo>
                  <a:cubicBezTo>
                    <a:pt x="1049" y="1294"/>
                    <a:pt x="1044" y="1303"/>
                    <a:pt x="1044" y="1317"/>
                  </a:cubicBezTo>
                  <a:cubicBezTo>
                    <a:pt x="1044" y="1331"/>
                    <a:pt x="1044" y="1323"/>
                    <a:pt x="1049" y="1355"/>
                  </a:cubicBezTo>
                  <a:cubicBezTo>
                    <a:pt x="1054" y="1387"/>
                    <a:pt x="1054" y="1392"/>
                    <a:pt x="1051" y="1401"/>
                  </a:cubicBezTo>
                  <a:cubicBezTo>
                    <a:pt x="1049" y="1410"/>
                    <a:pt x="1047" y="1420"/>
                    <a:pt x="1045" y="1425"/>
                  </a:cubicBezTo>
                  <a:cubicBezTo>
                    <a:pt x="1043" y="1430"/>
                    <a:pt x="1039" y="1462"/>
                    <a:pt x="1039" y="1465"/>
                  </a:cubicBezTo>
                  <a:cubicBezTo>
                    <a:pt x="1038" y="1469"/>
                    <a:pt x="1016" y="1502"/>
                    <a:pt x="1016" y="1505"/>
                  </a:cubicBezTo>
                  <a:cubicBezTo>
                    <a:pt x="1015" y="1509"/>
                    <a:pt x="1005" y="1549"/>
                    <a:pt x="1005" y="1559"/>
                  </a:cubicBezTo>
                  <a:cubicBezTo>
                    <a:pt x="1005" y="1568"/>
                    <a:pt x="1008" y="1587"/>
                    <a:pt x="1004" y="1600"/>
                  </a:cubicBezTo>
                  <a:cubicBezTo>
                    <a:pt x="1001" y="1613"/>
                    <a:pt x="997" y="1614"/>
                    <a:pt x="997" y="1627"/>
                  </a:cubicBezTo>
                  <a:cubicBezTo>
                    <a:pt x="997" y="1640"/>
                    <a:pt x="1008" y="1663"/>
                    <a:pt x="1008" y="1675"/>
                  </a:cubicBezTo>
                  <a:cubicBezTo>
                    <a:pt x="1008" y="1686"/>
                    <a:pt x="1007" y="1698"/>
                    <a:pt x="1008" y="1716"/>
                  </a:cubicBezTo>
                  <a:cubicBezTo>
                    <a:pt x="1009" y="1734"/>
                    <a:pt x="994" y="1826"/>
                    <a:pt x="994" y="1835"/>
                  </a:cubicBezTo>
                  <a:cubicBezTo>
                    <a:pt x="993" y="1845"/>
                    <a:pt x="991" y="1880"/>
                    <a:pt x="992" y="1889"/>
                  </a:cubicBezTo>
                  <a:cubicBezTo>
                    <a:pt x="993" y="1898"/>
                    <a:pt x="998" y="1904"/>
                    <a:pt x="1000" y="1925"/>
                  </a:cubicBezTo>
                  <a:cubicBezTo>
                    <a:pt x="1002" y="1946"/>
                    <a:pt x="1006" y="2060"/>
                    <a:pt x="997" y="2083"/>
                  </a:cubicBezTo>
                  <a:cubicBezTo>
                    <a:pt x="989" y="2106"/>
                    <a:pt x="985" y="2125"/>
                    <a:pt x="985" y="2133"/>
                  </a:cubicBezTo>
                  <a:cubicBezTo>
                    <a:pt x="985" y="2141"/>
                    <a:pt x="992" y="2187"/>
                    <a:pt x="994" y="2202"/>
                  </a:cubicBezTo>
                  <a:cubicBezTo>
                    <a:pt x="995" y="2218"/>
                    <a:pt x="991" y="2223"/>
                    <a:pt x="991" y="2248"/>
                  </a:cubicBezTo>
                  <a:cubicBezTo>
                    <a:pt x="991" y="2273"/>
                    <a:pt x="986" y="2334"/>
                    <a:pt x="986" y="2344"/>
                  </a:cubicBezTo>
                  <a:cubicBezTo>
                    <a:pt x="986" y="2353"/>
                    <a:pt x="1001" y="2455"/>
                    <a:pt x="1001" y="2458"/>
                  </a:cubicBezTo>
                  <a:cubicBezTo>
                    <a:pt x="1001" y="2462"/>
                    <a:pt x="997" y="2522"/>
                    <a:pt x="996" y="2543"/>
                  </a:cubicBezTo>
                  <a:cubicBezTo>
                    <a:pt x="995" y="2564"/>
                    <a:pt x="1000" y="2615"/>
                    <a:pt x="995" y="2634"/>
                  </a:cubicBezTo>
                  <a:cubicBezTo>
                    <a:pt x="990" y="2653"/>
                    <a:pt x="1000" y="2697"/>
                    <a:pt x="999" y="2707"/>
                  </a:cubicBezTo>
                  <a:cubicBezTo>
                    <a:pt x="998" y="2717"/>
                    <a:pt x="972" y="2761"/>
                    <a:pt x="972" y="2761"/>
                  </a:cubicBezTo>
                  <a:cubicBezTo>
                    <a:pt x="0" y="2761"/>
                    <a:pt x="0" y="2761"/>
                    <a:pt x="0" y="27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7" y="0"/>
                    <a:pt x="1177" y="0"/>
                    <a:pt x="11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940" y="12700"/>
              <a:ext cx="3135313" cy="6873875"/>
            </a:xfrm>
            <a:custGeom>
              <a:avLst/>
              <a:gdLst/>
              <a:ahLst/>
              <a:cxnLst/>
              <a:rect l="l" t="t" r="r" b="b"/>
              <a:pathLst>
                <a:path w="1258" h="2761" extrusionOk="0">
                  <a:moveTo>
                    <a:pt x="1177" y="0"/>
                  </a:moveTo>
                  <a:cubicBezTo>
                    <a:pt x="1177" y="0"/>
                    <a:pt x="1187" y="17"/>
                    <a:pt x="1185" y="25"/>
                  </a:cubicBezTo>
                  <a:cubicBezTo>
                    <a:pt x="1182" y="34"/>
                    <a:pt x="1178" y="41"/>
                    <a:pt x="1178" y="48"/>
                  </a:cubicBezTo>
                  <a:cubicBezTo>
                    <a:pt x="1178" y="55"/>
                    <a:pt x="1185" y="62"/>
                    <a:pt x="1189" y="67"/>
                  </a:cubicBezTo>
                  <a:cubicBezTo>
                    <a:pt x="1193" y="71"/>
                    <a:pt x="1196" y="67"/>
                    <a:pt x="1199" y="77"/>
                  </a:cubicBezTo>
                  <a:cubicBezTo>
                    <a:pt x="1202" y="86"/>
                    <a:pt x="1203" y="86"/>
                    <a:pt x="1204" y="94"/>
                  </a:cubicBezTo>
                  <a:cubicBezTo>
                    <a:pt x="1205" y="102"/>
                    <a:pt x="1204" y="103"/>
                    <a:pt x="1205" y="108"/>
                  </a:cubicBezTo>
                  <a:cubicBezTo>
                    <a:pt x="1205" y="112"/>
                    <a:pt x="1210" y="124"/>
                    <a:pt x="1210" y="124"/>
                  </a:cubicBezTo>
                  <a:cubicBezTo>
                    <a:pt x="1210" y="124"/>
                    <a:pt x="1210" y="139"/>
                    <a:pt x="1210" y="146"/>
                  </a:cubicBezTo>
                  <a:cubicBezTo>
                    <a:pt x="1210" y="152"/>
                    <a:pt x="1209" y="151"/>
                    <a:pt x="1209" y="164"/>
                  </a:cubicBezTo>
                  <a:cubicBezTo>
                    <a:pt x="1209" y="178"/>
                    <a:pt x="1207" y="192"/>
                    <a:pt x="1209" y="197"/>
                  </a:cubicBezTo>
                  <a:cubicBezTo>
                    <a:pt x="1210" y="202"/>
                    <a:pt x="1213" y="210"/>
                    <a:pt x="1213" y="210"/>
                  </a:cubicBezTo>
                  <a:cubicBezTo>
                    <a:pt x="1213" y="210"/>
                    <a:pt x="1218" y="221"/>
                    <a:pt x="1219" y="225"/>
                  </a:cubicBezTo>
                  <a:cubicBezTo>
                    <a:pt x="1220" y="229"/>
                    <a:pt x="1220" y="238"/>
                    <a:pt x="1220" y="245"/>
                  </a:cubicBezTo>
                  <a:cubicBezTo>
                    <a:pt x="1220" y="251"/>
                    <a:pt x="1221" y="251"/>
                    <a:pt x="1226" y="256"/>
                  </a:cubicBezTo>
                  <a:cubicBezTo>
                    <a:pt x="1231" y="261"/>
                    <a:pt x="1240" y="272"/>
                    <a:pt x="1245" y="280"/>
                  </a:cubicBezTo>
                  <a:cubicBezTo>
                    <a:pt x="1251" y="288"/>
                    <a:pt x="1255" y="293"/>
                    <a:pt x="1255" y="298"/>
                  </a:cubicBezTo>
                  <a:cubicBezTo>
                    <a:pt x="1255" y="303"/>
                    <a:pt x="1257" y="309"/>
                    <a:pt x="1257" y="313"/>
                  </a:cubicBezTo>
                  <a:cubicBezTo>
                    <a:pt x="1257" y="318"/>
                    <a:pt x="1256" y="324"/>
                    <a:pt x="1255" y="331"/>
                  </a:cubicBezTo>
                  <a:cubicBezTo>
                    <a:pt x="1255" y="337"/>
                    <a:pt x="1256" y="345"/>
                    <a:pt x="1254" y="351"/>
                  </a:cubicBezTo>
                  <a:cubicBezTo>
                    <a:pt x="1252" y="356"/>
                    <a:pt x="1250" y="363"/>
                    <a:pt x="1249" y="373"/>
                  </a:cubicBezTo>
                  <a:cubicBezTo>
                    <a:pt x="1248" y="382"/>
                    <a:pt x="1244" y="404"/>
                    <a:pt x="1244" y="404"/>
                  </a:cubicBezTo>
                  <a:cubicBezTo>
                    <a:pt x="1244" y="404"/>
                    <a:pt x="1245" y="409"/>
                    <a:pt x="1244" y="420"/>
                  </a:cubicBezTo>
                  <a:cubicBezTo>
                    <a:pt x="1243" y="431"/>
                    <a:pt x="1242" y="435"/>
                    <a:pt x="1241" y="443"/>
                  </a:cubicBezTo>
                  <a:cubicBezTo>
                    <a:pt x="1240" y="451"/>
                    <a:pt x="1240" y="458"/>
                    <a:pt x="1240" y="467"/>
                  </a:cubicBezTo>
                  <a:cubicBezTo>
                    <a:pt x="1241" y="477"/>
                    <a:pt x="1240" y="485"/>
                    <a:pt x="1243" y="494"/>
                  </a:cubicBezTo>
                  <a:cubicBezTo>
                    <a:pt x="1246" y="503"/>
                    <a:pt x="1247" y="501"/>
                    <a:pt x="1249" y="513"/>
                  </a:cubicBezTo>
                  <a:cubicBezTo>
                    <a:pt x="1251" y="524"/>
                    <a:pt x="1253" y="529"/>
                    <a:pt x="1254" y="538"/>
                  </a:cubicBezTo>
                  <a:cubicBezTo>
                    <a:pt x="1255" y="546"/>
                    <a:pt x="1255" y="561"/>
                    <a:pt x="1255" y="567"/>
                  </a:cubicBezTo>
                  <a:cubicBezTo>
                    <a:pt x="1255" y="573"/>
                    <a:pt x="1251" y="585"/>
                    <a:pt x="1251" y="590"/>
                  </a:cubicBezTo>
                  <a:cubicBezTo>
                    <a:pt x="1251" y="595"/>
                    <a:pt x="1249" y="606"/>
                    <a:pt x="1249" y="609"/>
                  </a:cubicBezTo>
                  <a:cubicBezTo>
                    <a:pt x="1249" y="613"/>
                    <a:pt x="1250" y="647"/>
                    <a:pt x="1250" y="647"/>
                  </a:cubicBezTo>
                  <a:cubicBezTo>
                    <a:pt x="1258" y="670"/>
                    <a:pt x="1258" y="670"/>
                    <a:pt x="1258" y="670"/>
                  </a:cubicBezTo>
                  <a:cubicBezTo>
                    <a:pt x="1258" y="670"/>
                    <a:pt x="1250" y="696"/>
                    <a:pt x="1248" y="700"/>
                  </a:cubicBezTo>
                  <a:cubicBezTo>
                    <a:pt x="1245" y="705"/>
                    <a:pt x="1225" y="738"/>
                    <a:pt x="1225" y="738"/>
                  </a:cubicBezTo>
                  <a:cubicBezTo>
                    <a:pt x="1185" y="794"/>
                    <a:pt x="1185" y="794"/>
                    <a:pt x="1185" y="794"/>
                  </a:cubicBezTo>
                  <a:cubicBezTo>
                    <a:pt x="1153" y="828"/>
                    <a:pt x="1153" y="828"/>
                    <a:pt x="1153" y="828"/>
                  </a:cubicBezTo>
                  <a:cubicBezTo>
                    <a:pt x="1153" y="828"/>
                    <a:pt x="1130" y="845"/>
                    <a:pt x="1127" y="849"/>
                  </a:cubicBezTo>
                  <a:cubicBezTo>
                    <a:pt x="1124" y="852"/>
                    <a:pt x="1115" y="864"/>
                    <a:pt x="1113" y="869"/>
                  </a:cubicBezTo>
                  <a:cubicBezTo>
                    <a:pt x="1111" y="874"/>
                    <a:pt x="1097" y="888"/>
                    <a:pt x="1093" y="897"/>
                  </a:cubicBezTo>
                  <a:cubicBezTo>
                    <a:pt x="1089" y="906"/>
                    <a:pt x="1084" y="915"/>
                    <a:pt x="1083" y="929"/>
                  </a:cubicBezTo>
                  <a:cubicBezTo>
                    <a:pt x="1082" y="943"/>
                    <a:pt x="1083" y="959"/>
                    <a:pt x="1081" y="966"/>
                  </a:cubicBezTo>
                  <a:cubicBezTo>
                    <a:pt x="1079" y="973"/>
                    <a:pt x="1077" y="987"/>
                    <a:pt x="1077" y="987"/>
                  </a:cubicBezTo>
                  <a:cubicBezTo>
                    <a:pt x="1077" y="987"/>
                    <a:pt x="1071" y="1027"/>
                    <a:pt x="1070" y="1031"/>
                  </a:cubicBezTo>
                  <a:cubicBezTo>
                    <a:pt x="1069" y="1034"/>
                    <a:pt x="1063" y="1044"/>
                    <a:pt x="1063" y="1047"/>
                  </a:cubicBezTo>
                  <a:cubicBezTo>
                    <a:pt x="1063" y="1051"/>
                    <a:pt x="1062" y="1086"/>
                    <a:pt x="1061" y="1092"/>
                  </a:cubicBezTo>
                  <a:cubicBezTo>
                    <a:pt x="1061" y="1098"/>
                    <a:pt x="1054" y="1110"/>
                    <a:pt x="1052" y="1116"/>
                  </a:cubicBezTo>
                  <a:cubicBezTo>
                    <a:pt x="1050" y="1123"/>
                    <a:pt x="1046" y="1123"/>
                    <a:pt x="1045" y="1132"/>
                  </a:cubicBezTo>
                  <a:cubicBezTo>
                    <a:pt x="1044" y="1141"/>
                    <a:pt x="1051" y="1165"/>
                    <a:pt x="1049" y="1175"/>
                  </a:cubicBezTo>
                  <a:cubicBezTo>
                    <a:pt x="1047" y="1185"/>
                    <a:pt x="1039" y="1212"/>
                    <a:pt x="1039" y="1217"/>
                  </a:cubicBezTo>
                  <a:cubicBezTo>
                    <a:pt x="1040" y="1223"/>
                    <a:pt x="1044" y="1236"/>
                    <a:pt x="1046" y="1243"/>
                  </a:cubicBezTo>
                  <a:cubicBezTo>
                    <a:pt x="1048" y="1250"/>
                    <a:pt x="1052" y="1252"/>
                    <a:pt x="1052" y="1260"/>
                  </a:cubicBezTo>
                  <a:cubicBezTo>
                    <a:pt x="1052" y="1267"/>
                    <a:pt x="1054" y="1270"/>
                    <a:pt x="1051" y="1282"/>
                  </a:cubicBezTo>
                  <a:cubicBezTo>
                    <a:pt x="1049" y="1294"/>
                    <a:pt x="1044" y="1303"/>
                    <a:pt x="1044" y="1317"/>
                  </a:cubicBezTo>
                  <a:cubicBezTo>
                    <a:pt x="1044" y="1331"/>
                    <a:pt x="1044" y="1323"/>
                    <a:pt x="1049" y="1355"/>
                  </a:cubicBezTo>
                  <a:cubicBezTo>
                    <a:pt x="1054" y="1387"/>
                    <a:pt x="1054" y="1392"/>
                    <a:pt x="1051" y="1401"/>
                  </a:cubicBezTo>
                  <a:cubicBezTo>
                    <a:pt x="1049" y="1410"/>
                    <a:pt x="1047" y="1420"/>
                    <a:pt x="1045" y="1425"/>
                  </a:cubicBezTo>
                  <a:cubicBezTo>
                    <a:pt x="1043" y="1430"/>
                    <a:pt x="1039" y="1462"/>
                    <a:pt x="1039" y="1465"/>
                  </a:cubicBezTo>
                  <a:cubicBezTo>
                    <a:pt x="1038" y="1469"/>
                    <a:pt x="1016" y="1502"/>
                    <a:pt x="1016" y="1505"/>
                  </a:cubicBezTo>
                  <a:cubicBezTo>
                    <a:pt x="1015" y="1509"/>
                    <a:pt x="1005" y="1549"/>
                    <a:pt x="1005" y="1559"/>
                  </a:cubicBezTo>
                  <a:cubicBezTo>
                    <a:pt x="1005" y="1568"/>
                    <a:pt x="1008" y="1587"/>
                    <a:pt x="1004" y="1600"/>
                  </a:cubicBezTo>
                  <a:cubicBezTo>
                    <a:pt x="1001" y="1613"/>
                    <a:pt x="997" y="1614"/>
                    <a:pt x="997" y="1627"/>
                  </a:cubicBezTo>
                  <a:cubicBezTo>
                    <a:pt x="997" y="1640"/>
                    <a:pt x="1008" y="1663"/>
                    <a:pt x="1008" y="1675"/>
                  </a:cubicBezTo>
                  <a:cubicBezTo>
                    <a:pt x="1008" y="1686"/>
                    <a:pt x="1007" y="1698"/>
                    <a:pt x="1008" y="1716"/>
                  </a:cubicBezTo>
                  <a:cubicBezTo>
                    <a:pt x="1009" y="1734"/>
                    <a:pt x="994" y="1826"/>
                    <a:pt x="994" y="1835"/>
                  </a:cubicBezTo>
                  <a:cubicBezTo>
                    <a:pt x="993" y="1845"/>
                    <a:pt x="991" y="1880"/>
                    <a:pt x="992" y="1889"/>
                  </a:cubicBezTo>
                  <a:cubicBezTo>
                    <a:pt x="993" y="1898"/>
                    <a:pt x="998" y="1904"/>
                    <a:pt x="1000" y="1925"/>
                  </a:cubicBezTo>
                  <a:cubicBezTo>
                    <a:pt x="1002" y="1946"/>
                    <a:pt x="1006" y="2060"/>
                    <a:pt x="997" y="2083"/>
                  </a:cubicBezTo>
                  <a:cubicBezTo>
                    <a:pt x="989" y="2106"/>
                    <a:pt x="985" y="2125"/>
                    <a:pt x="985" y="2133"/>
                  </a:cubicBezTo>
                  <a:cubicBezTo>
                    <a:pt x="985" y="2141"/>
                    <a:pt x="992" y="2187"/>
                    <a:pt x="994" y="2202"/>
                  </a:cubicBezTo>
                  <a:cubicBezTo>
                    <a:pt x="995" y="2218"/>
                    <a:pt x="991" y="2223"/>
                    <a:pt x="991" y="2248"/>
                  </a:cubicBezTo>
                  <a:cubicBezTo>
                    <a:pt x="991" y="2273"/>
                    <a:pt x="986" y="2334"/>
                    <a:pt x="986" y="2344"/>
                  </a:cubicBezTo>
                  <a:cubicBezTo>
                    <a:pt x="986" y="2353"/>
                    <a:pt x="1001" y="2455"/>
                    <a:pt x="1001" y="2458"/>
                  </a:cubicBezTo>
                  <a:cubicBezTo>
                    <a:pt x="1001" y="2462"/>
                    <a:pt x="997" y="2522"/>
                    <a:pt x="996" y="2543"/>
                  </a:cubicBezTo>
                  <a:cubicBezTo>
                    <a:pt x="995" y="2564"/>
                    <a:pt x="1000" y="2615"/>
                    <a:pt x="995" y="2634"/>
                  </a:cubicBezTo>
                  <a:cubicBezTo>
                    <a:pt x="990" y="2653"/>
                    <a:pt x="1000" y="2697"/>
                    <a:pt x="999" y="2707"/>
                  </a:cubicBezTo>
                  <a:cubicBezTo>
                    <a:pt x="998" y="2717"/>
                    <a:pt x="972" y="2761"/>
                    <a:pt x="972" y="2761"/>
                  </a:cubicBezTo>
                  <a:cubicBezTo>
                    <a:pt x="0" y="2761"/>
                    <a:pt x="0" y="2761"/>
                    <a:pt x="0" y="27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7" y="0"/>
                    <a:pt x="1177" y="0"/>
                    <a:pt x="11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79701" y="954088"/>
              <a:ext cx="1347788" cy="1782763"/>
            </a:xfrm>
            <a:custGeom>
              <a:avLst/>
              <a:gdLst/>
              <a:ahLst/>
              <a:cxnLst/>
              <a:rect l="l" t="t" r="r" b="b"/>
              <a:pathLst>
                <a:path w="541" h="716" extrusionOk="0">
                  <a:moveTo>
                    <a:pt x="148" y="4"/>
                  </a:moveTo>
                  <a:cubicBezTo>
                    <a:pt x="158" y="20"/>
                    <a:pt x="178" y="52"/>
                    <a:pt x="198" y="67"/>
                  </a:cubicBezTo>
                  <a:cubicBezTo>
                    <a:pt x="217" y="81"/>
                    <a:pt x="225" y="86"/>
                    <a:pt x="230" y="84"/>
                  </a:cubicBezTo>
                  <a:cubicBezTo>
                    <a:pt x="235" y="82"/>
                    <a:pt x="238" y="81"/>
                    <a:pt x="248" y="87"/>
                  </a:cubicBezTo>
                  <a:cubicBezTo>
                    <a:pt x="257" y="94"/>
                    <a:pt x="262" y="104"/>
                    <a:pt x="271" y="106"/>
                  </a:cubicBezTo>
                  <a:cubicBezTo>
                    <a:pt x="279" y="108"/>
                    <a:pt x="287" y="117"/>
                    <a:pt x="300" y="126"/>
                  </a:cubicBezTo>
                  <a:cubicBezTo>
                    <a:pt x="312" y="135"/>
                    <a:pt x="326" y="139"/>
                    <a:pt x="326" y="139"/>
                  </a:cubicBezTo>
                  <a:cubicBezTo>
                    <a:pt x="326" y="139"/>
                    <a:pt x="339" y="105"/>
                    <a:pt x="379" y="107"/>
                  </a:cubicBezTo>
                  <a:cubicBezTo>
                    <a:pt x="419" y="108"/>
                    <a:pt x="429" y="132"/>
                    <a:pt x="432" y="143"/>
                  </a:cubicBezTo>
                  <a:cubicBezTo>
                    <a:pt x="435" y="154"/>
                    <a:pt x="436" y="162"/>
                    <a:pt x="438" y="164"/>
                  </a:cubicBezTo>
                  <a:cubicBezTo>
                    <a:pt x="441" y="166"/>
                    <a:pt x="442" y="174"/>
                    <a:pt x="440" y="176"/>
                  </a:cubicBezTo>
                  <a:cubicBezTo>
                    <a:pt x="437" y="178"/>
                    <a:pt x="461" y="200"/>
                    <a:pt x="477" y="223"/>
                  </a:cubicBezTo>
                  <a:cubicBezTo>
                    <a:pt x="492" y="246"/>
                    <a:pt x="508" y="273"/>
                    <a:pt x="512" y="290"/>
                  </a:cubicBezTo>
                  <a:cubicBezTo>
                    <a:pt x="517" y="306"/>
                    <a:pt x="508" y="336"/>
                    <a:pt x="510" y="344"/>
                  </a:cubicBezTo>
                  <a:cubicBezTo>
                    <a:pt x="513" y="352"/>
                    <a:pt x="519" y="360"/>
                    <a:pt x="515" y="376"/>
                  </a:cubicBezTo>
                  <a:cubicBezTo>
                    <a:pt x="512" y="392"/>
                    <a:pt x="512" y="429"/>
                    <a:pt x="512" y="429"/>
                  </a:cubicBezTo>
                  <a:cubicBezTo>
                    <a:pt x="512" y="429"/>
                    <a:pt x="527" y="431"/>
                    <a:pt x="526" y="440"/>
                  </a:cubicBezTo>
                  <a:cubicBezTo>
                    <a:pt x="525" y="450"/>
                    <a:pt x="526" y="462"/>
                    <a:pt x="526" y="471"/>
                  </a:cubicBezTo>
                  <a:cubicBezTo>
                    <a:pt x="527" y="479"/>
                    <a:pt x="520" y="491"/>
                    <a:pt x="512" y="495"/>
                  </a:cubicBezTo>
                  <a:cubicBezTo>
                    <a:pt x="505" y="498"/>
                    <a:pt x="503" y="500"/>
                    <a:pt x="502" y="506"/>
                  </a:cubicBezTo>
                  <a:cubicBezTo>
                    <a:pt x="500" y="512"/>
                    <a:pt x="494" y="556"/>
                    <a:pt x="496" y="563"/>
                  </a:cubicBezTo>
                  <a:cubicBezTo>
                    <a:pt x="498" y="569"/>
                    <a:pt x="500" y="575"/>
                    <a:pt x="500" y="587"/>
                  </a:cubicBezTo>
                  <a:cubicBezTo>
                    <a:pt x="500" y="598"/>
                    <a:pt x="497" y="604"/>
                    <a:pt x="501" y="610"/>
                  </a:cubicBezTo>
                  <a:cubicBezTo>
                    <a:pt x="505" y="616"/>
                    <a:pt x="508" y="632"/>
                    <a:pt x="514" y="647"/>
                  </a:cubicBezTo>
                  <a:cubicBezTo>
                    <a:pt x="520" y="661"/>
                    <a:pt x="533" y="686"/>
                    <a:pt x="537" y="690"/>
                  </a:cubicBezTo>
                  <a:cubicBezTo>
                    <a:pt x="541" y="694"/>
                    <a:pt x="540" y="705"/>
                    <a:pt x="536" y="705"/>
                  </a:cubicBezTo>
                  <a:cubicBezTo>
                    <a:pt x="532" y="705"/>
                    <a:pt x="527" y="707"/>
                    <a:pt x="520" y="695"/>
                  </a:cubicBezTo>
                  <a:cubicBezTo>
                    <a:pt x="514" y="683"/>
                    <a:pt x="501" y="664"/>
                    <a:pt x="499" y="659"/>
                  </a:cubicBezTo>
                  <a:cubicBezTo>
                    <a:pt x="498" y="653"/>
                    <a:pt x="498" y="648"/>
                    <a:pt x="497" y="644"/>
                  </a:cubicBezTo>
                  <a:cubicBezTo>
                    <a:pt x="496" y="640"/>
                    <a:pt x="481" y="618"/>
                    <a:pt x="479" y="611"/>
                  </a:cubicBezTo>
                  <a:cubicBezTo>
                    <a:pt x="477" y="604"/>
                    <a:pt x="476" y="577"/>
                    <a:pt x="476" y="572"/>
                  </a:cubicBezTo>
                  <a:cubicBezTo>
                    <a:pt x="476" y="566"/>
                    <a:pt x="471" y="552"/>
                    <a:pt x="468" y="549"/>
                  </a:cubicBezTo>
                  <a:cubicBezTo>
                    <a:pt x="465" y="545"/>
                    <a:pt x="461" y="549"/>
                    <a:pt x="458" y="553"/>
                  </a:cubicBezTo>
                  <a:cubicBezTo>
                    <a:pt x="454" y="557"/>
                    <a:pt x="451" y="553"/>
                    <a:pt x="447" y="549"/>
                  </a:cubicBezTo>
                  <a:cubicBezTo>
                    <a:pt x="444" y="546"/>
                    <a:pt x="437" y="541"/>
                    <a:pt x="437" y="541"/>
                  </a:cubicBezTo>
                  <a:cubicBezTo>
                    <a:pt x="437" y="541"/>
                    <a:pt x="431" y="554"/>
                    <a:pt x="426" y="555"/>
                  </a:cubicBezTo>
                  <a:cubicBezTo>
                    <a:pt x="421" y="556"/>
                    <a:pt x="417" y="554"/>
                    <a:pt x="409" y="549"/>
                  </a:cubicBezTo>
                  <a:cubicBezTo>
                    <a:pt x="400" y="544"/>
                    <a:pt x="394" y="545"/>
                    <a:pt x="336" y="547"/>
                  </a:cubicBezTo>
                  <a:cubicBezTo>
                    <a:pt x="278" y="550"/>
                    <a:pt x="271" y="548"/>
                    <a:pt x="257" y="553"/>
                  </a:cubicBezTo>
                  <a:cubicBezTo>
                    <a:pt x="244" y="558"/>
                    <a:pt x="219" y="566"/>
                    <a:pt x="207" y="575"/>
                  </a:cubicBezTo>
                  <a:cubicBezTo>
                    <a:pt x="195" y="584"/>
                    <a:pt x="200" y="594"/>
                    <a:pt x="192" y="605"/>
                  </a:cubicBezTo>
                  <a:cubicBezTo>
                    <a:pt x="185" y="615"/>
                    <a:pt x="181" y="627"/>
                    <a:pt x="147" y="650"/>
                  </a:cubicBezTo>
                  <a:cubicBezTo>
                    <a:pt x="114" y="673"/>
                    <a:pt x="106" y="673"/>
                    <a:pt x="99" y="685"/>
                  </a:cubicBezTo>
                  <a:cubicBezTo>
                    <a:pt x="93" y="698"/>
                    <a:pt x="92" y="703"/>
                    <a:pt x="85" y="704"/>
                  </a:cubicBezTo>
                  <a:cubicBezTo>
                    <a:pt x="79" y="705"/>
                    <a:pt x="73" y="708"/>
                    <a:pt x="64" y="712"/>
                  </a:cubicBezTo>
                  <a:cubicBezTo>
                    <a:pt x="55" y="716"/>
                    <a:pt x="49" y="715"/>
                    <a:pt x="43" y="705"/>
                  </a:cubicBezTo>
                  <a:cubicBezTo>
                    <a:pt x="38" y="696"/>
                    <a:pt x="37" y="682"/>
                    <a:pt x="25" y="674"/>
                  </a:cubicBezTo>
                  <a:cubicBezTo>
                    <a:pt x="12" y="667"/>
                    <a:pt x="0" y="651"/>
                    <a:pt x="3" y="641"/>
                  </a:cubicBezTo>
                  <a:cubicBezTo>
                    <a:pt x="6" y="631"/>
                    <a:pt x="9" y="627"/>
                    <a:pt x="17" y="632"/>
                  </a:cubicBezTo>
                  <a:cubicBezTo>
                    <a:pt x="25" y="636"/>
                    <a:pt x="34" y="648"/>
                    <a:pt x="41" y="648"/>
                  </a:cubicBezTo>
                  <a:cubicBezTo>
                    <a:pt x="48" y="648"/>
                    <a:pt x="53" y="653"/>
                    <a:pt x="56" y="654"/>
                  </a:cubicBezTo>
                  <a:cubicBezTo>
                    <a:pt x="59" y="656"/>
                    <a:pt x="85" y="649"/>
                    <a:pt x="93" y="646"/>
                  </a:cubicBezTo>
                  <a:cubicBezTo>
                    <a:pt x="101" y="644"/>
                    <a:pt x="133" y="606"/>
                    <a:pt x="141" y="589"/>
                  </a:cubicBezTo>
                  <a:cubicBezTo>
                    <a:pt x="149" y="573"/>
                    <a:pt x="164" y="525"/>
                    <a:pt x="181" y="511"/>
                  </a:cubicBezTo>
                  <a:cubicBezTo>
                    <a:pt x="198" y="497"/>
                    <a:pt x="270" y="480"/>
                    <a:pt x="282" y="480"/>
                  </a:cubicBezTo>
                  <a:cubicBezTo>
                    <a:pt x="294" y="480"/>
                    <a:pt x="301" y="476"/>
                    <a:pt x="301" y="476"/>
                  </a:cubicBezTo>
                  <a:cubicBezTo>
                    <a:pt x="305" y="470"/>
                    <a:pt x="305" y="470"/>
                    <a:pt x="305" y="470"/>
                  </a:cubicBezTo>
                  <a:cubicBezTo>
                    <a:pt x="305" y="470"/>
                    <a:pt x="294" y="461"/>
                    <a:pt x="300" y="454"/>
                  </a:cubicBezTo>
                  <a:cubicBezTo>
                    <a:pt x="306" y="446"/>
                    <a:pt x="306" y="441"/>
                    <a:pt x="310" y="432"/>
                  </a:cubicBezTo>
                  <a:cubicBezTo>
                    <a:pt x="314" y="423"/>
                    <a:pt x="327" y="423"/>
                    <a:pt x="333" y="423"/>
                  </a:cubicBezTo>
                  <a:cubicBezTo>
                    <a:pt x="338" y="424"/>
                    <a:pt x="326" y="411"/>
                    <a:pt x="319" y="397"/>
                  </a:cubicBezTo>
                  <a:cubicBezTo>
                    <a:pt x="313" y="383"/>
                    <a:pt x="304" y="365"/>
                    <a:pt x="304" y="365"/>
                  </a:cubicBezTo>
                  <a:cubicBezTo>
                    <a:pt x="304" y="365"/>
                    <a:pt x="290" y="369"/>
                    <a:pt x="284" y="367"/>
                  </a:cubicBezTo>
                  <a:cubicBezTo>
                    <a:pt x="278" y="365"/>
                    <a:pt x="266" y="354"/>
                    <a:pt x="259" y="357"/>
                  </a:cubicBezTo>
                  <a:cubicBezTo>
                    <a:pt x="251" y="361"/>
                    <a:pt x="237" y="367"/>
                    <a:pt x="213" y="408"/>
                  </a:cubicBezTo>
                  <a:cubicBezTo>
                    <a:pt x="190" y="449"/>
                    <a:pt x="195" y="437"/>
                    <a:pt x="195" y="437"/>
                  </a:cubicBezTo>
                  <a:cubicBezTo>
                    <a:pt x="195" y="437"/>
                    <a:pt x="196" y="455"/>
                    <a:pt x="192" y="459"/>
                  </a:cubicBezTo>
                  <a:cubicBezTo>
                    <a:pt x="188" y="463"/>
                    <a:pt x="192" y="483"/>
                    <a:pt x="176" y="483"/>
                  </a:cubicBezTo>
                  <a:cubicBezTo>
                    <a:pt x="160" y="483"/>
                    <a:pt x="159" y="479"/>
                    <a:pt x="154" y="470"/>
                  </a:cubicBezTo>
                  <a:cubicBezTo>
                    <a:pt x="149" y="460"/>
                    <a:pt x="147" y="451"/>
                    <a:pt x="138" y="448"/>
                  </a:cubicBezTo>
                  <a:cubicBezTo>
                    <a:pt x="128" y="445"/>
                    <a:pt x="111" y="436"/>
                    <a:pt x="117" y="423"/>
                  </a:cubicBezTo>
                  <a:cubicBezTo>
                    <a:pt x="123" y="410"/>
                    <a:pt x="130" y="413"/>
                    <a:pt x="143" y="412"/>
                  </a:cubicBezTo>
                  <a:cubicBezTo>
                    <a:pt x="156" y="411"/>
                    <a:pt x="167" y="411"/>
                    <a:pt x="171" y="407"/>
                  </a:cubicBezTo>
                  <a:cubicBezTo>
                    <a:pt x="174" y="403"/>
                    <a:pt x="192" y="379"/>
                    <a:pt x="193" y="364"/>
                  </a:cubicBezTo>
                  <a:cubicBezTo>
                    <a:pt x="195" y="349"/>
                    <a:pt x="195" y="344"/>
                    <a:pt x="202" y="330"/>
                  </a:cubicBezTo>
                  <a:cubicBezTo>
                    <a:pt x="210" y="317"/>
                    <a:pt x="214" y="311"/>
                    <a:pt x="209" y="305"/>
                  </a:cubicBezTo>
                  <a:cubicBezTo>
                    <a:pt x="204" y="298"/>
                    <a:pt x="197" y="290"/>
                    <a:pt x="191" y="284"/>
                  </a:cubicBezTo>
                  <a:cubicBezTo>
                    <a:pt x="184" y="277"/>
                    <a:pt x="174" y="276"/>
                    <a:pt x="174" y="276"/>
                  </a:cubicBezTo>
                  <a:cubicBezTo>
                    <a:pt x="174" y="276"/>
                    <a:pt x="172" y="250"/>
                    <a:pt x="174" y="246"/>
                  </a:cubicBezTo>
                  <a:cubicBezTo>
                    <a:pt x="177" y="241"/>
                    <a:pt x="180" y="240"/>
                    <a:pt x="180" y="240"/>
                  </a:cubicBezTo>
                  <a:cubicBezTo>
                    <a:pt x="180" y="240"/>
                    <a:pt x="194" y="252"/>
                    <a:pt x="201" y="264"/>
                  </a:cubicBezTo>
                  <a:cubicBezTo>
                    <a:pt x="208" y="276"/>
                    <a:pt x="220" y="280"/>
                    <a:pt x="220" y="280"/>
                  </a:cubicBezTo>
                  <a:cubicBezTo>
                    <a:pt x="220" y="280"/>
                    <a:pt x="236" y="241"/>
                    <a:pt x="251" y="231"/>
                  </a:cubicBezTo>
                  <a:cubicBezTo>
                    <a:pt x="266" y="221"/>
                    <a:pt x="277" y="210"/>
                    <a:pt x="294" y="219"/>
                  </a:cubicBezTo>
                  <a:cubicBezTo>
                    <a:pt x="312" y="227"/>
                    <a:pt x="334" y="246"/>
                    <a:pt x="341" y="257"/>
                  </a:cubicBezTo>
                  <a:cubicBezTo>
                    <a:pt x="349" y="268"/>
                    <a:pt x="355" y="276"/>
                    <a:pt x="355" y="276"/>
                  </a:cubicBezTo>
                  <a:cubicBezTo>
                    <a:pt x="355" y="276"/>
                    <a:pt x="363" y="277"/>
                    <a:pt x="365" y="272"/>
                  </a:cubicBezTo>
                  <a:cubicBezTo>
                    <a:pt x="367" y="268"/>
                    <a:pt x="363" y="266"/>
                    <a:pt x="361" y="263"/>
                  </a:cubicBezTo>
                  <a:cubicBezTo>
                    <a:pt x="358" y="259"/>
                    <a:pt x="358" y="255"/>
                    <a:pt x="365" y="255"/>
                  </a:cubicBezTo>
                  <a:cubicBezTo>
                    <a:pt x="372" y="255"/>
                    <a:pt x="375" y="251"/>
                    <a:pt x="371" y="248"/>
                  </a:cubicBezTo>
                  <a:cubicBezTo>
                    <a:pt x="368" y="244"/>
                    <a:pt x="357" y="249"/>
                    <a:pt x="354" y="247"/>
                  </a:cubicBezTo>
                  <a:cubicBezTo>
                    <a:pt x="352" y="246"/>
                    <a:pt x="346" y="240"/>
                    <a:pt x="346" y="237"/>
                  </a:cubicBezTo>
                  <a:cubicBezTo>
                    <a:pt x="346" y="235"/>
                    <a:pt x="343" y="232"/>
                    <a:pt x="344" y="229"/>
                  </a:cubicBezTo>
                  <a:cubicBezTo>
                    <a:pt x="345" y="226"/>
                    <a:pt x="340" y="228"/>
                    <a:pt x="335" y="227"/>
                  </a:cubicBezTo>
                  <a:cubicBezTo>
                    <a:pt x="331" y="226"/>
                    <a:pt x="326" y="220"/>
                    <a:pt x="326" y="216"/>
                  </a:cubicBezTo>
                  <a:cubicBezTo>
                    <a:pt x="326" y="212"/>
                    <a:pt x="316" y="212"/>
                    <a:pt x="314" y="206"/>
                  </a:cubicBezTo>
                  <a:cubicBezTo>
                    <a:pt x="311" y="200"/>
                    <a:pt x="307" y="196"/>
                    <a:pt x="308" y="191"/>
                  </a:cubicBezTo>
                  <a:cubicBezTo>
                    <a:pt x="308" y="186"/>
                    <a:pt x="310" y="184"/>
                    <a:pt x="310" y="184"/>
                  </a:cubicBezTo>
                  <a:cubicBezTo>
                    <a:pt x="310" y="184"/>
                    <a:pt x="283" y="174"/>
                    <a:pt x="257" y="159"/>
                  </a:cubicBezTo>
                  <a:cubicBezTo>
                    <a:pt x="231" y="145"/>
                    <a:pt x="226" y="137"/>
                    <a:pt x="221" y="133"/>
                  </a:cubicBezTo>
                  <a:cubicBezTo>
                    <a:pt x="215" y="128"/>
                    <a:pt x="208" y="125"/>
                    <a:pt x="208" y="125"/>
                  </a:cubicBezTo>
                  <a:cubicBezTo>
                    <a:pt x="208" y="125"/>
                    <a:pt x="208" y="118"/>
                    <a:pt x="206" y="114"/>
                  </a:cubicBezTo>
                  <a:cubicBezTo>
                    <a:pt x="205" y="110"/>
                    <a:pt x="177" y="83"/>
                    <a:pt x="168" y="77"/>
                  </a:cubicBezTo>
                  <a:cubicBezTo>
                    <a:pt x="159" y="72"/>
                    <a:pt x="158" y="69"/>
                    <a:pt x="150" y="64"/>
                  </a:cubicBezTo>
                  <a:cubicBezTo>
                    <a:pt x="142" y="60"/>
                    <a:pt x="135" y="56"/>
                    <a:pt x="131" y="47"/>
                  </a:cubicBezTo>
                  <a:cubicBezTo>
                    <a:pt x="126" y="38"/>
                    <a:pt x="125" y="24"/>
                    <a:pt x="123" y="16"/>
                  </a:cubicBezTo>
                  <a:cubicBezTo>
                    <a:pt x="121" y="8"/>
                    <a:pt x="129" y="1"/>
                    <a:pt x="133" y="1"/>
                  </a:cubicBezTo>
                  <a:cubicBezTo>
                    <a:pt x="137" y="0"/>
                    <a:pt x="148" y="4"/>
                    <a:pt x="148" y="4"/>
                  </a:cubicBezTo>
                  <a:close/>
                  <a:moveTo>
                    <a:pt x="280" y="305"/>
                  </a:moveTo>
                  <a:cubicBezTo>
                    <a:pt x="280" y="305"/>
                    <a:pt x="283" y="299"/>
                    <a:pt x="288" y="305"/>
                  </a:cubicBezTo>
                  <a:cubicBezTo>
                    <a:pt x="292" y="312"/>
                    <a:pt x="292" y="318"/>
                    <a:pt x="287" y="319"/>
                  </a:cubicBezTo>
                  <a:cubicBezTo>
                    <a:pt x="282" y="319"/>
                    <a:pt x="278" y="317"/>
                    <a:pt x="277" y="313"/>
                  </a:cubicBezTo>
                  <a:cubicBezTo>
                    <a:pt x="276" y="310"/>
                    <a:pt x="277" y="307"/>
                    <a:pt x="278" y="306"/>
                  </a:cubicBezTo>
                  <a:cubicBezTo>
                    <a:pt x="280" y="305"/>
                    <a:pt x="280" y="305"/>
                    <a:pt x="280" y="305"/>
                  </a:cubicBezTo>
                  <a:close/>
                  <a:moveTo>
                    <a:pt x="502" y="645"/>
                  </a:moveTo>
                  <a:cubicBezTo>
                    <a:pt x="502" y="645"/>
                    <a:pt x="506" y="644"/>
                    <a:pt x="509" y="650"/>
                  </a:cubicBezTo>
                  <a:cubicBezTo>
                    <a:pt x="512" y="656"/>
                    <a:pt x="511" y="655"/>
                    <a:pt x="513" y="659"/>
                  </a:cubicBezTo>
                  <a:cubicBezTo>
                    <a:pt x="514" y="664"/>
                    <a:pt x="510" y="666"/>
                    <a:pt x="509" y="665"/>
                  </a:cubicBezTo>
                  <a:cubicBezTo>
                    <a:pt x="508" y="664"/>
                    <a:pt x="505" y="657"/>
                    <a:pt x="504" y="654"/>
                  </a:cubicBezTo>
                  <a:cubicBezTo>
                    <a:pt x="502" y="651"/>
                    <a:pt x="500" y="650"/>
                    <a:pt x="501" y="648"/>
                  </a:cubicBezTo>
                  <a:cubicBezTo>
                    <a:pt x="501" y="646"/>
                    <a:pt x="502" y="645"/>
                    <a:pt x="502" y="645"/>
                  </a:cubicBezTo>
                  <a:close/>
                  <a:moveTo>
                    <a:pt x="442" y="532"/>
                  </a:moveTo>
                  <a:cubicBezTo>
                    <a:pt x="445" y="528"/>
                    <a:pt x="447" y="525"/>
                    <a:pt x="450" y="528"/>
                  </a:cubicBezTo>
                  <a:cubicBezTo>
                    <a:pt x="452" y="531"/>
                    <a:pt x="450" y="536"/>
                    <a:pt x="451" y="538"/>
                  </a:cubicBezTo>
                  <a:cubicBezTo>
                    <a:pt x="453" y="540"/>
                    <a:pt x="455" y="543"/>
                    <a:pt x="456" y="544"/>
                  </a:cubicBezTo>
                  <a:cubicBezTo>
                    <a:pt x="457" y="546"/>
                    <a:pt x="457" y="549"/>
                    <a:pt x="453" y="547"/>
                  </a:cubicBezTo>
                  <a:cubicBezTo>
                    <a:pt x="449" y="545"/>
                    <a:pt x="445" y="541"/>
                    <a:pt x="443" y="540"/>
                  </a:cubicBezTo>
                  <a:cubicBezTo>
                    <a:pt x="440" y="538"/>
                    <a:pt x="438" y="537"/>
                    <a:pt x="439" y="536"/>
                  </a:cubicBezTo>
                  <a:cubicBezTo>
                    <a:pt x="441" y="535"/>
                    <a:pt x="442" y="532"/>
                    <a:pt x="442" y="532"/>
                  </a:cubicBezTo>
                  <a:close/>
                  <a:moveTo>
                    <a:pt x="458" y="535"/>
                  </a:moveTo>
                  <a:cubicBezTo>
                    <a:pt x="458" y="535"/>
                    <a:pt x="460" y="532"/>
                    <a:pt x="463" y="534"/>
                  </a:cubicBezTo>
                  <a:cubicBezTo>
                    <a:pt x="465" y="535"/>
                    <a:pt x="466" y="539"/>
                    <a:pt x="462" y="540"/>
                  </a:cubicBezTo>
                  <a:cubicBezTo>
                    <a:pt x="458" y="540"/>
                    <a:pt x="456" y="541"/>
                    <a:pt x="457" y="538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458" y="515"/>
                  </a:moveTo>
                  <a:cubicBezTo>
                    <a:pt x="460" y="514"/>
                    <a:pt x="463" y="511"/>
                    <a:pt x="463" y="517"/>
                  </a:cubicBezTo>
                  <a:cubicBezTo>
                    <a:pt x="462" y="522"/>
                    <a:pt x="460" y="526"/>
                    <a:pt x="458" y="525"/>
                  </a:cubicBezTo>
                  <a:cubicBezTo>
                    <a:pt x="455" y="524"/>
                    <a:pt x="455" y="518"/>
                    <a:pt x="455" y="517"/>
                  </a:cubicBezTo>
                  <a:cubicBezTo>
                    <a:pt x="455" y="516"/>
                    <a:pt x="458" y="515"/>
                    <a:pt x="458" y="515"/>
                  </a:cubicBezTo>
                  <a:close/>
                  <a:moveTo>
                    <a:pt x="477" y="537"/>
                  </a:moveTo>
                  <a:cubicBezTo>
                    <a:pt x="477" y="537"/>
                    <a:pt x="482" y="534"/>
                    <a:pt x="484" y="537"/>
                  </a:cubicBezTo>
                  <a:cubicBezTo>
                    <a:pt x="487" y="540"/>
                    <a:pt x="486" y="546"/>
                    <a:pt x="483" y="549"/>
                  </a:cubicBezTo>
                  <a:cubicBezTo>
                    <a:pt x="480" y="553"/>
                    <a:pt x="475" y="552"/>
                    <a:pt x="474" y="548"/>
                  </a:cubicBezTo>
                  <a:cubicBezTo>
                    <a:pt x="472" y="544"/>
                    <a:pt x="471" y="543"/>
                    <a:pt x="474" y="540"/>
                  </a:cubicBezTo>
                  <a:cubicBezTo>
                    <a:pt x="477" y="537"/>
                    <a:pt x="477" y="537"/>
                    <a:pt x="477" y="537"/>
                  </a:cubicBezTo>
                  <a:close/>
                  <a:moveTo>
                    <a:pt x="475" y="491"/>
                  </a:moveTo>
                  <a:cubicBezTo>
                    <a:pt x="475" y="491"/>
                    <a:pt x="482" y="490"/>
                    <a:pt x="484" y="496"/>
                  </a:cubicBezTo>
                  <a:cubicBezTo>
                    <a:pt x="485" y="501"/>
                    <a:pt x="481" y="507"/>
                    <a:pt x="477" y="508"/>
                  </a:cubicBezTo>
                  <a:cubicBezTo>
                    <a:pt x="474" y="509"/>
                    <a:pt x="470" y="506"/>
                    <a:pt x="471" y="503"/>
                  </a:cubicBezTo>
                  <a:cubicBezTo>
                    <a:pt x="472" y="500"/>
                    <a:pt x="473" y="500"/>
                    <a:pt x="474" y="497"/>
                  </a:cubicBezTo>
                  <a:cubicBezTo>
                    <a:pt x="474" y="493"/>
                    <a:pt x="475" y="491"/>
                    <a:pt x="475" y="491"/>
                  </a:cubicBezTo>
                  <a:close/>
                  <a:moveTo>
                    <a:pt x="495" y="456"/>
                  </a:moveTo>
                  <a:cubicBezTo>
                    <a:pt x="495" y="456"/>
                    <a:pt x="500" y="453"/>
                    <a:pt x="501" y="457"/>
                  </a:cubicBezTo>
                  <a:cubicBezTo>
                    <a:pt x="502" y="461"/>
                    <a:pt x="500" y="461"/>
                    <a:pt x="502" y="465"/>
                  </a:cubicBezTo>
                  <a:cubicBezTo>
                    <a:pt x="504" y="469"/>
                    <a:pt x="504" y="474"/>
                    <a:pt x="502" y="474"/>
                  </a:cubicBezTo>
                  <a:cubicBezTo>
                    <a:pt x="500" y="474"/>
                    <a:pt x="498" y="475"/>
                    <a:pt x="496" y="470"/>
                  </a:cubicBezTo>
                  <a:cubicBezTo>
                    <a:pt x="495" y="464"/>
                    <a:pt x="492" y="463"/>
                    <a:pt x="494" y="460"/>
                  </a:cubicBezTo>
                  <a:cubicBezTo>
                    <a:pt x="495" y="457"/>
                    <a:pt x="495" y="456"/>
                    <a:pt x="495" y="456"/>
                  </a:cubicBezTo>
                  <a:close/>
                  <a:moveTo>
                    <a:pt x="501" y="442"/>
                  </a:moveTo>
                  <a:cubicBezTo>
                    <a:pt x="501" y="441"/>
                    <a:pt x="504" y="440"/>
                    <a:pt x="505" y="442"/>
                  </a:cubicBezTo>
                  <a:cubicBezTo>
                    <a:pt x="507" y="443"/>
                    <a:pt x="506" y="446"/>
                    <a:pt x="503" y="447"/>
                  </a:cubicBezTo>
                  <a:cubicBezTo>
                    <a:pt x="500" y="448"/>
                    <a:pt x="496" y="449"/>
                    <a:pt x="498" y="447"/>
                  </a:cubicBezTo>
                  <a:cubicBezTo>
                    <a:pt x="499" y="444"/>
                    <a:pt x="501" y="442"/>
                    <a:pt x="501" y="442"/>
                  </a:cubicBezTo>
                  <a:close/>
                  <a:moveTo>
                    <a:pt x="512" y="439"/>
                  </a:moveTo>
                  <a:cubicBezTo>
                    <a:pt x="512" y="439"/>
                    <a:pt x="522" y="437"/>
                    <a:pt x="520" y="445"/>
                  </a:cubicBezTo>
                  <a:cubicBezTo>
                    <a:pt x="519" y="453"/>
                    <a:pt x="515" y="452"/>
                    <a:pt x="514" y="455"/>
                  </a:cubicBezTo>
                  <a:cubicBezTo>
                    <a:pt x="512" y="459"/>
                    <a:pt x="513" y="466"/>
                    <a:pt x="516" y="469"/>
                  </a:cubicBezTo>
                  <a:cubicBezTo>
                    <a:pt x="519" y="473"/>
                    <a:pt x="517" y="480"/>
                    <a:pt x="513" y="481"/>
                  </a:cubicBezTo>
                  <a:cubicBezTo>
                    <a:pt x="508" y="483"/>
                    <a:pt x="505" y="482"/>
                    <a:pt x="506" y="475"/>
                  </a:cubicBezTo>
                  <a:cubicBezTo>
                    <a:pt x="508" y="467"/>
                    <a:pt x="507" y="465"/>
                    <a:pt x="506" y="459"/>
                  </a:cubicBezTo>
                  <a:cubicBezTo>
                    <a:pt x="505" y="453"/>
                    <a:pt x="506" y="452"/>
                    <a:pt x="509" y="446"/>
                  </a:cubicBezTo>
                  <a:cubicBezTo>
                    <a:pt x="512" y="441"/>
                    <a:pt x="512" y="439"/>
                    <a:pt x="512" y="439"/>
                  </a:cubicBezTo>
                  <a:close/>
                  <a:moveTo>
                    <a:pt x="326" y="461"/>
                  </a:moveTo>
                  <a:cubicBezTo>
                    <a:pt x="327" y="459"/>
                    <a:pt x="332" y="452"/>
                    <a:pt x="337" y="451"/>
                  </a:cubicBezTo>
                  <a:cubicBezTo>
                    <a:pt x="343" y="449"/>
                    <a:pt x="346" y="450"/>
                    <a:pt x="350" y="450"/>
                  </a:cubicBezTo>
                  <a:cubicBezTo>
                    <a:pt x="354" y="451"/>
                    <a:pt x="356" y="455"/>
                    <a:pt x="348" y="460"/>
                  </a:cubicBezTo>
                  <a:cubicBezTo>
                    <a:pt x="340" y="466"/>
                    <a:pt x="332" y="465"/>
                    <a:pt x="327" y="468"/>
                  </a:cubicBezTo>
                  <a:cubicBezTo>
                    <a:pt x="322" y="471"/>
                    <a:pt x="319" y="471"/>
                    <a:pt x="320" y="468"/>
                  </a:cubicBezTo>
                  <a:cubicBezTo>
                    <a:pt x="322" y="464"/>
                    <a:pt x="326" y="461"/>
                    <a:pt x="326" y="461"/>
                  </a:cubicBezTo>
                  <a:close/>
                  <a:moveTo>
                    <a:pt x="319" y="436"/>
                  </a:moveTo>
                  <a:cubicBezTo>
                    <a:pt x="319" y="436"/>
                    <a:pt x="324" y="436"/>
                    <a:pt x="325" y="439"/>
                  </a:cubicBezTo>
                  <a:cubicBezTo>
                    <a:pt x="325" y="443"/>
                    <a:pt x="321" y="445"/>
                    <a:pt x="319" y="444"/>
                  </a:cubicBezTo>
                  <a:cubicBezTo>
                    <a:pt x="316" y="444"/>
                    <a:pt x="314" y="442"/>
                    <a:pt x="315" y="440"/>
                  </a:cubicBezTo>
                  <a:cubicBezTo>
                    <a:pt x="316" y="438"/>
                    <a:pt x="319" y="436"/>
                    <a:pt x="319" y="43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670823" y="954088"/>
              <a:ext cx="1347788" cy="1782763"/>
            </a:xfrm>
            <a:custGeom>
              <a:avLst/>
              <a:gdLst/>
              <a:ahLst/>
              <a:cxnLst/>
              <a:rect l="l" t="t" r="r" b="b"/>
              <a:pathLst>
                <a:path w="541" h="716" extrusionOk="0">
                  <a:moveTo>
                    <a:pt x="148" y="4"/>
                  </a:moveTo>
                  <a:cubicBezTo>
                    <a:pt x="158" y="20"/>
                    <a:pt x="178" y="52"/>
                    <a:pt x="198" y="67"/>
                  </a:cubicBezTo>
                  <a:cubicBezTo>
                    <a:pt x="217" y="81"/>
                    <a:pt x="225" y="86"/>
                    <a:pt x="230" y="84"/>
                  </a:cubicBezTo>
                  <a:cubicBezTo>
                    <a:pt x="235" y="82"/>
                    <a:pt x="238" y="81"/>
                    <a:pt x="248" y="87"/>
                  </a:cubicBezTo>
                  <a:cubicBezTo>
                    <a:pt x="257" y="94"/>
                    <a:pt x="262" y="104"/>
                    <a:pt x="271" y="106"/>
                  </a:cubicBezTo>
                  <a:cubicBezTo>
                    <a:pt x="279" y="108"/>
                    <a:pt x="287" y="117"/>
                    <a:pt x="300" y="126"/>
                  </a:cubicBezTo>
                  <a:cubicBezTo>
                    <a:pt x="312" y="135"/>
                    <a:pt x="326" y="139"/>
                    <a:pt x="326" y="139"/>
                  </a:cubicBezTo>
                  <a:cubicBezTo>
                    <a:pt x="326" y="139"/>
                    <a:pt x="339" y="105"/>
                    <a:pt x="379" y="107"/>
                  </a:cubicBezTo>
                  <a:cubicBezTo>
                    <a:pt x="419" y="108"/>
                    <a:pt x="429" y="132"/>
                    <a:pt x="432" y="143"/>
                  </a:cubicBezTo>
                  <a:cubicBezTo>
                    <a:pt x="435" y="154"/>
                    <a:pt x="436" y="162"/>
                    <a:pt x="438" y="164"/>
                  </a:cubicBezTo>
                  <a:cubicBezTo>
                    <a:pt x="441" y="166"/>
                    <a:pt x="442" y="174"/>
                    <a:pt x="440" y="176"/>
                  </a:cubicBezTo>
                  <a:cubicBezTo>
                    <a:pt x="437" y="178"/>
                    <a:pt x="461" y="200"/>
                    <a:pt x="477" y="223"/>
                  </a:cubicBezTo>
                  <a:cubicBezTo>
                    <a:pt x="492" y="246"/>
                    <a:pt x="508" y="273"/>
                    <a:pt x="512" y="290"/>
                  </a:cubicBezTo>
                  <a:cubicBezTo>
                    <a:pt x="517" y="306"/>
                    <a:pt x="508" y="336"/>
                    <a:pt x="510" y="344"/>
                  </a:cubicBezTo>
                  <a:cubicBezTo>
                    <a:pt x="513" y="352"/>
                    <a:pt x="519" y="360"/>
                    <a:pt x="515" y="376"/>
                  </a:cubicBezTo>
                  <a:cubicBezTo>
                    <a:pt x="512" y="392"/>
                    <a:pt x="512" y="429"/>
                    <a:pt x="512" y="429"/>
                  </a:cubicBezTo>
                  <a:cubicBezTo>
                    <a:pt x="512" y="429"/>
                    <a:pt x="527" y="431"/>
                    <a:pt x="526" y="440"/>
                  </a:cubicBezTo>
                  <a:cubicBezTo>
                    <a:pt x="525" y="450"/>
                    <a:pt x="526" y="462"/>
                    <a:pt x="526" y="471"/>
                  </a:cubicBezTo>
                  <a:cubicBezTo>
                    <a:pt x="527" y="479"/>
                    <a:pt x="520" y="491"/>
                    <a:pt x="512" y="495"/>
                  </a:cubicBezTo>
                  <a:cubicBezTo>
                    <a:pt x="505" y="498"/>
                    <a:pt x="503" y="500"/>
                    <a:pt x="502" y="506"/>
                  </a:cubicBezTo>
                  <a:cubicBezTo>
                    <a:pt x="500" y="512"/>
                    <a:pt x="494" y="556"/>
                    <a:pt x="496" y="563"/>
                  </a:cubicBezTo>
                  <a:cubicBezTo>
                    <a:pt x="498" y="569"/>
                    <a:pt x="500" y="575"/>
                    <a:pt x="500" y="587"/>
                  </a:cubicBezTo>
                  <a:cubicBezTo>
                    <a:pt x="500" y="598"/>
                    <a:pt x="497" y="604"/>
                    <a:pt x="501" y="610"/>
                  </a:cubicBezTo>
                  <a:cubicBezTo>
                    <a:pt x="505" y="616"/>
                    <a:pt x="508" y="632"/>
                    <a:pt x="514" y="647"/>
                  </a:cubicBezTo>
                  <a:cubicBezTo>
                    <a:pt x="520" y="661"/>
                    <a:pt x="533" y="686"/>
                    <a:pt x="537" y="690"/>
                  </a:cubicBezTo>
                  <a:cubicBezTo>
                    <a:pt x="541" y="694"/>
                    <a:pt x="540" y="705"/>
                    <a:pt x="536" y="705"/>
                  </a:cubicBezTo>
                  <a:cubicBezTo>
                    <a:pt x="532" y="705"/>
                    <a:pt x="527" y="707"/>
                    <a:pt x="520" y="695"/>
                  </a:cubicBezTo>
                  <a:cubicBezTo>
                    <a:pt x="514" y="683"/>
                    <a:pt x="501" y="664"/>
                    <a:pt x="499" y="659"/>
                  </a:cubicBezTo>
                  <a:cubicBezTo>
                    <a:pt x="498" y="653"/>
                    <a:pt x="498" y="648"/>
                    <a:pt x="497" y="644"/>
                  </a:cubicBezTo>
                  <a:cubicBezTo>
                    <a:pt x="496" y="640"/>
                    <a:pt x="481" y="618"/>
                    <a:pt x="479" y="611"/>
                  </a:cubicBezTo>
                  <a:cubicBezTo>
                    <a:pt x="477" y="604"/>
                    <a:pt x="476" y="577"/>
                    <a:pt x="476" y="572"/>
                  </a:cubicBezTo>
                  <a:cubicBezTo>
                    <a:pt x="476" y="566"/>
                    <a:pt x="471" y="552"/>
                    <a:pt x="468" y="549"/>
                  </a:cubicBezTo>
                  <a:cubicBezTo>
                    <a:pt x="465" y="545"/>
                    <a:pt x="461" y="549"/>
                    <a:pt x="458" y="553"/>
                  </a:cubicBezTo>
                  <a:cubicBezTo>
                    <a:pt x="454" y="557"/>
                    <a:pt x="451" y="553"/>
                    <a:pt x="447" y="549"/>
                  </a:cubicBezTo>
                  <a:cubicBezTo>
                    <a:pt x="444" y="546"/>
                    <a:pt x="437" y="541"/>
                    <a:pt x="437" y="541"/>
                  </a:cubicBezTo>
                  <a:cubicBezTo>
                    <a:pt x="437" y="541"/>
                    <a:pt x="431" y="554"/>
                    <a:pt x="426" y="555"/>
                  </a:cubicBezTo>
                  <a:cubicBezTo>
                    <a:pt x="421" y="556"/>
                    <a:pt x="417" y="554"/>
                    <a:pt x="409" y="549"/>
                  </a:cubicBezTo>
                  <a:cubicBezTo>
                    <a:pt x="400" y="544"/>
                    <a:pt x="394" y="545"/>
                    <a:pt x="336" y="547"/>
                  </a:cubicBezTo>
                  <a:cubicBezTo>
                    <a:pt x="278" y="550"/>
                    <a:pt x="271" y="548"/>
                    <a:pt x="257" y="553"/>
                  </a:cubicBezTo>
                  <a:cubicBezTo>
                    <a:pt x="244" y="558"/>
                    <a:pt x="219" y="566"/>
                    <a:pt x="207" y="575"/>
                  </a:cubicBezTo>
                  <a:cubicBezTo>
                    <a:pt x="195" y="584"/>
                    <a:pt x="200" y="594"/>
                    <a:pt x="192" y="605"/>
                  </a:cubicBezTo>
                  <a:cubicBezTo>
                    <a:pt x="185" y="615"/>
                    <a:pt x="181" y="627"/>
                    <a:pt x="147" y="650"/>
                  </a:cubicBezTo>
                  <a:cubicBezTo>
                    <a:pt x="114" y="673"/>
                    <a:pt x="106" y="673"/>
                    <a:pt x="99" y="685"/>
                  </a:cubicBezTo>
                  <a:cubicBezTo>
                    <a:pt x="93" y="698"/>
                    <a:pt x="92" y="703"/>
                    <a:pt x="85" y="704"/>
                  </a:cubicBezTo>
                  <a:cubicBezTo>
                    <a:pt x="79" y="705"/>
                    <a:pt x="73" y="708"/>
                    <a:pt x="64" y="712"/>
                  </a:cubicBezTo>
                  <a:cubicBezTo>
                    <a:pt x="55" y="716"/>
                    <a:pt x="49" y="715"/>
                    <a:pt x="43" y="705"/>
                  </a:cubicBezTo>
                  <a:cubicBezTo>
                    <a:pt x="38" y="696"/>
                    <a:pt x="37" y="682"/>
                    <a:pt x="25" y="674"/>
                  </a:cubicBezTo>
                  <a:cubicBezTo>
                    <a:pt x="12" y="667"/>
                    <a:pt x="0" y="651"/>
                    <a:pt x="3" y="641"/>
                  </a:cubicBezTo>
                  <a:cubicBezTo>
                    <a:pt x="6" y="631"/>
                    <a:pt x="9" y="627"/>
                    <a:pt x="17" y="632"/>
                  </a:cubicBezTo>
                  <a:cubicBezTo>
                    <a:pt x="25" y="636"/>
                    <a:pt x="34" y="648"/>
                    <a:pt x="41" y="648"/>
                  </a:cubicBezTo>
                  <a:cubicBezTo>
                    <a:pt x="48" y="648"/>
                    <a:pt x="53" y="653"/>
                    <a:pt x="56" y="654"/>
                  </a:cubicBezTo>
                  <a:cubicBezTo>
                    <a:pt x="59" y="656"/>
                    <a:pt x="85" y="649"/>
                    <a:pt x="93" y="646"/>
                  </a:cubicBezTo>
                  <a:cubicBezTo>
                    <a:pt x="101" y="644"/>
                    <a:pt x="133" y="606"/>
                    <a:pt x="141" y="589"/>
                  </a:cubicBezTo>
                  <a:cubicBezTo>
                    <a:pt x="149" y="573"/>
                    <a:pt x="164" y="525"/>
                    <a:pt x="181" y="511"/>
                  </a:cubicBezTo>
                  <a:cubicBezTo>
                    <a:pt x="198" y="497"/>
                    <a:pt x="270" y="480"/>
                    <a:pt x="282" y="480"/>
                  </a:cubicBezTo>
                  <a:cubicBezTo>
                    <a:pt x="294" y="480"/>
                    <a:pt x="301" y="476"/>
                    <a:pt x="301" y="476"/>
                  </a:cubicBezTo>
                  <a:cubicBezTo>
                    <a:pt x="305" y="470"/>
                    <a:pt x="305" y="470"/>
                    <a:pt x="305" y="470"/>
                  </a:cubicBezTo>
                  <a:cubicBezTo>
                    <a:pt x="305" y="470"/>
                    <a:pt x="294" y="461"/>
                    <a:pt x="300" y="454"/>
                  </a:cubicBezTo>
                  <a:cubicBezTo>
                    <a:pt x="306" y="446"/>
                    <a:pt x="306" y="441"/>
                    <a:pt x="310" y="432"/>
                  </a:cubicBezTo>
                  <a:cubicBezTo>
                    <a:pt x="314" y="423"/>
                    <a:pt x="327" y="423"/>
                    <a:pt x="333" y="423"/>
                  </a:cubicBezTo>
                  <a:cubicBezTo>
                    <a:pt x="338" y="424"/>
                    <a:pt x="326" y="411"/>
                    <a:pt x="319" y="397"/>
                  </a:cubicBezTo>
                  <a:cubicBezTo>
                    <a:pt x="313" y="383"/>
                    <a:pt x="304" y="365"/>
                    <a:pt x="304" y="365"/>
                  </a:cubicBezTo>
                  <a:cubicBezTo>
                    <a:pt x="304" y="365"/>
                    <a:pt x="290" y="369"/>
                    <a:pt x="284" y="367"/>
                  </a:cubicBezTo>
                  <a:cubicBezTo>
                    <a:pt x="278" y="365"/>
                    <a:pt x="266" y="354"/>
                    <a:pt x="259" y="357"/>
                  </a:cubicBezTo>
                  <a:cubicBezTo>
                    <a:pt x="251" y="361"/>
                    <a:pt x="237" y="367"/>
                    <a:pt x="213" y="408"/>
                  </a:cubicBezTo>
                  <a:cubicBezTo>
                    <a:pt x="190" y="449"/>
                    <a:pt x="195" y="437"/>
                    <a:pt x="195" y="437"/>
                  </a:cubicBezTo>
                  <a:cubicBezTo>
                    <a:pt x="195" y="437"/>
                    <a:pt x="196" y="455"/>
                    <a:pt x="192" y="459"/>
                  </a:cubicBezTo>
                  <a:cubicBezTo>
                    <a:pt x="188" y="463"/>
                    <a:pt x="192" y="483"/>
                    <a:pt x="176" y="483"/>
                  </a:cubicBezTo>
                  <a:cubicBezTo>
                    <a:pt x="160" y="483"/>
                    <a:pt x="159" y="479"/>
                    <a:pt x="154" y="470"/>
                  </a:cubicBezTo>
                  <a:cubicBezTo>
                    <a:pt x="149" y="460"/>
                    <a:pt x="147" y="451"/>
                    <a:pt x="138" y="448"/>
                  </a:cubicBezTo>
                  <a:cubicBezTo>
                    <a:pt x="128" y="445"/>
                    <a:pt x="111" y="436"/>
                    <a:pt x="117" y="423"/>
                  </a:cubicBezTo>
                  <a:cubicBezTo>
                    <a:pt x="123" y="410"/>
                    <a:pt x="130" y="413"/>
                    <a:pt x="143" y="412"/>
                  </a:cubicBezTo>
                  <a:cubicBezTo>
                    <a:pt x="156" y="411"/>
                    <a:pt x="167" y="411"/>
                    <a:pt x="171" y="407"/>
                  </a:cubicBezTo>
                  <a:cubicBezTo>
                    <a:pt x="174" y="403"/>
                    <a:pt x="192" y="379"/>
                    <a:pt x="193" y="364"/>
                  </a:cubicBezTo>
                  <a:cubicBezTo>
                    <a:pt x="195" y="349"/>
                    <a:pt x="195" y="344"/>
                    <a:pt x="202" y="330"/>
                  </a:cubicBezTo>
                  <a:cubicBezTo>
                    <a:pt x="210" y="317"/>
                    <a:pt x="214" y="311"/>
                    <a:pt x="209" y="305"/>
                  </a:cubicBezTo>
                  <a:cubicBezTo>
                    <a:pt x="204" y="298"/>
                    <a:pt x="197" y="290"/>
                    <a:pt x="191" y="284"/>
                  </a:cubicBezTo>
                  <a:cubicBezTo>
                    <a:pt x="184" y="277"/>
                    <a:pt x="174" y="276"/>
                    <a:pt x="174" y="276"/>
                  </a:cubicBezTo>
                  <a:cubicBezTo>
                    <a:pt x="174" y="276"/>
                    <a:pt x="172" y="250"/>
                    <a:pt x="174" y="246"/>
                  </a:cubicBezTo>
                  <a:cubicBezTo>
                    <a:pt x="177" y="241"/>
                    <a:pt x="180" y="240"/>
                    <a:pt x="180" y="240"/>
                  </a:cubicBezTo>
                  <a:cubicBezTo>
                    <a:pt x="180" y="240"/>
                    <a:pt x="194" y="252"/>
                    <a:pt x="201" y="264"/>
                  </a:cubicBezTo>
                  <a:cubicBezTo>
                    <a:pt x="208" y="276"/>
                    <a:pt x="220" y="280"/>
                    <a:pt x="220" y="280"/>
                  </a:cubicBezTo>
                  <a:cubicBezTo>
                    <a:pt x="220" y="280"/>
                    <a:pt x="236" y="241"/>
                    <a:pt x="251" y="231"/>
                  </a:cubicBezTo>
                  <a:cubicBezTo>
                    <a:pt x="266" y="221"/>
                    <a:pt x="277" y="210"/>
                    <a:pt x="294" y="219"/>
                  </a:cubicBezTo>
                  <a:cubicBezTo>
                    <a:pt x="312" y="227"/>
                    <a:pt x="334" y="246"/>
                    <a:pt x="341" y="257"/>
                  </a:cubicBezTo>
                  <a:cubicBezTo>
                    <a:pt x="349" y="268"/>
                    <a:pt x="355" y="276"/>
                    <a:pt x="355" y="276"/>
                  </a:cubicBezTo>
                  <a:cubicBezTo>
                    <a:pt x="355" y="276"/>
                    <a:pt x="363" y="277"/>
                    <a:pt x="365" y="272"/>
                  </a:cubicBezTo>
                  <a:cubicBezTo>
                    <a:pt x="367" y="268"/>
                    <a:pt x="363" y="266"/>
                    <a:pt x="361" y="263"/>
                  </a:cubicBezTo>
                  <a:cubicBezTo>
                    <a:pt x="358" y="259"/>
                    <a:pt x="358" y="255"/>
                    <a:pt x="365" y="255"/>
                  </a:cubicBezTo>
                  <a:cubicBezTo>
                    <a:pt x="372" y="255"/>
                    <a:pt x="375" y="251"/>
                    <a:pt x="371" y="248"/>
                  </a:cubicBezTo>
                  <a:cubicBezTo>
                    <a:pt x="368" y="244"/>
                    <a:pt x="357" y="249"/>
                    <a:pt x="354" y="247"/>
                  </a:cubicBezTo>
                  <a:cubicBezTo>
                    <a:pt x="352" y="246"/>
                    <a:pt x="346" y="240"/>
                    <a:pt x="346" y="237"/>
                  </a:cubicBezTo>
                  <a:cubicBezTo>
                    <a:pt x="346" y="235"/>
                    <a:pt x="343" y="232"/>
                    <a:pt x="344" y="229"/>
                  </a:cubicBezTo>
                  <a:cubicBezTo>
                    <a:pt x="345" y="226"/>
                    <a:pt x="340" y="228"/>
                    <a:pt x="335" y="227"/>
                  </a:cubicBezTo>
                  <a:cubicBezTo>
                    <a:pt x="331" y="226"/>
                    <a:pt x="326" y="220"/>
                    <a:pt x="326" y="216"/>
                  </a:cubicBezTo>
                  <a:cubicBezTo>
                    <a:pt x="326" y="212"/>
                    <a:pt x="316" y="212"/>
                    <a:pt x="314" y="206"/>
                  </a:cubicBezTo>
                  <a:cubicBezTo>
                    <a:pt x="311" y="200"/>
                    <a:pt x="307" y="196"/>
                    <a:pt x="308" y="191"/>
                  </a:cubicBezTo>
                  <a:cubicBezTo>
                    <a:pt x="308" y="186"/>
                    <a:pt x="310" y="184"/>
                    <a:pt x="310" y="184"/>
                  </a:cubicBezTo>
                  <a:cubicBezTo>
                    <a:pt x="310" y="184"/>
                    <a:pt x="283" y="174"/>
                    <a:pt x="257" y="159"/>
                  </a:cubicBezTo>
                  <a:cubicBezTo>
                    <a:pt x="231" y="145"/>
                    <a:pt x="226" y="137"/>
                    <a:pt x="221" y="133"/>
                  </a:cubicBezTo>
                  <a:cubicBezTo>
                    <a:pt x="215" y="128"/>
                    <a:pt x="208" y="125"/>
                    <a:pt x="208" y="125"/>
                  </a:cubicBezTo>
                  <a:cubicBezTo>
                    <a:pt x="208" y="125"/>
                    <a:pt x="208" y="118"/>
                    <a:pt x="206" y="114"/>
                  </a:cubicBezTo>
                  <a:cubicBezTo>
                    <a:pt x="205" y="110"/>
                    <a:pt x="177" y="83"/>
                    <a:pt x="168" y="77"/>
                  </a:cubicBezTo>
                  <a:cubicBezTo>
                    <a:pt x="159" y="72"/>
                    <a:pt x="158" y="69"/>
                    <a:pt x="150" y="64"/>
                  </a:cubicBezTo>
                  <a:cubicBezTo>
                    <a:pt x="142" y="60"/>
                    <a:pt x="135" y="56"/>
                    <a:pt x="131" y="47"/>
                  </a:cubicBezTo>
                  <a:cubicBezTo>
                    <a:pt x="126" y="38"/>
                    <a:pt x="125" y="24"/>
                    <a:pt x="123" y="16"/>
                  </a:cubicBezTo>
                  <a:cubicBezTo>
                    <a:pt x="121" y="8"/>
                    <a:pt x="129" y="1"/>
                    <a:pt x="133" y="1"/>
                  </a:cubicBezTo>
                  <a:cubicBezTo>
                    <a:pt x="137" y="0"/>
                    <a:pt x="148" y="4"/>
                    <a:pt x="148" y="4"/>
                  </a:cubicBezTo>
                  <a:close/>
                  <a:moveTo>
                    <a:pt x="280" y="305"/>
                  </a:moveTo>
                  <a:cubicBezTo>
                    <a:pt x="280" y="305"/>
                    <a:pt x="283" y="299"/>
                    <a:pt x="288" y="305"/>
                  </a:cubicBezTo>
                  <a:cubicBezTo>
                    <a:pt x="292" y="312"/>
                    <a:pt x="292" y="318"/>
                    <a:pt x="287" y="319"/>
                  </a:cubicBezTo>
                  <a:cubicBezTo>
                    <a:pt x="282" y="319"/>
                    <a:pt x="278" y="317"/>
                    <a:pt x="277" y="313"/>
                  </a:cubicBezTo>
                  <a:cubicBezTo>
                    <a:pt x="276" y="310"/>
                    <a:pt x="277" y="307"/>
                    <a:pt x="278" y="306"/>
                  </a:cubicBezTo>
                  <a:cubicBezTo>
                    <a:pt x="280" y="305"/>
                    <a:pt x="280" y="305"/>
                    <a:pt x="280" y="305"/>
                  </a:cubicBezTo>
                  <a:close/>
                  <a:moveTo>
                    <a:pt x="502" y="645"/>
                  </a:moveTo>
                  <a:cubicBezTo>
                    <a:pt x="502" y="645"/>
                    <a:pt x="506" y="644"/>
                    <a:pt x="509" y="650"/>
                  </a:cubicBezTo>
                  <a:cubicBezTo>
                    <a:pt x="512" y="656"/>
                    <a:pt x="511" y="655"/>
                    <a:pt x="513" y="659"/>
                  </a:cubicBezTo>
                  <a:cubicBezTo>
                    <a:pt x="514" y="664"/>
                    <a:pt x="510" y="666"/>
                    <a:pt x="509" y="665"/>
                  </a:cubicBezTo>
                  <a:cubicBezTo>
                    <a:pt x="508" y="664"/>
                    <a:pt x="505" y="657"/>
                    <a:pt x="504" y="654"/>
                  </a:cubicBezTo>
                  <a:cubicBezTo>
                    <a:pt x="502" y="651"/>
                    <a:pt x="500" y="650"/>
                    <a:pt x="501" y="648"/>
                  </a:cubicBezTo>
                  <a:cubicBezTo>
                    <a:pt x="501" y="646"/>
                    <a:pt x="502" y="645"/>
                    <a:pt x="502" y="645"/>
                  </a:cubicBezTo>
                  <a:close/>
                  <a:moveTo>
                    <a:pt x="442" y="532"/>
                  </a:moveTo>
                  <a:cubicBezTo>
                    <a:pt x="445" y="528"/>
                    <a:pt x="447" y="525"/>
                    <a:pt x="450" y="528"/>
                  </a:cubicBezTo>
                  <a:cubicBezTo>
                    <a:pt x="452" y="531"/>
                    <a:pt x="450" y="536"/>
                    <a:pt x="451" y="538"/>
                  </a:cubicBezTo>
                  <a:cubicBezTo>
                    <a:pt x="453" y="540"/>
                    <a:pt x="455" y="543"/>
                    <a:pt x="456" y="544"/>
                  </a:cubicBezTo>
                  <a:cubicBezTo>
                    <a:pt x="457" y="546"/>
                    <a:pt x="457" y="549"/>
                    <a:pt x="453" y="547"/>
                  </a:cubicBezTo>
                  <a:cubicBezTo>
                    <a:pt x="449" y="545"/>
                    <a:pt x="445" y="541"/>
                    <a:pt x="443" y="540"/>
                  </a:cubicBezTo>
                  <a:cubicBezTo>
                    <a:pt x="440" y="538"/>
                    <a:pt x="438" y="537"/>
                    <a:pt x="439" y="536"/>
                  </a:cubicBezTo>
                  <a:cubicBezTo>
                    <a:pt x="441" y="535"/>
                    <a:pt x="442" y="532"/>
                    <a:pt x="442" y="532"/>
                  </a:cubicBezTo>
                  <a:close/>
                  <a:moveTo>
                    <a:pt x="458" y="535"/>
                  </a:moveTo>
                  <a:cubicBezTo>
                    <a:pt x="458" y="535"/>
                    <a:pt x="460" y="532"/>
                    <a:pt x="463" y="534"/>
                  </a:cubicBezTo>
                  <a:cubicBezTo>
                    <a:pt x="465" y="535"/>
                    <a:pt x="466" y="539"/>
                    <a:pt x="462" y="540"/>
                  </a:cubicBezTo>
                  <a:cubicBezTo>
                    <a:pt x="458" y="540"/>
                    <a:pt x="456" y="541"/>
                    <a:pt x="457" y="538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458" y="515"/>
                  </a:moveTo>
                  <a:cubicBezTo>
                    <a:pt x="460" y="514"/>
                    <a:pt x="463" y="511"/>
                    <a:pt x="463" y="517"/>
                  </a:cubicBezTo>
                  <a:cubicBezTo>
                    <a:pt x="462" y="522"/>
                    <a:pt x="460" y="526"/>
                    <a:pt x="458" y="525"/>
                  </a:cubicBezTo>
                  <a:cubicBezTo>
                    <a:pt x="455" y="524"/>
                    <a:pt x="455" y="518"/>
                    <a:pt x="455" y="517"/>
                  </a:cubicBezTo>
                  <a:cubicBezTo>
                    <a:pt x="455" y="516"/>
                    <a:pt x="458" y="515"/>
                    <a:pt x="458" y="515"/>
                  </a:cubicBezTo>
                  <a:close/>
                  <a:moveTo>
                    <a:pt x="477" y="537"/>
                  </a:moveTo>
                  <a:cubicBezTo>
                    <a:pt x="477" y="537"/>
                    <a:pt x="482" y="534"/>
                    <a:pt x="484" y="537"/>
                  </a:cubicBezTo>
                  <a:cubicBezTo>
                    <a:pt x="487" y="540"/>
                    <a:pt x="486" y="546"/>
                    <a:pt x="483" y="549"/>
                  </a:cubicBezTo>
                  <a:cubicBezTo>
                    <a:pt x="480" y="553"/>
                    <a:pt x="475" y="552"/>
                    <a:pt x="474" y="548"/>
                  </a:cubicBezTo>
                  <a:cubicBezTo>
                    <a:pt x="472" y="544"/>
                    <a:pt x="471" y="543"/>
                    <a:pt x="474" y="540"/>
                  </a:cubicBezTo>
                  <a:cubicBezTo>
                    <a:pt x="477" y="537"/>
                    <a:pt x="477" y="537"/>
                    <a:pt x="477" y="537"/>
                  </a:cubicBezTo>
                  <a:close/>
                  <a:moveTo>
                    <a:pt x="475" y="491"/>
                  </a:moveTo>
                  <a:cubicBezTo>
                    <a:pt x="475" y="491"/>
                    <a:pt x="482" y="490"/>
                    <a:pt x="484" y="496"/>
                  </a:cubicBezTo>
                  <a:cubicBezTo>
                    <a:pt x="485" y="501"/>
                    <a:pt x="481" y="507"/>
                    <a:pt x="477" y="508"/>
                  </a:cubicBezTo>
                  <a:cubicBezTo>
                    <a:pt x="474" y="509"/>
                    <a:pt x="470" y="506"/>
                    <a:pt x="471" y="503"/>
                  </a:cubicBezTo>
                  <a:cubicBezTo>
                    <a:pt x="472" y="500"/>
                    <a:pt x="473" y="500"/>
                    <a:pt x="474" y="497"/>
                  </a:cubicBezTo>
                  <a:cubicBezTo>
                    <a:pt x="474" y="493"/>
                    <a:pt x="475" y="491"/>
                    <a:pt x="475" y="491"/>
                  </a:cubicBezTo>
                  <a:close/>
                  <a:moveTo>
                    <a:pt x="495" y="456"/>
                  </a:moveTo>
                  <a:cubicBezTo>
                    <a:pt x="495" y="456"/>
                    <a:pt x="500" y="453"/>
                    <a:pt x="501" y="457"/>
                  </a:cubicBezTo>
                  <a:cubicBezTo>
                    <a:pt x="502" y="461"/>
                    <a:pt x="500" y="461"/>
                    <a:pt x="502" y="465"/>
                  </a:cubicBezTo>
                  <a:cubicBezTo>
                    <a:pt x="504" y="469"/>
                    <a:pt x="504" y="474"/>
                    <a:pt x="502" y="474"/>
                  </a:cubicBezTo>
                  <a:cubicBezTo>
                    <a:pt x="500" y="474"/>
                    <a:pt x="498" y="475"/>
                    <a:pt x="496" y="470"/>
                  </a:cubicBezTo>
                  <a:cubicBezTo>
                    <a:pt x="495" y="464"/>
                    <a:pt x="492" y="463"/>
                    <a:pt x="494" y="460"/>
                  </a:cubicBezTo>
                  <a:cubicBezTo>
                    <a:pt x="495" y="457"/>
                    <a:pt x="495" y="456"/>
                    <a:pt x="495" y="456"/>
                  </a:cubicBezTo>
                  <a:close/>
                  <a:moveTo>
                    <a:pt x="501" y="442"/>
                  </a:moveTo>
                  <a:cubicBezTo>
                    <a:pt x="501" y="441"/>
                    <a:pt x="504" y="440"/>
                    <a:pt x="505" y="442"/>
                  </a:cubicBezTo>
                  <a:cubicBezTo>
                    <a:pt x="507" y="443"/>
                    <a:pt x="506" y="446"/>
                    <a:pt x="503" y="447"/>
                  </a:cubicBezTo>
                  <a:cubicBezTo>
                    <a:pt x="500" y="448"/>
                    <a:pt x="496" y="449"/>
                    <a:pt x="498" y="447"/>
                  </a:cubicBezTo>
                  <a:cubicBezTo>
                    <a:pt x="499" y="444"/>
                    <a:pt x="501" y="442"/>
                    <a:pt x="501" y="442"/>
                  </a:cubicBezTo>
                  <a:close/>
                  <a:moveTo>
                    <a:pt x="512" y="439"/>
                  </a:moveTo>
                  <a:cubicBezTo>
                    <a:pt x="512" y="439"/>
                    <a:pt x="522" y="437"/>
                    <a:pt x="520" y="445"/>
                  </a:cubicBezTo>
                  <a:cubicBezTo>
                    <a:pt x="519" y="453"/>
                    <a:pt x="515" y="452"/>
                    <a:pt x="514" y="455"/>
                  </a:cubicBezTo>
                  <a:cubicBezTo>
                    <a:pt x="512" y="459"/>
                    <a:pt x="513" y="466"/>
                    <a:pt x="516" y="469"/>
                  </a:cubicBezTo>
                  <a:cubicBezTo>
                    <a:pt x="519" y="473"/>
                    <a:pt x="517" y="480"/>
                    <a:pt x="513" y="481"/>
                  </a:cubicBezTo>
                  <a:cubicBezTo>
                    <a:pt x="508" y="483"/>
                    <a:pt x="505" y="482"/>
                    <a:pt x="506" y="475"/>
                  </a:cubicBezTo>
                  <a:cubicBezTo>
                    <a:pt x="508" y="467"/>
                    <a:pt x="507" y="465"/>
                    <a:pt x="506" y="459"/>
                  </a:cubicBezTo>
                  <a:cubicBezTo>
                    <a:pt x="505" y="453"/>
                    <a:pt x="506" y="452"/>
                    <a:pt x="509" y="446"/>
                  </a:cubicBezTo>
                  <a:cubicBezTo>
                    <a:pt x="512" y="441"/>
                    <a:pt x="512" y="439"/>
                    <a:pt x="512" y="439"/>
                  </a:cubicBezTo>
                  <a:close/>
                  <a:moveTo>
                    <a:pt x="326" y="461"/>
                  </a:moveTo>
                  <a:cubicBezTo>
                    <a:pt x="327" y="459"/>
                    <a:pt x="332" y="452"/>
                    <a:pt x="337" y="451"/>
                  </a:cubicBezTo>
                  <a:cubicBezTo>
                    <a:pt x="343" y="449"/>
                    <a:pt x="346" y="450"/>
                    <a:pt x="350" y="450"/>
                  </a:cubicBezTo>
                  <a:cubicBezTo>
                    <a:pt x="354" y="451"/>
                    <a:pt x="356" y="455"/>
                    <a:pt x="348" y="460"/>
                  </a:cubicBezTo>
                  <a:cubicBezTo>
                    <a:pt x="340" y="466"/>
                    <a:pt x="332" y="465"/>
                    <a:pt x="327" y="468"/>
                  </a:cubicBezTo>
                  <a:cubicBezTo>
                    <a:pt x="322" y="471"/>
                    <a:pt x="319" y="471"/>
                    <a:pt x="320" y="468"/>
                  </a:cubicBezTo>
                  <a:cubicBezTo>
                    <a:pt x="322" y="464"/>
                    <a:pt x="326" y="461"/>
                    <a:pt x="326" y="461"/>
                  </a:cubicBezTo>
                  <a:close/>
                  <a:moveTo>
                    <a:pt x="319" y="436"/>
                  </a:moveTo>
                  <a:cubicBezTo>
                    <a:pt x="319" y="436"/>
                    <a:pt x="324" y="436"/>
                    <a:pt x="325" y="439"/>
                  </a:cubicBezTo>
                  <a:cubicBezTo>
                    <a:pt x="325" y="443"/>
                    <a:pt x="321" y="445"/>
                    <a:pt x="319" y="444"/>
                  </a:cubicBezTo>
                  <a:cubicBezTo>
                    <a:pt x="316" y="444"/>
                    <a:pt x="314" y="442"/>
                    <a:pt x="315" y="440"/>
                  </a:cubicBezTo>
                  <a:cubicBezTo>
                    <a:pt x="316" y="438"/>
                    <a:pt x="319" y="436"/>
                    <a:pt x="319" y="43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1" type="picTx">
  <p:cSld name="PICTURE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2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3" type="vertTitleAndTx">
  <p:cSld name="VERTICAL_TITLE_AND_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>
  <p:cSld name="Slide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8" y="62803"/>
            <a:ext cx="12184062" cy="679519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/>
          <p:nvPr/>
        </p:nvSpPr>
        <p:spPr>
          <a:xfrm>
            <a:off x="7938" y="0"/>
            <a:ext cx="12184062" cy="6858000"/>
          </a:xfrm>
          <a:prstGeom prst="rect">
            <a:avLst/>
          </a:prstGeom>
          <a:solidFill>
            <a:schemeClr val="lt1">
              <a:alpha val="8666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501292" cy="6871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">
  <p:cSld name="Slide 4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8" y="62803"/>
            <a:ext cx="12184062" cy="679519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/>
          <p:nvPr/>
        </p:nvSpPr>
        <p:spPr>
          <a:xfrm>
            <a:off x="7938" y="0"/>
            <a:ext cx="12184062" cy="6858000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">
  <p:cSld name="Slide 8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8" y="62803"/>
            <a:ext cx="12184062" cy="679519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7938" y="0"/>
            <a:ext cx="12184062" cy="6858000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8" name="Google Shape;48;p6"/>
          <p:cNvGrpSpPr/>
          <p:nvPr/>
        </p:nvGrpSpPr>
        <p:grpSpPr>
          <a:xfrm>
            <a:off x="5792788" y="1739901"/>
            <a:ext cx="6399212" cy="5118100"/>
            <a:chOff x="3649" y="1096"/>
            <a:chExt cx="4031" cy="3224"/>
          </a:xfrm>
        </p:grpSpPr>
        <p:sp>
          <p:nvSpPr>
            <p:cNvPr id="49" name="Google Shape;49;p6"/>
            <p:cNvSpPr/>
            <p:nvPr/>
          </p:nvSpPr>
          <p:spPr>
            <a:xfrm>
              <a:off x="3649" y="1099"/>
              <a:ext cx="4031" cy="3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3649" y="4070"/>
              <a:ext cx="1661" cy="250"/>
            </a:xfrm>
            <a:custGeom>
              <a:avLst/>
              <a:gdLst/>
              <a:ahLst/>
              <a:cxnLst/>
              <a:rect l="l" t="t" r="r" b="b"/>
              <a:pathLst>
                <a:path w="2405" h="362" extrusionOk="0">
                  <a:moveTo>
                    <a:pt x="2405" y="362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87" y="315"/>
                    <a:pt x="87" y="315"/>
                    <a:pt x="87" y="315"/>
                  </a:cubicBezTo>
                  <a:cubicBezTo>
                    <a:pt x="165" y="274"/>
                    <a:pt x="165" y="274"/>
                    <a:pt x="165" y="274"/>
                  </a:cubicBezTo>
                  <a:cubicBezTo>
                    <a:pt x="169" y="272"/>
                    <a:pt x="172" y="269"/>
                    <a:pt x="174" y="265"/>
                  </a:cubicBezTo>
                  <a:cubicBezTo>
                    <a:pt x="181" y="249"/>
                    <a:pt x="210" y="271"/>
                    <a:pt x="227" y="223"/>
                  </a:cubicBezTo>
                  <a:cubicBezTo>
                    <a:pt x="234" y="203"/>
                    <a:pt x="320" y="192"/>
                    <a:pt x="342" y="164"/>
                  </a:cubicBezTo>
                  <a:cubicBezTo>
                    <a:pt x="371" y="127"/>
                    <a:pt x="382" y="145"/>
                    <a:pt x="401" y="124"/>
                  </a:cubicBezTo>
                  <a:cubicBezTo>
                    <a:pt x="432" y="88"/>
                    <a:pt x="439" y="123"/>
                    <a:pt x="468" y="108"/>
                  </a:cubicBezTo>
                  <a:cubicBezTo>
                    <a:pt x="511" y="84"/>
                    <a:pt x="448" y="89"/>
                    <a:pt x="519" y="81"/>
                  </a:cubicBezTo>
                  <a:cubicBezTo>
                    <a:pt x="613" y="70"/>
                    <a:pt x="567" y="116"/>
                    <a:pt x="677" y="57"/>
                  </a:cubicBezTo>
                  <a:cubicBezTo>
                    <a:pt x="687" y="51"/>
                    <a:pt x="770" y="77"/>
                    <a:pt x="770" y="77"/>
                  </a:cubicBezTo>
                  <a:cubicBezTo>
                    <a:pt x="818" y="116"/>
                    <a:pt x="754" y="118"/>
                    <a:pt x="835" y="118"/>
                  </a:cubicBezTo>
                  <a:cubicBezTo>
                    <a:pt x="839" y="118"/>
                    <a:pt x="887" y="74"/>
                    <a:pt x="888" y="73"/>
                  </a:cubicBezTo>
                  <a:cubicBezTo>
                    <a:pt x="906" y="46"/>
                    <a:pt x="922" y="95"/>
                    <a:pt x="963" y="79"/>
                  </a:cubicBezTo>
                  <a:cubicBezTo>
                    <a:pt x="983" y="70"/>
                    <a:pt x="1009" y="99"/>
                    <a:pt x="1018" y="89"/>
                  </a:cubicBezTo>
                  <a:cubicBezTo>
                    <a:pt x="1035" y="69"/>
                    <a:pt x="1033" y="85"/>
                    <a:pt x="1078" y="71"/>
                  </a:cubicBezTo>
                  <a:cubicBezTo>
                    <a:pt x="1115" y="99"/>
                    <a:pt x="1143" y="35"/>
                    <a:pt x="1143" y="35"/>
                  </a:cubicBezTo>
                  <a:cubicBezTo>
                    <a:pt x="1245" y="24"/>
                    <a:pt x="1198" y="97"/>
                    <a:pt x="1252" y="78"/>
                  </a:cubicBezTo>
                  <a:cubicBezTo>
                    <a:pt x="1296" y="62"/>
                    <a:pt x="1279" y="95"/>
                    <a:pt x="1311" y="66"/>
                  </a:cubicBezTo>
                  <a:cubicBezTo>
                    <a:pt x="1348" y="32"/>
                    <a:pt x="1331" y="76"/>
                    <a:pt x="1363" y="63"/>
                  </a:cubicBezTo>
                  <a:cubicBezTo>
                    <a:pt x="1413" y="41"/>
                    <a:pt x="1423" y="76"/>
                    <a:pt x="1458" y="83"/>
                  </a:cubicBezTo>
                  <a:cubicBezTo>
                    <a:pt x="1477" y="49"/>
                    <a:pt x="1512" y="98"/>
                    <a:pt x="1537" y="105"/>
                  </a:cubicBezTo>
                  <a:cubicBezTo>
                    <a:pt x="1549" y="85"/>
                    <a:pt x="1568" y="80"/>
                    <a:pt x="1581" y="65"/>
                  </a:cubicBezTo>
                  <a:cubicBezTo>
                    <a:pt x="1607" y="34"/>
                    <a:pt x="1644" y="49"/>
                    <a:pt x="1643" y="61"/>
                  </a:cubicBezTo>
                  <a:cubicBezTo>
                    <a:pt x="1640" y="109"/>
                    <a:pt x="1679" y="28"/>
                    <a:pt x="1727" y="53"/>
                  </a:cubicBezTo>
                  <a:cubicBezTo>
                    <a:pt x="1783" y="82"/>
                    <a:pt x="1790" y="30"/>
                    <a:pt x="1818" y="41"/>
                  </a:cubicBezTo>
                  <a:cubicBezTo>
                    <a:pt x="1884" y="64"/>
                    <a:pt x="1855" y="37"/>
                    <a:pt x="1882" y="37"/>
                  </a:cubicBezTo>
                  <a:cubicBezTo>
                    <a:pt x="1922" y="37"/>
                    <a:pt x="1931" y="59"/>
                    <a:pt x="1931" y="46"/>
                  </a:cubicBezTo>
                  <a:cubicBezTo>
                    <a:pt x="1933" y="0"/>
                    <a:pt x="1975" y="73"/>
                    <a:pt x="1982" y="37"/>
                  </a:cubicBezTo>
                  <a:cubicBezTo>
                    <a:pt x="1990" y="6"/>
                    <a:pt x="2014" y="47"/>
                    <a:pt x="2014" y="48"/>
                  </a:cubicBezTo>
                  <a:cubicBezTo>
                    <a:pt x="2014" y="52"/>
                    <a:pt x="2040" y="75"/>
                    <a:pt x="2043" y="69"/>
                  </a:cubicBezTo>
                  <a:cubicBezTo>
                    <a:pt x="2059" y="41"/>
                    <a:pt x="2046" y="95"/>
                    <a:pt x="2068" y="70"/>
                  </a:cubicBezTo>
                  <a:cubicBezTo>
                    <a:pt x="2092" y="112"/>
                    <a:pt x="2082" y="78"/>
                    <a:pt x="2100" y="84"/>
                  </a:cubicBezTo>
                  <a:cubicBezTo>
                    <a:pt x="2169" y="109"/>
                    <a:pt x="2177" y="69"/>
                    <a:pt x="2232" y="106"/>
                  </a:cubicBezTo>
                  <a:cubicBezTo>
                    <a:pt x="2283" y="140"/>
                    <a:pt x="2286" y="115"/>
                    <a:pt x="2308" y="143"/>
                  </a:cubicBezTo>
                  <a:cubicBezTo>
                    <a:pt x="2318" y="157"/>
                    <a:pt x="2381" y="145"/>
                    <a:pt x="2396" y="155"/>
                  </a:cubicBezTo>
                  <a:cubicBezTo>
                    <a:pt x="2401" y="159"/>
                    <a:pt x="2404" y="159"/>
                    <a:pt x="2405" y="158"/>
                  </a:cubicBezTo>
                  <a:lnTo>
                    <a:pt x="2405" y="3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5003" y="3141"/>
              <a:ext cx="2674" cy="1179"/>
            </a:xfrm>
            <a:custGeom>
              <a:avLst/>
              <a:gdLst/>
              <a:ahLst/>
              <a:cxnLst/>
              <a:rect l="l" t="t" r="r" b="b"/>
              <a:pathLst>
                <a:path w="3870" h="1709" extrusionOk="0">
                  <a:moveTo>
                    <a:pt x="3870" y="644"/>
                  </a:moveTo>
                  <a:cubicBezTo>
                    <a:pt x="3870" y="644"/>
                    <a:pt x="3710" y="642"/>
                    <a:pt x="3650" y="625"/>
                  </a:cubicBezTo>
                  <a:cubicBezTo>
                    <a:pt x="3591" y="609"/>
                    <a:pt x="3509" y="587"/>
                    <a:pt x="3509" y="587"/>
                  </a:cubicBezTo>
                  <a:cubicBezTo>
                    <a:pt x="3509" y="587"/>
                    <a:pt x="3456" y="490"/>
                    <a:pt x="3395" y="474"/>
                  </a:cubicBezTo>
                  <a:cubicBezTo>
                    <a:pt x="3334" y="457"/>
                    <a:pt x="3201" y="495"/>
                    <a:pt x="3123" y="512"/>
                  </a:cubicBezTo>
                  <a:cubicBezTo>
                    <a:pt x="3045" y="528"/>
                    <a:pt x="3024" y="504"/>
                    <a:pt x="2963" y="531"/>
                  </a:cubicBezTo>
                  <a:cubicBezTo>
                    <a:pt x="2901" y="557"/>
                    <a:pt x="2842" y="557"/>
                    <a:pt x="2842" y="557"/>
                  </a:cubicBezTo>
                  <a:cubicBezTo>
                    <a:pt x="2842" y="557"/>
                    <a:pt x="2804" y="519"/>
                    <a:pt x="2766" y="514"/>
                  </a:cubicBezTo>
                  <a:cubicBezTo>
                    <a:pt x="2729" y="509"/>
                    <a:pt x="2667" y="557"/>
                    <a:pt x="2575" y="557"/>
                  </a:cubicBezTo>
                  <a:cubicBezTo>
                    <a:pt x="2483" y="557"/>
                    <a:pt x="2362" y="504"/>
                    <a:pt x="2296" y="502"/>
                  </a:cubicBezTo>
                  <a:cubicBezTo>
                    <a:pt x="2230" y="500"/>
                    <a:pt x="2215" y="495"/>
                    <a:pt x="2215" y="495"/>
                  </a:cubicBezTo>
                  <a:cubicBezTo>
                    <a:pt x="2270" y="550"/>
                    <a:pt x="2270" y="550"/>
                    <a:pt x="2270" y="550"/>
                  </a:cubicBezTo>
                  <a:cubicBezTo>
                    <a:pt x="2270" y="550"/>
                    <a:pt x="2034" y="415"/>
                    <a:pt x="1979" y="405"/>
                  </a:cubicBezTo>
                  <a:cubicBezTo>
                    <a:pt x="1925" y="396"/>
                    <a:pt x="1849" y="405"/>
                    <a:pt x="1849" y="405"/>
                  </a:cubicBezTo>
                  <a:cubicBezTo>
                    <a:pt x="1849" y="405"/>
                    <a:pt x="1750" y="318"/>
                    <a:pt x="1719" y="294"/>
                  </a:cubicBezTo>
                  <a:cubicBezTo>
                    <a:pt x="1688" y="271"/>
                    <a:pt x="1629" y="235"/>
                    <a:pt x="1629" y="235"/>
                  </a:cubicBezTo>
                  <a:cubicBezTo>
                    <a:pt x="1629" y="235"/>
                    <a:pt x="1445" y="152"/>
                    <a:pt x="1256" y="126"/>
                  </a:cubicBezTo>
                  <a:cubicBezTo>
                    <a:pt x="1067" y="100"/>
                    <a:pt x="1013" y="72"/>
                    <a:pt x="890" y="63"/>
                  </a:cubicBezTo>
                  <a:cubicBezTo>
                    <a:pt x="767" y="53"/>
                    <a:pt x="667" y="63"/>
                    <a:pt x="667" y="63"/>
                  </a:cubicBezTo>
                  <a:cubicBezTo>
                    <a:pt x="667" y="63"/>
                    <a:pt x="459" y="0"/>
                    <a:pt x="388" y="29"/>
                  </a:cubicBezTo>
                  <a:cubicBezTo>
                    <a:pt x="317" y="58"/>
                    <a:pt x="296" y="22"/>
                    <a:pt x="296" y="22"/>
                  </a:cubicBezTo>
                  <a:cubicBezTo>
                    <a:pt x="268" y="77"/>
                    <a:pt x="268" y="77"/>
                    <a:pt x="268" y="77"/>
                  </a:cubicBezTo>
                  <a:cubicBezTo>
                    <a:pt x="240" y="105"/>
                    <a:pt x="240" y="105"/>
                    <a:pt x="240" y="105"/>
                  </a:cubicBezTo>
                  <a:cubicBezTo>
                    <a:pt x="240" y="105"/>
                    <a:pt x="260" y="180"/>
                    <a:pt x="193" y="288"/>
                  </a:cubicBezTo>
                  <a:cubicBezTo>
                    <a:pt x="127" y="397"/>
                    <a:pt x="127" y="424"/>
                    <a:pt x="77" y="534"/>
                  </a:cubicBezTo>
                  <a:cubicBezTo>
                    <a:pt x="28" y="644"/>
                    <a:pt x="7" y="638"/>
                    <a:pt x="42" y="707"/>
                  </a:cubicBezTo>
                  <a:cubicBezTo>
                    <a:pt x="77" y="775"/>
                    <a:pt x="117" y="782"/>
                    <a:pt x="70" y="830"/>
                  </a:cubicBezTo>
                  <a:cubicBezTo>
                    <a:pt x="24" y="877"/>
                    <a:pt x="24" y="919"/>
                    <a:pt x="24" y="981"/>
                  </a:cubicBezTo>
                  <a:cubicBezTo>
                    <a:pt x="24" y="1042"/>
                    <a:pt x="24" y="1042"/>
                    <a:pt x="24" y="1120"/>
                  </a:cubicBezTo>
                  <a:cubicBezTo>
                    <a:pt x="24" y="1198"/>
                    <a:pt x="24" y="1210"/>
                    <a:pt x="24" y="1243"/>
                  </a:cubicBezTo>
                  <a:cubicBezTo>
                    <a:pt x="24" y="1276"/>
                    <a:pt x="0" y="1300"/>
                    <a:pt x="24" y="1331"/>
                  </a:cubicBezTo>
                  <a:cubicBezTo>
                    <a:pt x="49" y="1361"/>
                    <a:pt x="4" y="1376"/>
                    <a:pt x="42" y="1432"/>
                  </a:cubicBezTo>
                  <a:cubicBezTo>
                    <a:pt x="80" y="1489"/>
                    <a:pt x="115" y="1499"/>
                    <a:pt x="127" y="1541"/>
                  </a:cubicBezTo>
                  <a:cubicBezTo>
                    <a:pt x="139" y="1584"/>
                    <a:pt x="125" y="1593"/>
                    <a:pt x="139" y="1628"/>
                  </a:cubicBezTo>
                  <a:cubicBezTo>
                    <a:pt x="153" y="1664"/>
                    <a:pt x="181" y="1709"/>
                    <a:pt x="181" y="1709"/>
                  </a:cubicBezTo>
                  <a:cubicBezTo>
                    <a:pt x="3870" y="1709"/>
                    <a:pt x="3870" y="1709"/>
                    <a:pt x="3870" y="1709"/>
                  </a:cubicBezTo>
                  <a:cubicBezTo>
                    <a:pt x="3870" y="1709"/>
                    <a:pt x="3788" y="1678"/>
                    <a:pt x="3731" y="1657"/>
                  </a:cubicBezTo>
                  <a:cubicBezTo>
                    <a:pt x="3674" y="1635"/>
                    <a:pt x="3648" y="1616"/>
                    <a:pt x="3637" y="1605"/>
                  </a:cubicBezTo>
                  <a:cubicBezTo>
                    <a:pt x="3626" y="1594"/>
                    <a:pt x="3621" y="1566"/>
                    <a:pt x="3681" y="1545"/>
                  </a:cubicBezTo>
                  <a:cubicBezTo>
                    <a:pt x="3742" y="1523"/>
                    <a:pt x="3814" y="1501"/>
                    <a:pt x="3830" y="1483"/>
                  </a:cubicBezTo>
                  <a:cubicBezTo>
                    <a:pt x="3846" y="1465"/>
                    <a:pt x="3870" y="1454"/>
                    <a:pt x="3870" y="1454"/>
                  </a:cubicBezTo>
                  <a:lnTo>
                    <a:pt x="3870" y="644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1191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5257" y="1096"/>
              <a:ext cx="1059" cy="2399"/>
            </a:xfrm>
            <a:custGeom>
              <a:avLst/>
              <a:gdLst/>
              <a:ahLst/>
              <a:cxnLst/>
              <a:rect l="l" t="t" r="r" b="b"/>
              <a:pathLst>
                <a:path w="1533" h="3478" extrusionOk="0">
                  <a:moveTo>
                    <a:pt x="1076" y="3261"/>
                  </a:moveTo>
                  <a:cubicBezTo>
                    <a:pt x="1086" y="3261"/>
                    <a:pt x="1196" y="3228"/>
                    <a:pt x="1207" y="3214"/>
                  </a:cubicBezTo>
                  <a:cubicBezTo>
                    <a:pt x="1219" y="3200"/>
                    <a:pt x="1240" y="3185"/>
                    <a:pt x="1260" y="3182"/>
                  </a:cubicBezTo>
                  <a:cubicBezTo>
                    <a:pt x="1279" y="3178"/>
                    <a:pt x="1330" y="3162"/>
                    <a:pt x="1325" y="3141"/>
                  </a:cubicBezTo>
                  <a:cubicBezTo>
                    <a:pt x="1321" y="3121"/>
                    <a:pt x="1301" y="3096"/>
                    <a:pt x="1273" y="3016"/>
                  </a:cubicBezTo>
                  <a:cubicBezTo>
                    <a:pt x="1245" y="2936"/>
                    <a:pt x="1235" y="2892"/>
                    <a:pt x="1223" y="2893"/>
                  </a:cubicBezTo>
                  <a:cubicBezTo>
                    <a:pt x="1212" y="2894"/>
                    <a:pt x="1189" y="2893"/>
                    <a:pt x="1189" y="2893"/>
                  </a:cubicBezTo>
                  <a:cubicBezTo>
                    <a:pt x="1189" y="2893"/>
                    <a:pt x="1153" y="2818"/>
                    <a:pt x="1139" y="2737"/>
                  </a:cubicBezTo>
                  <a:cubicBezTo>
                    <a:pt x="1125" y="2656"/>
                    <a:pt x="1076" y="2582"/>
                    <a:pt x="1076" y="2582"/>
                  </a:cubicBezTo>
                  <a:cubicBezTo>
                    <a:pt x="1076" y="2582"/>
                    <a:pt x="1084" y="2563"/>
                    <a:pt x="1076" y="2553"/>
                  </a:cubicBezTo>
                  <a:cubicBezTo>
                    <a:pt x="1069" y="2543"/>
                    <a:pt x="988" y="2390"/>
                    <a:pt x="973" y="2378"/>
                  </a:cubicBezTo>
                  <a:cubicBezTo>
                    <a:pt x="958" y="2365"/>
                    <a:pt x="938" y="2360"/>
                    <a:pt x="938" y="2360"/>
                  </a:cubicBezTo>
                  <a:cubicBezTo>
                    <a:pt x="938" y="2360"/>
                    <a:pt x="949" y="2365"/>
                    <a:pt x="938" y="2329"/>
                  </a:cubicBezTo>
                  <a:cubicBezTo>
                    <a:pt x="928" y="2294"/>
                    <a:pt x="891" y="2239"/>
                    <a:pt x="884" y="2237"/>
                  </a:cubicBezTo>
                  <a:cubicBezTo>
                    <a:pt x="878" y="2235"/>
                    <a:pt x="882" y="2209"/>
                    <a:pt x="871" y="2180"/>
                  </a:cubicBezTo>
                  <a:cubicBezTo>
                    <a:pt x="859" y="2151"/>
                    <a:pt x="850" y="2116"/>
                    <a:pt x="838" y="2062"/>
                  </a:cubicBezTo>
                  <a:cubicBezTo>
                    <a:pt x="826" y="2009"/>
                    <a:pt x="821" y="1982"/>
                    <a:pt x="829" y="1958"/>
                  </a:cubicBezTo>
                  <a:cubicBezTo>
                    <a:pt x="838" y="1934"/>
                    <a:pt x="825" y="1928"/>
                    <a:pt x="825" y="1928"/>
                  </a:cubicBezTo>
                  <a:cubicBezTo>
                    <a:pt x="913" y="1912"/>
                    <a:pt x="913" y="1912"/>
                    <a:pt x="913" y="1912"/>
                  </a:cubicBezTo>
                  <a:cubicBezTo>
                    <a:pt x="913" y="1912"/>
                    <a:pt x="908" y="1944"/>
                    <a:pt x="930" y="1960"/>
                  </a:cubicBezTo>
                  <a:cubicBezTo>
                    <a:pt x="952" y="1976"/>
                    <a:pt x="968" y="1972"/>
                    <a:pt x="968" y="1972"/>
                  </a:cubicBezTo>
                  <a:cubicBezTo>
                    <a:pt x="968" y="1972"/>
                    <a:pt x="979" y="1947"/>
                    <a:pt x="981" y="1935"/>
                  </a:cubicBezTo>
                  <a:cubicBezTo>
                    <a:pt x="983" y="1922"/>
                    <a:pt x="984" y="1873"/>
                    <a:pt x="984" y="1873"/>
                  </a:cubicBezTo>
                  <a:cubicBezTo>
                    <a:pt x="984" y="1873"/>
                    <a:pt x="1049" y="1825"/>
                    <a:pt x="1075" y="1787"/>
                  </a:cubicBezTo>
                  <a:cubicBezTo>
                    <a:pt x="1102" y="1749"/>
                    <a:pt x="1131" y="1688"/>
                    <a:pt x="1131" y="1688"/>
                  </a:cubicBezTo>
                  <a:cubicBezTo>
                    <a:pt x="1131" y="1688"/>
                    <a:pt x="1158" y="1714"/>
                    <a:pt x="1167" y="1781"/>
                  </a:cubicBezTo>
                  <a:cubicBezTo>
                    <a:pt x="1176" y="1847"/>
                    <a:pt x="1199" y="1945"/>
                    <a:pt x="1205" y="1953"/>
                  </a:cubicBezTo>
                  <a:cubicBezTo>
                    <a:pt x="1211" y="1961"/>
                    <a:pt x="1220" y="1965"/>
                    <a:pt x="1226" y="1957"/>
                  </a:cubicBezTo>
                  <a:cubicBezTo>
                    <a:pt x="1231" y="1949"/>
                    <a:pt x="1217" y="1905"/>
                    <a:pt x="1201" y="1835"/>
                  </a:cubicBezTo>
                  <a:cubicBezTo>
                    <a:pt x="1185" y="1764"/>
                    <a:pt x="1181" y="1717"/>
                    <a:pt x="1168" y="1702"/>
                  </a:cubicBezTo>
                  <a:cubicBezTo>
                    <a:pt x="1155" y="1688"/>
                    <a:pt x="1149" y="1657"/>
                    <a:pt x="1149" y="1657"/>
                  </a:cubicBezTo>
                  <a:cubicBezTo>
                    <a:pt x="1149" y="1657"/>
                    <a:pt x="1165" y="1648"/>
                    <a:pt x="1165" y="1631"/>
                  </a:cubicBezTo>
                  <a:cubicBezTo>
                    <a:pt x="1165" y="1613"/>
                    <a:pt x="1162" y="1594"/>
                    <a:pt x="1168" y="1584"/>
                  </a:cubicBezTo>
                  <a:cubicBezTo>
                    <a:pt x="1174" y="1573"/>
                    <a:pt x="1233" y="1488"/>
                    <a:pt x="1247" y="1458"/>
                  </a:cubicBezTo>
                  <a:cubicBezTo>
                    <a:pt x="1260" y="1428"/>
                    <a:pt x="1312" y="1318"/>
                    <a:pt x="1312" y="1318"/>
                  </a:cubicBezTo>
                  <a:cubicBezTo>
                    <a:pt x="1312" y="1318"/>
                    <a:pt x="1311" y="1413"/>
                    <a:pt x="1326" y="1507"/>
                  </a:cubicBezTo>
                  <a:cubicBezTo>
                    <a:pt x="1340" y="1602"/>
                    <a:pt x="1357" y="1657"/>
                    <a:pt x="1381" y="1750"/>
                  </a:cubicBezTo>
                  <a:cubicBezTo>
                    <a:pt x="1404" y="1843"/>
                    <a:pt x="1406" y="1854"/>
                    <a:pt x="1422" y="1852"/>
                  </a:cubicBezTo>
                  <a:cubicBezTo>
                    <a:pt x="1438" y="1851"/>
                    <a:pt x="1437" y="1837"/>
                    <a:pt x="1422" y="1789"/>
                  </a:cubicBezTo>
                  <a:cubicBezTo>
                    <a:pt x="1408" y="1742"/>
                    <a:pt x="1391" y="1647"/>
                    <a:pt x="1376" y="1582"/>
                  </a:cubicBezTo>
                  <a:cubicBezTo>
                    <a:pt x="1361" y="1518"/>
                    <a:pt x="1356" y="1484"/>
                    <a:pt x="1350" y="1422"/>
                  </a:cubicBezTo>
                  <a:cubicBezTo>
                    <a:pt x="1344" y="1360"/>
                    <a:pt x="1351" y="1268"/>
                    <a:pt x="1351" y="1268"/>
                  </a:cubicBezTo>
                  <a:cubicBezTo>
                    <a:pt x="1351" y="1268"/>
                    <a:pt x="1391" y="1210"/>
                    <a:pt x="1400" y="1189"/>
                  </a:cubicBezTo>
                  <a:cubicBezTo>
                    <a:pt x="1409" y="1168"/>
                    <a:pt x="1403" y="1141"/>
                    <a:pt x="1419" y="1117"/>
                  </a:cubicBezTo>
                  <a:cubicBezTo>
                    <a:pt x="1434" y="1093"/>
                    <a:pt x="1468" y="1061"/>
                    <a:pt x="1469" y="1036"/>
                  </a:cubicBezTo>
                  <a:cubicBezTo>
                    <a:pt x="1470" y="1013"/>
                    <a:pt x="1484" y="989"/>
                    <a:pt x="1490" y="982"/>
                  </a:cubicBezTo>
                  <a:cubicBezTo>
                    <a:pt x="1496" y="976"/>
                    <a:pt x="1511" y="985"/>
                    <a:pt x="1517" y="974"/>
                  </a:cubicBezTo>
                  <a:cubicBezTo>
                    <a:pt x="1523" y="962"/>
                    <a:pt x="1533" y="932"/>
                    <a:pt x="1517" y="889"/>
                  </a:cubicBezTo>
                  <a:cubicBezTo>
                    <a:pt x="1501" y="847"/>
                    <a:pt x="1450" y="776"/>
                    <a:pt x="1433" y="755"/>
                  </a:cubicBezTo>
                  <a:cubicBezTo>
                    <a:pt x="1416" y="733"/>
                    <a:pt x="1386" y="676"/>
                    <a:pt x="1368" y="681"/>
                  </a:cubicBezTo>
                  <a:cubicBezTo>
                    <a:pt x="1350" y="686"/>
                    <a:pt x="1348" y="712"/>
                    <a:pt x="1333" y="696"/>
                  </a:cubicBezTo>
                  <a:cubicBezTo>
                    <a:pt x="1319" y="681"/>
                    <a:pt x="1304" y="672"/>
                    <a:pt x="1272" y="667"/>
                  </a:cubicBezTo>
                  <a:cubicBezTo>
                    <a:pt x="1240" y="662"/>
                    <a:pt x="1175" y="667"/>
                    <a:pt x="1175" y="667"/>
                  </a:cubicBezTo>
                  <a:cubicBezTo>
                    <a:pt x="1175" y="667"/>
                    <a:pt x="1177" y="637"/>
                    <a:pt x="1218" y="585"/>
                  </a:cubicBezTo>
                  <a:cubicBezTo>
                    <a:pt x="1259" y="534"/>
                    <a:pt x="1305" y="501"/>
                    <a:pt x="1331" y="448"/>
                  </a:cubicBezTo>
                  <a:cubicBezTo>
                    <a:pt x="1356" y="395"/>
                    <a:pt x="1381" y="359"/>
                    <a:pt x="1394" y="328"/>
                  </a:cubicBezTo>
                  <a:cubicBezTo>
                    <a:pt x="1408" y="297"/>
                    <a:pt x="1433" y="233"/>
                    <a:pt x="1444" y="196"/>
                  </a:cubicBezTo>
                  <a:cubicBezTo>
                    <a:pt x="1456" y="159"/>
                    <a:pt x="1468" y="123"/>
                    <a:pt x="1475" y="90"/>
                  </a:cubicBezTo>
                  <a:cubicBezTo>
                    <a:pt x="1483" y="57"/>
                    <a:pt x="1478" y="21"/>
                    <a:pt x="1474" y="11"/>
                  </a:cubicBezTo>
                  <a:cubicBezTo>
                    <a:pt x="1469" y="0"/>
                    <a:pt x="1453" y="11"/>
                    <a:pt x="1453" y="11"/>
                  </a:cubicBezTo>
                  <a:cubicBezTo>
                    <a:pt x="1453" y="11"/>
                    <a:pt x="1444" y="53"/>
                    <a:pt x="1437" y="62"/>
                  </a:cubicBezTo>
                  <a:cubicBezTo>
                    <a:pt x="1430" y="72"/>
                    <a:pt x="1416" y="55"/>
                    <a:pt x="1416" y="55"/>
                  </a:cubicBezTo>
                  <a:cubicBezTo>
                    <a:pt x="1416" y="55"/>
                    <a:pt x="1403" y="49"/>
                    <a:pt x="1398" y="61"/>
                  </a:cubicBezTo>
                  <a:cubicBezTo>
                    <a:pt x="1394" y="72"/>
                    <a:pt x="1402" y="91"/>
                    <a:pt x="1396" y="129"/>
                  </a:cubicBezTo>
                  <a:cubicBezTo>
                    <a:pt x="1389" y="167"/>
                    <a:pt x="1380" y="159"/>
                    <a:pt x="1380" y="159"/>
                  </a:cubicBezTo>
                  <a:cubicBezTo>
                    <a:pt x="1380" y="159"/>
                    <a:pt x="1369" y="116"/>
                    <a:pt x="1357" y="114"/>
                  </a:cubicBezTo>
                  <a:cubicBezTo>
                    <a:pt x="1346" y="112"/>
                    <a:pt x="1324" y="110"/>
                    <a:pt x="1333" y="133"/>
                  </a:cubicBezTo>
                  <a:cubicBezTo>
                    <a:pt x="1343" y="156"/>
                    <a:pt x="1359" y="168"/>
                    <a:pt x="1354" y="177"/>
                  </a:cubicBezTo>
                  <a:cubicBezTo>
                    <a:pt x="1349" y="186"/>
                    <a:pt x="1326" y="216"/>
                    <a:pt x="1324" y="244"/>
                  </a:cubicBezTo>
                  <a:cubicBezTo>
                    <a:pt x="1323" y="273"/>
                    <a:pt x="1324" y="295"/>
                    <a:pt x="1324" y="295"/>
                  </a:cubicBezTo>
                  <a:cubicBezTo>
                    <a:pt x="1324" y="295"/>
                    <a:pt x="1270" y="359"/>
                    <a:pt x="1227" y="404"/>
                  </a:cubicBezTo>
                  <a:cubicBezTo>
                    <a:pt x="1184" y="451"/>
                    <a:pt x="1138" y="510"/>
                    <a:pt x="1138" y="510"/>
                  </a:cubicBezTo>
                  <a:cubicBezTo>
                    <a:pt x="1138" y="510"/>
                    <a:pt x="1105" y="425"/>
                    <a:pt x="1052" y="414"/>
                  </a:cubicBezTo>
                  <a:cubicBezTo>
                    <a:pt x="1000" y="404"/>
                    <a:pt x="960" y="424"/>
                    <a:pt x="960" y="424"/>
                  </a:cubicBezTo>
                  <a:cubicBezTo>
                    <a:pt x="960" y="424"/>
                    <a:pt x="923" y="408"/>
                    <a:pt x="911" y="409"/>
                  </a:cubicBezTo>
                  <a:cubicBezTo>
                    <a:pt x="898" y="410"/>
                    <a:pt x="863" y="436"/>
                    <a:pt x="851" y="436"/>
                  </a:cubicBezTo>
                  <a:cubicBezTo>
                    <a:pt x="840" y="435"/>
                    <a:pt x="813" y="444"/>
                    <a:pt x="813" y="444"/>
                  </a:cubicBezTo>
                  <a:cubicBezTo>
                    <a:pt x="813" y="444"/>
                    <a:pt x="804" y="444"/>
                    <a:pt x="813" y="466"/>
                  </a:cubicBezTo>
                  <a:cubicBezTo>
                    <a:pt x="823" y="488"/>
                    <a:pt x="789" y="485"/>
                    <a:pt x="789" y="485"/>
                  </a:cubicBezTo>
                  <a:cubicBezTo>
                    <a:pt x="760" y="494"/>
                    <a:pt x="753" y="526"/>
                    <a:pt x="723" y="534"/>
                  </a:cubicBezTo>
                  <a:cubicBezTo>
                    <a:pt x="715" y="536"/>
                    <a:pt x="678" y="562"/>
                    <a:pt x="722" y="606"/>
                  </a:cubicBezTo>
                  <a:cubicBezTo>
                    <a:pt x="766" y="649"/>
                    <a:pt x="742" y="697"/>
                    <a:pt x="742" y="697"/>
                  </a:cubicBezTo>
                  <a:cubicBezTo>
                    <a:pt x="742" y="697"/>
                    <a:pt x="689" y="677"/>
                    <a:pt x="663" y="685"/>
                  </a:cubicBezTo>
                  <a:cubicBezTo>
                    <a:pt x="637" y="692"/>
                    <a:pt x="615" y="697"/>
                    <a:pt x="615" y="697"/>
                  </a:cubicBezTo>
                  <a:cubicBezTo>
                    <a:pt x="615" y="697"/>
                    <a:pt x="568" y="683"/>
                    <a:pt x="552" y="638"/>
                  </a:cubicBezTo>
                  <a:cubicBezTo>
                    <a:pt x="536" y="593"/>
                    <a:pt x="536" y="566"/>
                    <a:pt x="498" y="533"/>
                  </a:cubicBezTo>
                  <a:cubicBezTo>
                    <a:pt x="460" y="501"/>
                    <a:pt x="381" y="459"/>
                    <a:pt x="355" y="426"/>
                  </a:cubicBezTo>
                  <a:cubicBezTo>
                    <a:pt x="329" y="393"/>
                    <a:pt x="318" y="392"/>
                    <a:pt x="336" y="351"/>
                  </a:cubicBezTo>
                  <a:cubicBezTo>
                    <a:pt x="355" y="309"/>
                    <a:pt x="364" y="286"/>
                    <a:pt x="364" y="216"/>
                  </a:cubicBezTo>
                  <a:cubicBezTo>
                    <a:pt x="364" y="146"/>
                    <a:pt x="356" y="145"/>
                    <a:pt x="356" y="145"/>
                  </a:cubicBezTo>
                  <a:cubicBezTo>
                    <a:pt x="356" y="145"/>
                    <a:pt x="327" y="136"/>
                    <a:pt x="327" y="161"/>
                  </a:cubicBezTo>
                  <a:cubicBezTo>
                    <a:pt x="327" y="186"/>
                    <a:pt x="321" y="224"/>
                    <a:pt x="314" y="246"/>
                  </a:cubicBezTo>
                  <a:cubicBezTo>
                    <a:pt x="307" y="268"/>
                    <a:pt x="301" y="264"/>
                    <a:pt x="288" y="265"/>
                  </a:cubicBezTo>
                  <a:cubicBezTo>
                    <a:pt x="275" y="266"/>
                    <a:pt x="253" y="247"/>
                    <a:pt x="245" y="194"/>
                  </a:cubicBezTo>
                  <a:cubicBezTo>
                    <a:pt x="237" y="141"/>
                    <a:pt x="231" y="107"/>
                    <a:pt x="218" y="97"/>
                  </a:cubicBezTo>
                  <a:cubicBezTo>
                    <a:pt x="205" y="85"/>
                    <a:pt x="203" y="86"/>
                    <a:pt x="203" y="86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89" y="93"/>
                    <a:pt x="183" y="105"/>
                    <a:pt x="201" y="146"/>
                  </a:cubicBezTo>
                  <a:cubicBezTo>
                    <a:pt x="220" y="187"/>
                    <a:pt x="218" y="239"/>
                    <a:pt x="218" y="239"/>
                  </a:cubicBezTo>
                  <a:cubicBezTo>
                    <a:pt x="218" y="239"/>
                    <a:pt x="206" y="251"/>
                    <a:pt x="203" y="239"/>
                  </a:cubicBezTo>
                  <a:cubicBezTo>
                    <a:pt x="201" y="226"/>
                    <a:pt x="188" y="217"/>
                    <a:pt x="175" y="175"/>
                  </a:cubicBezTo>
                  <a:cubicBezTo>
                    <a:pt x="162" y="134"/>
                    <a:pt x="151" y="117"/>
                    <a:pt x="141" y="109"/>
                  </a:cubicBezTo>
                  <a:cubicBezTo>
                    <a:pt x="130" y="102"/>
                    <a:pt x="110" y="101"/>
                    <a:pt x="111" y="115"/>
                  </a:cubicBezTo>
                  <a:cubicBezTo>
                    <a:pt x="113" y="128"/>
                    <a:pt x="119" y="139"/>
                    <a:pt x="133" y="173"/>
                  </a:cubicBezTo>
                  <a:cubicBezTo>
                    <a:pt x="148" y="206"/>
                    <a:pt x="157" y="250"/>
                    <a:pt x="158" y="253"/>
                  </a:cubicBezTo>
                  <a:cubicBezTo>
                    <a:pt x="159" y="256"/>
                    <a:pt x="158" y="267"/>
                    <a:pt x="158" y="267"/>
                  </a:cubicBezTo>
                  <a:cubicBezTo>
                    <a:pt x="158" y="267"/>
                    <a:pt x="134" y="268"/>
                    <a:pt x="111" y="231"/>
                  </a:cubicBezTo>
                  <a:cubicBezTo>
                    <a:pt x="88" y="194"/>
                    <a:pt x="78" y="181"/>
                    <a:pt x="63" y="170"/>
                  </a:cubicBezTo>
                  <a:cubicBezTo>
                    <a:pt x="47" y="158"/>
                    <a:pt x="44" y="157"/>
                    <a:pt x="34" y="158"/>
                  </a:cubicBezTo>
                  <a:cubicBezTo>
                    <a:pt x="23" y="158"/>
                    <a:pt x="13" y="163"/>
                    <a:pt x="27" y="176"/>
                  </a:cubicBezTo>
                  <a:cubicBezTo>
                    <a:pt x="40" y="190"/>
                    <a:pt x="59" y="227"/>
                    <a:pt x="74" y="245"/>
                  </a:cubicBezTo>
                  <a:cubicBezTo>
                    <a:pt x="90" y="263"/>
                    <a:pt x="90" y="268"/>
                    <a:pt x="90" y="268"/>
                  </a:cubicBezTo>
                  <a:cubicBezTo>
                    <a:pt x="90" y="268"/>
                    <a:pt x="92" y="281"/>
                    <a:pt x="72" y="265"/>
                  </a:cubicBezTo>
                  <a:cubicBezTo>
                    <a:pt x="52" y="250"/>
                    <a:pt x="43" y="226"/>
                    <a:pt x="30" y="218"/>
                  </a:cubicBezTo>
                  <a:cubicBezTo>
                    <a:pt x="16" y="210"/>
                    <a:pt x="0" y="208"/>
                    <a:pt x="1" y="218"/>
                  </a:cubicBezTo>
                  <a:cubicBezTo>
                    <a:pt x="2" y="228"/>
                    <a:pt x="2" y="228"/>
                    <a:pt x="53" y="279"/>
                  </a:cubicBezTo>
                  <a:cubicBezTo>
                    <a:pt x="103" y="330"/>
                    <a:pt x="152" y="384"/>
                    <a:pt x="190" y="423"/>
                  </a:cubicBezTo>
                  <a:cubicBezTo>
                    <a:pt x="229" y="463"/>
                    <a:pt x="246" y="517"/>
                    <a:pt x="279" y="557"/>
                  </a:cubicBezTo>
                  <a:cubicBezTo>
                    <a:pt x="312" y="598"/>
                    <a:pt x="358" y="662"/>
                    <a:pt x="400" y="687"/>
                  </a:cubicBezTo>
                  <a:cubicBezTo>
                    <a:pt x="442" y="713"/>
                    <a:pt x="468" y="767"/>
                    <a:pt x="490" y="789"/>
                  </a:cubicBezTo>
                  <a:cubicBezTo>
                    <a:pt x="512" y="811"/>
                    <a:pt x="514" y="841"/>
                    <a:pt x="514" y="841"/>
                  </a:cubicBezTo>
                  <a:cubicBezTo>
                    <a:pt x="498" y="832"/>
                    <a:pt x="498" y="832"/>
                    <a:pt x="498" y="832"/>
                  </a:cubicBezTo>
                  <a:cubicBezTo>
                    <a:pt x="498" y="874"/>
                    <a:pt x="498" y="874"/>
                    <a:pt x="498" y="874"/>
                  </a:cubicBezTo>
                  <a:cubicBezTo>
                    <a:pt x="504" y="900"/>
                    <a:pt x="504" y="900"/>
                    <a:pt x="504" y="900"/>
                  </a:cubicBezTo>
                  <a:cubicBezTo>
                    <a:pt x="504" y="900"/>
                    <a:pt x="470" y="994"/>
                    <a:pt x="465" y="1024"/>
                  </a:cubicBezTo>
                  <a:cubicBezTo>
                    <a:pt x="461" y="1054"/>
                    <a:pt x="445" y="1065"/>
                    <a:pt x="439" y="1063"/>
                  </a:cubicBezTo>
                  <a:cubicBezTo>
                    <a:pt x="433" y="1062"/>
                    <a:pt x="449" y="1082"/>
                    <a:pt x="445" y="1095"/>
                  </a:cubicBezTo>
                  <a:cubicBezTo>
                    <a:pt x="442" y="1108"/>
                    <a:pt x="406" y="1122"/>
                    <a:pt x="426" y="1133"/>
                  </a:cubicBezTo>
                  <a:cubicBezTo>
                    <a:pt x="446" y="1143"/>
                    <a:pt x="468" y="1143"/>
                    <a:pt x="463" y="1172"/>
                  </a:cubicBezTo>
                  <a:cubicBezTo>
                    <a:pt x="459" y="1202"/>
                    <a:pt x="450" y="1230"/>
                    <a:pt x="415" y="1292"/>
                  </a:cubicBezTo>
                  <a:cubicBezTo>
                    <a:pt x="379" y="1354"/>
                    <a:pt x="379" y="1354"/>
                    <a:pt x="379" y="1354"/>
                  </a:cubicBezTo>
                  <a:cubicBezTo>
                    <a:pt x="379" y="1354"/>
                    <a:pt x="374" y="1368"/>
                    <a:pt x="355" y="1354"/>
                  </a:cubicBezTo>
                  <a:cubicBezTo>
                    <a:pt x="336" y="1340"/>
                    <a:pt x="320" y="1351"/>
                    <a:pt x="308" y="1378"/>
                  </a:cubicBezTo>
                  <a:cubicBezTo>
                    <a:pt x="297" y="1404"/>
                    <a:pt x="272" y="1418"/>
                    <a:pt x="278" y="1481"/>
                  </a:cubicBezTo>
                  <a:cubicBezTo>
                    <a:pt x="283" y="1544"/>
                    <a:pt x="302" y="1548"/>
                    <a:pt x="298" y="1571"/>
                  </a:cubicBezTo>
                  <a:cubicBezTo>
                    <a:pt x="293" y="1594"/>
                    <a:pt x="288" y="1619"/>
                    <a:pt x="288" y="1658"/>
                  </a:cubicBezTo>
                  <a:cubicBezTo>
                    <a:pt x="289" y="1697"/>
                    <a:pt x="266" y="1751"/>
                    <a:pt x="266" y="1751"/>
                  </a:cubicBezTo>
                  <a:cubicBezTo>
                    <a:pt x="267" y="1798"/>
                    <a:pt x="267" y="1798"/>
                    <a:pt x="267" y="1798"/>
                  </a:cubicBezTo>
                  <a:cubicBezTo>
                    <a:pt x="267" y="1798"/>
                    <a:pt x="257" y="1812"/>
                    <a:pt x="246" y="1822"/>
                  </a:cubicBezTo>
                  <a:cubicBezTo>
                    <a:pt x="236" y="1833"/>
                    <a:pt x="245" y="1871"/>
                    <a:pt x="238" y="1900"/>
                  </a:cubicBezTo>
                  <a:cubicBezTo>
                    <a:pt x="232" y="1929"/>
                    <a:pt x="213" y="1962"/>
                    <a:pt x="197" y="2059"/>
                  </a:cubicBezTo>
                  <a:cubicBezTo>
                    <a:pt x="181" y="2156"/>
                    <a:pt x="164" y="2267"/>
                    <a:pt x="169" y="2349"/>
                  </a:cubicBezTo>
                  <a:cubicBezTo>
                    <a:pt x="175" y="2431"/>
                    <a:pt x="157" y="2462"/>
                    <a:pt x="169" y="2515"/>
                  </a:cubicBezTo>
                  <a:cubicBezTo>
                    <a:pt x="181" y="2568"/>
                    <a:pt x="176" y="2614"/>
                    <a:pt x="184" y="2634"/>
                  </a:cubicBezTo>
                  <a:cubicBezTo>
                    <a:pt x="192" y="2655"/>
                    <a:pt x="208" y="2665"/>
                    <a:pt x="212" y="2710"/>
                  </a:cubicBezTo>
                  <a:cubicBezTo>
                    <a:pt x="215" y="2754"/>
                    <a:pt x="214" y="2764"/>
                    <a:pt x="221" y="2797"/>
                  </a:cubicBezTo>
                  <a:cubicBezTo>
                    <a:pt x="229" y="2829"/>
                    <a:pt x="224" y="2846"/>
                    <a:pt x="237" y="2851"/>
                  </a:cubicBezTo>
                  <a:cubicBezTo>
                    <a:pt x="251" y="2855"/>
                    <a:pt x="278" y="2860"/>
                    <a:pt x="278" y="2860"/>
                  </a:cubicBezTo>
                  <a:cubicBezTo>
                    <a:pt x="278" y="2860"/>
                    <a:pt x="321" y="2953"/>
                    <a:pt x="340" y="3002"/>
                  </a:cubicBezTo>
                  <a:cubicBezTo>
                    <a:pt x="360" y="3052"/>
                    <a:pt x="372" y="3085"/>
                    <a:pt x="370" y="3092"/>
                  </a:cubicBezTo>
                  <a:cubicBezTo>
                    <a:pt x="367" y="3098"/>
                    <a:pt x="350" y="3105"/>
                    <a:pt x="348" y="3121"/>
                  </a:cubicBezTo>
                  <a:cubicBezTo>
                    <a:pt x="347" y="3137"/>
                    <a:pt x="373" y="3168"/>
                    <a:pt x="366" y="3195"/>
                  </a:cubicBezTo>
                  <a:cubicBezTo>
                    <a:pt x="359" y="3221"/>
                    <a:pt x="341" y="3258"/>
                    <a:pt x="328" y="3279"/>
                  </a:cubicBezTo>
                  <a:cubicBezTo>
                    <a:pt x="315" y="3301"/>
                    <a:pt x="303" y="3314"/>
                    <a:pt x="282" y="3318"/>
                  </a:cubicBezTo>
                  <a:cubicBezTo>
                    <a:pt x="261" y="3321"/>
                    <a:pt x="232" y="3330"/>
                    <a:pt x="223" y="3350"/>
                  </a:cubicBezTo>
                  <a:cubicBezTo>
                    <a:pt x="214" y="3369"/>
                    <a:pt x="215" y="3405"/>
                    <a:pt x="229" y="3433"/>
                  </a:cubicBezTo>
                  <a:cubicBezTo>
                    <a:pt x="244" y="3461"/>
                    <a:pt x="295" y="3478"/>
                    <a:pt x="368" y="3465"/>
                  </a:cubicBezTo>
                  <a:cubicBezTo>
                    <a:pt x="440" y="3452"/>
                    <a:pt x="506" y="3408"/>
                    <a:pt x="529" y="3403"/>
                  </a:cubicBezTo>
                  <a:cubicBezTo>
                    <a:pt x="552" y="3397"/>
                    <a:pt x="637" y="3365"/>
                    <a:pt x="635" y="3358"/>
                  </a:cubicBezTo>
                  <a:cubicBezTo>
                    <a:pt x="634" y="3350"/>
                    <a:pt x="612" y="3280"/>
                    <a:pt x="589" y="3231"/>
                  </a:cubicBezTo>
                  <a:cubicBezTo>
                    <a:pt x="567" y="3181"/>
                    <a:pt x="536" y="3094"/>
                    <a:pt x="531" y="3090"/>
                  </a:cubicBezTo>
                  <a:cubicBezTo>
                    <a:pt x="526" y="3086"/>
                    <a:pt x="511" y="3079"/>
                    <a:pt x="501" y="3076"/>
                  </a:cubicBezTo>
                  <a:cubicBezTo>
                    <a:pt x="490" y="3072"/>
                    <a:pt x="477" y="2999"/>
                    <a:pt x="471" y="2950"/>
                  </a:cubicBezTo>
                  <a:cubicBezTo>
                    <a:pt x="466" y="2901"/>
                    <a:pt x="457" y="2793"/>
                    <a:pt x="457" y="2793"/>
                  </a:cubicBezTo>
                  <a:cubicBezTo>
                    <a:pt x="457" y="2793"/>
                    <a:pt x="482" y="2795"/>
                    <a:pt x="481" y="2788"/>
                  </a:cubicBezTo>
                  <a:cubicBezTo>
                    <a:pt x="480" y="2781"/>
                    <a:pt x="471" y="2704"/>
                    <a:pt x="461" y="2681"/>
                  </a:cubicBezTo>
                  <a:cubicBezTo>
                    <a:pt x="450" y="2659"/>
                    <a:pt x="443" y="2643"/>
                    <a:pt x="443" y="2643"/>
                  </a:cubicBezTo>
                  <a:cubicBezTo>
                    <a:pt x="443" y="2643"/>
                    <a:pt x="458" y="2650"/>
                    <a:pt x="458" y="2638"/>
                  </a:cubicBezTo>
                  <a:cubicBezTo>
                    <a:pt x="458" y="2625"/>
                    <a:pt x="454" y="2570"/>
                    <a:pt x="447" y="2548"/>
                  </a:cubicBezTo>
                  <a:cubicBezTo>
                    <a:pt x="441" y="2527"/>
                    <a:pt x="450" y="2523"/>
                    <a:pt x="456" y="2500"/>
                  </a:cubicBezTo>
                  <a:cubicBezTo>
                    <a:pt x="462" y="2477"/>
                    <a:pt x="468" y="2472"/>
                    <a:pt x="475" y="2426"/>
                  </a:cubicBezTo>
                  <a:cubicBezTo>
                    <a:pt x="482" y="2380"/>
                    <a:pt x="472" y="2370"/>
                    <a:pt x="474" y="2351"/>
                  </a:cubicBezTo>
                  <a:cubicBezTo>
                    <a:pt x="476" y="2331"/>
                    <a:pt x="509" y="2269"/>
                    <a:pt x="521" y="2242"/>
                  </a:cubicBezTo>
                  <a:cubicBezTo>
                    <a:pt x="533" y="2216"/>
                    <a:pt x="542" y="2197"/>
                    <a:pt x="542" y="2197"/>
                  </a:cubicBezTo>
                  <a:cubicBezTo>
                    <a:pt x="542" y="2197"/>
                    <a:pt x="596" y="2262"/>
                    <a:pt x="630" y="2326"/>
                  </a:cubicBezTo>
                  <a:cubicBezTo>
                    <a:pt x="665" y="2390"/>
                    <a:pt x="689" y="2430"/>
                    <a:pt x="734" y="2473"/>
                  </a:cubicBezTo>
                  <a:cubicBezTo>
                    <a:pt x="779" y="2516"/>
                    <a:pt x="783" y="2523"/>
                    <a:pt x="807" y="2576"/>
                  </a:cubicBezTo>
                  <a:cubicBezTo>
                    <a:pt x="830" y="2628"/>
                    <a:pt x="852" y="2692"/>
                    <a:pt x="861" y="2688"/>
                  </a:cubicBezTo>
                  <a:cubicBezTo>
                    <a:pt x="871" y="2685"/>
                    <a:pt x="922" y="2652"/>
                    <a:pt x="922" y="2652"/>
                  </a:cubicBezTo>
                  <a:cubicBezTo>
                    <a:pt x="922" y="2652"/>
                    <a:pt x="932" y="2637"/>
                    <a:pt x="994" y="2733"/>
                  </a:cubicBezTo>
                  <a:cubicBezTo>
                    <a:pt x="1056" y="2829"/>
                    <a:pt x="1083" y="2892"/>
                    <a:pt x="1083" y="2892"/>
                  </a:cubicBezTo>
                  <a:cubicBezTo>
                    <a:pt x="1093" y="2907"/>
                    <a:pt x="1093" y="2907"/>
                    <a:pt x="1093" y="2907"/>
                  </a:cubicBezTo>
                  <a:cubicBezTo>
                    <a:pt x="1066" y="2914"/>
                    <a:pt x="1066" y="2914"/>
                    <a:pt x="1066" y="2914"/>
                  </a:cubicBezTo>
                  <a:cubicBezTo>
                    <a:pt x="1066" y="2914"/>
                    <a:pt x="1091" y="2978"/>
                    <a:pt x="1090" y="3009"/>
                  </a:cubicBezTo>
                  <a:cubicBezTo>
                    <a:pt x="1089" y="3041"/>
                    <a:pt x="1103" y="3068"/>
                    <a:pt x="1076" y="3106"/>
                  </a:cubicBezTo>
                  <a:cubicBezTo>
                    <a:pt x="1050" y="3144"/>
                    <a:pt x="1031" y="3150"/>
                    <a:pt x="1019" y="3165"/>
                  </a:cubicBezTo>
                  <a:cubicBezTo>
                    <a:pt x="1008" y="3179"/>
                    <a:pt x="1002" y="3205"/>
                    <a:pt x="1035" y="3237"/>
                  </a:cubicBezTo>
                  <a:cubicBezTo>
                    <a:pt x="1067" y="3270"/>
                    <a:pt x="1076" y="3261"/>
                    <a:pt x="1076" y="326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1191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8864085" y="6414793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8" y="62803"/>
            <a:ext cx="12184062" cy="679519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/>
          <p:nvPr/>
        </p:nvSpPr>
        <p:spPr>
          <a:xfrm>
            <a:off x="7938" y="0"/>
            <a:ext cx="12184062" cy="68580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sz="4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slides.org/free-templates" TargetMode="External"/><Relationship Id="rId2" Type="http://schemas.openxmlformats.org/officeDocument/2006/relationships/hyperlink" Target="https://www.kaggle.com/datasets/jordizar/climb-datase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6"/>
          <p:cNvGrpSpPr/>
          <p:nvPr/>
        </p:nvGrpSpPr>
        <p:grpSpPr>
          <a:xfrm>
            <a:off x="8135277" y="651519"/>
            <a:ext cx="881129" cy="962639"/>
            <a:chOff x="5045075" y="2419350"/>
            <a:chExt cx="1716088" cy="1874838"/>
          </a:xfrm>
        </p:grpSpPr>
        <p:sp>
          <p:nvSpPr>
            <p:cNvPr id="115" name="Google Shape;115;p16"/>
            <p:cNvSpPr/>
            <p:nvPr/>
          </p:nvSpPr>
          <p:spPr>
            <a:xfrm>
              <a:off x="5961063" y="3092450"/>
              <a:ext cx="434975" cy="320675"/>
            </a:xfrm>
            <a:custGeom>
              <a:avLst/>
              <a:gdLst/>
              <a:ahLst/>
              <a:cxnLst/>
              <a:rect l="l" t="t" r="r" b="b"/>
              <a:pathLst>
                <a:path w="174" h="129" extrusionOk="0">
                  <a:moveTo>
                    <a:pt x="93" y="64"/>
                  </a:moveTo>
                  <a:cubicBezTo>
                    <a:pt x="91" y="64"/>
                    <a:pt x="85" y="64"/>
                    <a:pt x="82" y="69"/>
                  </a:cubicBezTo>
                  <a:cubicBezTo>
                    <a:pt x="79" y="73"/>
                    <a:pt x="67" y="75"/>
                    <a:pt x="55" y="74"/>
                  </a:cubicBezTo>
                  <a:cubicBezTo>
                    <a:pt x="43" y="72"/>
                    <a:pt x="35" y="72"/>
                    <a:pt x="25" y="81"/>
                  </a:cubicBezTo>
                  <a:cubicBezTo>
                    <a:pt x="15" y="91"/>
                    <a:pt x="9" y="94"/>
                    <a:pt x="4" y="97"/>
                  </a:cubicBezTo>
                  <a:cubicBezTo>
                    <a:pt x="0" y="101"/>
                    <a:pt x="1" y="102"/>
                    <a:pt x="4" y="105"/>
                  </a:cubicBezTo>
                  <a:cubicBezTo>
                    <a:pt x="7" y="109"/>
                    <a:pt x="12" y="115"/>
                    <a:pt x="17" y="114"/>
                  </a:cubicBezTo>
                  <a:cubicBezTo>
                    <a:pt x="23" y="113"/>
                    <a:pt x="30" y="109"/>
                    <a:pt x="34" y="104"/>
                  </a:cubicBezTo>
                  <a:cubicBezTo>
                    <a:pt x="38" y="100"/>
                    <a:pt x="43" y="96"/>
                    <a:pt x="47" y="96"/>
                  </a:cubicBezTo>
                  <a:cubicBezTo>
                    <a:pt x="50" y="96"/>
                    <a:pt x="73" y="96"/>
                    <a:pt x="80" y="96"/>
                  </a:cubicBezTo>
                  <a:cubicBezTo>
                    <a:pt x="87" y="96"/>
                    <a:pt x="89" y="96"/>
                    <a:pt x="89" y="97"/>
                  </a:cubicBezTo>
                  <a:cubicBezTo>
                    <a:pt x="89" y="97"/>
                    <a:pt x="88" y="111"/>
                    <a:pt x="90" y="114"/>
                  </a:cubicBezTo>
                  <a:cubicBezTo>
                    <a:pt x="93" y="117"/>
                    <a:pt x="89" y="119"/>
                    <a:pt x="89" y="123"/>
                  </a:cubicBezTo>
                  <a:cubicBezTo>
                    <a:pt x="88" y="126"/>
                    <a:pt x="89" y="129"/>
                    <a:pt x="89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2"/>
                    <a:pt x="95" y="120"/>
                  </a:cubicBezTo>
                  <a:cubicBezTo>
                    <a:pt x="96" y="118"/>
                    <a:pt x="100" y="115"/>
                    <a:pt x="99" y="113"/>
                  </a:cubicBezTo>
                  <a:cubicBezTo>
                    <a:pt x="99" y="111"/>
                    <a:pt x="99" y="107"/>
                    <a:pt x="99" y="104"/>
                  </a:cubicBezTo>
                  <a:cubicBezTo>
                    <a:pt x="100" y="101"/>
                    <a:pt x="104" y="103"/>
                    <a:pt x="107" y="105"/>
                  </a:cubicBezTo>
                  <a:cubicBezTo>
                    <a:pt x="110" y="106"/>
                    <a:pt x="112" y="107"/>
                    <a:pt x="112" y="109"/>
                  </a:cubicBezTo>
                  <a:cubicBezTo>
                    <a:pt x="112" y="112"/>
                    <a:pt x="116" y="116"/>
                    <a:pt x="118" y="116"/>
                  </a:cubicBezTo>
                  <a:cubicBezTo>
                    <a:pt x="119" y="117"/>
                    <a:pt x="121" y="114"/>
                    <a:pt x="121" y="114"/>
                  </a:cubicBezTo>
                  <a:cubicBezTo>
                    <a:pt x="121" y="114"/>
                    <a:pt x="121" y="109"/>
                    <a:pt x="121" y="108"/>
                  </a:cubicBezTo>
                  <a:cubicBezTo>
                    <a:pt x="121" y="107"/>
                    <a:pt x="124" y="107"/>
                    <a:pt x="128" y="106"/>
                  </a:cubicBezTo>
                  <a:cubicBezTo>
                    <a:pt x="132" y="105"/>
                    <a:pt x="141" y="103"/>
                    <a:pt x="138" y="99"/>
                  </a:cubicBezTo>
                  <a:cubicBezTo>
                    <a:pt x="136" y="94"/>
                    <a:pt x="132" y="95"/>
                    <a:pt x="126" y="94"/>
                  </a:cubicBezTo>
                  <a:cubicBezTo>
                    <a:pt x="120" y="93"/>
                    <a:pt x="116" y="89"/>
                    <a:pt x="114" y="86"/>
                  </a:cubicBezTo>
                  <a:cubicBezTo>
                    <a:pt x="113" y="84"/>
                    <a:pt x="112" y="81"/>
                    <a:pt x="113" y="77"/>
                  </a:cubicBezTo>
                  <a:cubicBezTo>
                    <a:pt x="115" y="72"/>
                    <a:pt x="128" y="66"/>
                    <a:pt x="129" y="62"/>
                  </a:cubicBezTo>
                  <a:cubicBezTo>
                    <a:pt x="131" y="58"/>
                    <a:pt x="133" y="49"/>
                    <a:pt x="136" y="43"/>
                  </a:cubicBezTo>
                  <a:cubicBezTo>
                    <a:pt x="139" y="37"/>
                    <a:pt x="148" y="27"/>
                    <a:pt x="156" y="23"/>
                  </a:cubicBezTo>
                  <a:cubicBezTo>
                    <a:pt x="163" y="19"/>
                    <a:pt x="167" y="17"/>
                    <a:pt x="169" y="15"/>
                  </a:cubicBezTo>
                  <a:cubicBezTo>
                    <a:pt x="171" y="13"/>
                    <a:pt x="174" y="5"/>
                    <a:pt x="168" y="2"/>
                  </a:cubicBezTo>
                  <a:cubicBezTo>
                    <a:pt x="161" y="0"/>
                    <a:pt x="154" y="2"/>
                    <a:pt x="143" y="7"/>
                  </a:cubicBezTo>
                  <a:cubicBezTo>
                    <a:pt x="133" y="11"/>
                    <a:pt x="125" y="15"/>
                    <a:pt x="116" y="19"/>
                  </a:cubicBezTo>
                  <a:cubicBezTo>
                    <a:pt x="107" y="24"/>
                    <a:pt x="101" y="29"/>
                    <a:pt x="99" y="33"/>
                  </a:cubicBezTo>
                  <a:cubicBezTo>
                    <a:pt x="98" y="37"/>
                    <a:pt x="98" y="51"/>
                    <a:pt x="98" y="54"/>
                  </a:cubicBezTo>
                  <a:cubicBezTo>
                    <a:pt x="97" y="57"/>
                    <a:pt x="96" y="60"/>
                    <a:pt x="95" y="61"/>
                  </a:cubicBezTo>
                  <a:cubicBezTo>
                    <a:pt x="94" y="63"/>
                    <a:pt x="93" y="64"/>
                    <a:pt x="93" y="64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Ayuthaya" pitchFamily="2" charset="-34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6230938" y="2419350"/>
              <a:ext cx="258763" cy="192088"/>
            </a:xfrm>
            <a:custGeom>
              <a:avLst/>
              <a:gdLst/>
              <a:ahLst/>
              <a:cxnLst/>
              <a:rect l="l" t="t" r="r" b="b"/>
              <a:pathLst>
                <a:path w="104" h="77" extrusionOk="0">
                  <a:moveTo>
                    <a:pt x="56" y="38"/>
                  </a:moveTo>
                  <a:cubicBezTo>
                    <a:pt x="55" y="38"/>
                    <a:pt x="51" y="38"/>
                    <a:pt x="49" y="41"/>
                  </a:cubicBezTo>
                  <a:cubicBezTo>
                    <a:pt x="48" y="43"/>
                    <a:pt x="40" y="44"/>
                    <a:pt x="33" y="44"/>
                  </a:cubicBezTo>
                  <a:cubicBezTo>
                    <a:pt x="26" y="43"/>
                    <a:pt x="22" y="43"/>
                    <a:pt x="15" y="48"/>
                  </a:cubicBezTo>
                  <a:cubicBezTo>
                    <a:pt x="9" y="54"/>
                    <a:pt x="6" y="56"/>
                    <a:pt x="3" y="58"/>
                  </a:cubicBezTo>
                  <a:cubicBezTo>
                    <a:pt x="0" y="60"/>
                    <a:pt x="1" y="61"/>
                    <a:pt x="3" y="63"/>
                  </a:cubicBezTo>
                  <a:cubicBezTo>
                    <a:pt x="5" y="65"/>
                    <a:pt x="7" y="68"/>
                    <a:pt x="11" y="68"/>
                  </a:cubicBezTo>
                  <a:cubicBezTo>
                    <a:pt x="14" y="67"/>
                    <a:pt x="18" y="65"/>
                    <a:pt x="21" y="62"/>
                  </a:cubicBezTo>
                  <a:cubicBezTo>
                    <a:pt x="23" y="59"/>
                    <a:pt x="26" y="57"/>
                    <a:pt x="28" y="57"/>
                  </a:cubicBezTo>
                  <a:cubicBezTo>
                    <a:pt x="30" y="57"/>
                    <a:pt x="44" y="57"/>
                    <a:pt x="48" y="57"/>
                  </a:cubicBezTo>
                  <a:cubicBezTo>
                    <a:pt x="52" y="57"/>
                    <a:pt x="53" y="57"/>
                    <a:pt x="53" y="57"/>
                  </a:cubicBezTo>
                  <a:cubicBezTo>
                    <a:pt x="53" y="58"/>
                    <a:pt x="53" y="66"/>
                    <a:pt x="54" y="68"/>
                  </a:cubicBezTo>
                  <a:cubicBezTo>
                    <a:pt x="56" y="70"/>
                    <a:pt x="54" y="71"/>
                    <a:pt x="53" y="73"/>
                  </a:cubicBezTo>
                  <a:cubicBezTo>
                    <a:pt x="53" y="75"/>
                    <a:pt x="54" y="77"/>
                    <a:pt x="54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7"/>
                    <a:pt x="56" y="72"/>
                    <a:pt x="57" y="71"/>
                  </a:cubicBezTo>
                  <a:cubicBezTo>
                    <a:pt x="58" y="70"/>
                    <a:pt x="60" y="69"/>
                    <a:pt x="60" y="67"/>
                  </a:cubicBezTo>
                  <a:cubicBezTo>
                    <a:pt x="60" y="66"/>
                    <a:pt x="59" y="63"/>
                    <a:pt x="60" y="62"/>
                  </a:cubicBezTo>
                  <a:cubicBezTo>
                    <a:pt x="60" y="60"/>
                    <a:pt x="63" y="61"/>
                    <a:pt x="64" y="62"/>
                  </a:cubicBezTo>
                  <a:cubicBezTo>
                    <a:pt x="66" y="63"/>
                    <a:pt x="67" y="63"/>
                    <a:pt x="67" y="65"/>
                  </a:cubicBezTo>
                  <a:cubicBezTo>
                    <a:pt x="67" y="67"/>
                    <a:pt x="70" y="69"/>
                    <a:pt x="70" y="69"/>
                  </a:cubicBezTo>
                  <a:cubicBezTo>
                    <a:pt x="71" y="70"/>
                    <a:pt x="72" y="68"/>
                    <a:pt x="72" y="68"/>
                  </a:cubicBezTo>
                  <a:cubicBezTo>
                    <a:pt x="72" y="68"/>
                    <a:pt x="72" y="65"/>
                    <a:pt x="72" y="64"/>
                  </a:cubicBezTo>
                  <a:cubicBezTo>
                    <a:pt x="72" y="63"/>
                    <a:pt x="74" y="64"/>
                    <a:pt x="77" y="63"/>
                  </a:cubicBezTo>
                  <a:cubicBezTo>
                    <a:pt x="79" y="63"/>
                    <a:pt x="84" y="61"/>
                    <a:pt x="83" y="59"/>
                  </a:cubicBezTo>
                  <a:cubicBezTo>
                    <a:pt x="81" y="56"/>
                    <a:pt x="79" y="57"/>
                    <a:pt x="76" y="56"/>
                  </a:cubicBezTo>
                  <a:cubicBezTo>
                    <a:pt x="72" y="55"/>
                    <a:pt x="69" y="53"/>
                    <a:pt x="68" y="51"/>
                  </a:cubicBezTo>
                  <a:cubicBezTo>
                    <a:pt x="67" y="50"/>
                    <a:pt x="67" y="48"/>
                    <a:pt x="68" y="45"/>
                  </a:cubicBezTo>
                  <a:cubicBezTo>
                    <a:pt x="69" y="43"/>
                    <a:pt x="77" y="39"/>
                    <a:pt x="77" y="37"/>
                  </a:cubicBezTo>
                  <a:cubicBezTo>
                    <a:pt x="78" y="34"/>
                    <a:pt x="80" y="29"/>
                    <a:pt x="81" y="25"/>
                  </a:cubicBezTo>
                  <a:cubicBezTo>
                    <a:pt x="83" y="22"/>
                    <a:pt x="89" y="16"/>
                    <a:pt x="93" y="14"/>
                  </a:cubicBezTo>
                  <a:cubicBezTo>
                    <a:pt x="98" y="11"/>
                    <a:pt x="100" y="10"/>
                    <a:pt x="101" y="9"/>
                  </a:cubicBezTo>
                  <a:cubicBezTo>
                    <a:pt x="102" y="8"/>
                    <a:pt x="104" y="3"/>
                    <a:pt x="100" y="1"/>
                  </a:cubicBezTo>
                  <a:cubicBezTo>
                    <a:pt x="96" y="0"/>
                    <a:pt x="92" y="1"/>
                    <a:pt x="86" y="4"/>
                  </a:cubicBezTo>
                  <a:cubicBezTo>
                    <a:pt x="79" y="7"/>
                    <a:pt x="75" y="9"/>
                    <a:pt x="69" y="11"/>
                  </a:cubicBezTo>
                  <a:cubicBezTo>
                    <a:pt x="64" y="14"/>
                    <a:pt x="60" y="17"/>
                    <a:pt x="60" y="20"/>
                  </a:cubicBezTo>
                  <a:cubicBezTo>
                    <a:pt x="59" y="22"/>
                    <a:pt x="59" y="30"/>
                    <a:pt x="59" y="32"/>
                  </a:cubicBezTo>
                  <a:cubicBezTo>
                    <a:pt x="58" y="34"/>
                    <a:pt x="58" y="36"/>
                    <a:pt x="57" y="36"/>
                  </a:cubicBezTo>
                  <a:cubicBezTo>
                    <a:pt x="56" y="37"/>
                    <a:pt x="56" y="38"/>
                    <a:pt x="56" y="38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Ayuthaya" pitchFamily="2" charset="-34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045075" y="3532188"/>
              <a:ext cx="458788" cy="520700"/>
            </a:xfrm>
            <a:custGeom>
              <a:avLst/>
              <a:gdLst/>
              <a:ahLst/>
              <a:cxnLst/>
              <a:rect l="l" t="t" r="r" b="b"/>
              <a:pathLst>
                <a:path w="184" h="209" extrusionOk="0">
                  <a:moveTo>
                    <a:pt x="104" y="110"/>
                  </a:moveTo>
                  <a:cubicBezTo>
                    <a:pt x="102" y="111"/>
                    <a:pt x="94" y="114"/>
                    <a:pt x="92" y="121"/>
                  </a:cubicBezTo>
                  <a:cubicBezTo>
                    <a:pt x="91" y="128"/>
                    <a:pt x="76" y="135"/>
                    <a:pt x="60" y="138"/>
                  </a:cubicBezTo>
                  <a:cubicBezTo>
                    <a:pt x="44" y="142"/>
                    <a:pt x="34" y="144"/>
                    <a:pt x="25" y="160"/>
                  </a:cubicBezTo>
                  <a:cubicBezTo>
                    <a:pt x="16" y="177"/>
                    <a:pt x="9" y="184"/>
                    <a:pt x="5" y="190"/>
                  </a:cubicBezTo>
                  <a:cubicBezTo>
                    <a:pt x="0" y="196"/>
                    <a:pt x="3" y="197"/>
                    <a:pt x="8" y="200"/>
                  </a:cubicBezTo>
                  <a:cubicBezTo>
                    <a:pt x="13" y="203"/>
                    <a:pt x="22" y="209"/>
                    <a:pt x="28" y="206"/>
                  </a:cubicBezTo>
                  <a:cubicBezTo>
                    <a:pt x="35" y="202"/>
                    <a:pt x="43" y="193"/>
                    <a:pt x="46" y="186"/>
                  </a:cubicBezTo>
                  <a:cubicBezTo>
                    <a:pt x="48" y="179"/>
                    <a:pt x="54" y="171"/>
                    <a:pt x="59" y="170"/>
                  </a:cubicBezTo>
                  <a:cubicBezTo>
                    <a:pt x="64" y="169"/>
                    <a:pt x="92" y="160"/>
                    <a:pt x="101" y="157"/>
                  </a:cubicBezTo>
                  <a:cubicBezTo>
                    <a:pt x="111" y="154"/>
                    <a:pt x="112" y="153"/>
                    <a:pt x="113" y="154"/>
                  </a:cubicBezTo>
                  <a:cubicBezTo>
                    <a:pt x="113" y="155"/>
                    <a:pt x="118" y="172"/>
                    <a:pt x="122" y="176"/>
                  </a:cubicBezTo>
                  <a:cubicBezTo>
                    <a:pt x="126" y="179"/>
                    <a:pt x="123" y="182"/>
                    <a:pt x="123" y="187"/>
                  </a:cubicBezTo>
                  <a:cubicBezTo>
                    <a:pt x="124" y="192"/>
                    <a:pt x="127" y="195"/>
                    <a:pt x="127" y="195"/>
                  </a:cubicBezTo>
                  <a:cubicBezTo>
                    <a:pt x="133" y="193"/>
                    <a:pt x="133" y="193"/>
                    <a:pt x="133" y="193"/>
                  </a:cubicBezTo>
                  <a:cubicBezTo>
                    <a:pt x="133" y="193"/>
                    <a:pt x="130" y="184"/>
                    <a:pt x="130" y="181"/>
                  </a:cubicBezTo>
                  <a:cubicBezTo>
                    <a:pt x="131" y="179"/>
                    <a:pt x="134" y="173"/>
                    <a:pt x="133" y="171"/>
                  </a:cubicBezTo>
                  <a:cubicBezTo>
                    <a:pt x="132" y="168"/>
                    <a:pt x="129" y="163"/>
                    <a:pt x="129" y="159"/>
                  </a:cubicBezTo>
                  <a:cubicBezTo>
                    <a:pt x="129" y="155"/>
                    <a:pt x="135" y="156"/>
                    <a:pt x="139" y="157"/>
                  </a:cubicBezTo>
                  <a:cubicBezTo>
                    <a:pt x="143" y="157"/>
                    <a:pt x="146" y="157"/>
                    <a:pt x="148" y="161"/>
                  </a:cubicBezTo>
                  <a:cubicBezTo>
                    <a:pt x="149" y="164"/>
                    <a:pt x="156" y="167"/>
                    <a:pt x="158" y="167"/>
                  </a:cubicBezTo>
                  <a:cubicBezTo>
                    <a:pt x="160" y="168"/>
                    <a:pt x="161" y="163"/>
                    <a:pt x="161" y="163"/>
                  </a:cubicBezTo>
                  <a:cubicBezTo>
                    <a:pt x="161" y="163"/>
                    <a:pt x="159" y="157"/>
                    <a:pt x="159" y="155"/>
                  </a:cubicBezTo>
                  <a:cubicBezTo>
                    <a:pt x="158" y="153"/>
                    <a:pt x="163" y="153"/>
                    <a:pt x="167" y="150"/>
                  </a:cubicBezTo>
                  <a:cubicBezTo>
                    <a:pt x="172" y="147"/>
                    <a:pt x="182" y="141"/>
                    <a:pt x="177" y="136"/>
                  </a:cubicBezTo>
                  <a:cubicBezTo>
                    <a:pt x="172" y="132"/>
                    <a:pt x="168" y="134"/>
                    <a:pt x="160" y="135"/>
                  </a:cubicBezTo>
                  <a:cubicBezTo>
                    <a:pt x="151" y="136"/>
                    <a:pt x="144" y="133"/>
                    <a:pt x="141" y="130"/>
                  </a:cubicBezTo>
                  <a:cubicBezTo>
                    <a:pt x="138" y="128"/>
                    <a:pt x="135" y="124"/>
                    <a:pt x="136" y="118"/>
                  </a:cubicBezTo>
                  <a:cubicBezTo>
                    <a:pt x="136" y="112"/>
                    <a:pt x="150" y="99"/>
                    <a:pt x="151" y="93"/>
                  </a:cubicBezTo>
                  <a:cubicBezTo>
                    <a:pt x="151" y="87"/>
                    <a:pt x="150" y="75"/>
                    <a:pt x="151" y="66"/>
                  </a:cubicBezTo>
                  <a:cubicBezTo>
                    <a:pt x="152" y="57"/>
                    <a:pt x="160" y="40"/>
                    <a:pt x="168" y="32"/>
                  </a:cubicBezTo>
                  <a:cubicBezTo>
                    <a:pt x="176" y="24"/>
                    <a:pt x="180" y="20"/>
                    <a:pt x="182" y="16"/>
                  </a:cubicBezTo>
                  <a:cubicBezTo>
                    <a:pt x="183" y="13"/>
                    <a:pt x="184" y="1"/>
                    <a:pt x="175" y="1"/>
                  </a:cubicBezTo>
                  <a:cubicBezTo>
                    <a:pt x="165" y="0"/>
                    <a:pt x="157" y="7"/>
                    <a:pt x="145" y="17"/>
                  </a:cubicBezTo>
                  <a:cubicBezTo>
                    <a:pt x="134" y="27"/>
                    <a:pt x="125" y="34"/>
                    <a:pt x="116" y="44"/>
                  </a:cubicBezTo>
                  <a:cubicBezTo>
                    <a:pt x="106" y="53"/>
                    <a:pt x="100" y="63"/>
                    <a:pt x="100" y="69"/>
                  </a:cubicBezTo>
                  <a:cubicBezTo>
                    <a:pt x="100" y="74"/>
                    <a:pt x="106" y="91"/>
                    <a:pt x="106" y="95"/>
                  </a:cubicBezTo>
                  <a:cubicBezTo>
                    <a:pt x="107" y="99"/>
                    <a:pt x="107" y="104"/>
                    <a:pt x="106" y="106"/>
                  </a:cubicBezTo>
                  <a:cubicBezTo>
                    <a:pt x="105" y="108"/>
                    <a:pt x="104" y="110"/>
                    <a:pt x="104" y="110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Ayuthaya" pitchFamily="2" charset="-34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5689600" y="3689350"/>
              <a:ext cx="431800" cy="315913"/>
            </a:xfrm>
            <a:custGeom>
              <a:avLst/>
              <a:gdLst/>
              <a:ahLst/>
              <a:cxnLst/>
              <a:rect l="l" t="t" r="r" b="b"/>
              <a:pathLst>
                <a:path w="173" h="127" extrusionOk="0">
                  <a:moveTo>
                    <a:pt x="92" y="63"/>
                  </a:moveTo>
                  <a:cubicBezTo>
                    <a:pt x="91" y="62"/>
                    <a:pt x="84" y="63"/>
                    <a:pt x="81" y="67"/>
                  </a:cubicBezTo>
                  <a:cubicBezTo>
                    <a:pt x="79" y="72"/>
                    <a:pt x="66" y="73"/>
                    <a:pt x="55" y="72"/>
                  </a:cubicBezTo>
                  <a:cubicBezTo>
                    <a:pt x="43" y="71"/>
                    <a:pt x="35" y="70"/>
                    <a:pt x="25" y="79"/>
                  </a:cubicBezTo>
                  <a:cubicBezTo>
                    <a:pt x="15" y="89"/>
                    <a:pt x="9" y="92"/>
                    <a:pt x="4" y="95"/>
                  </a:cubicBezTo>
                  <a:cubicBezTo>
                    <a:pt x="0" y="99"/>
                    <a:pt x="1" y="100"/>
                    <a:pt x="4" y="103"/>
                  </a:cubicBezTo>
                  <a:cubicBezTo>
                    <a:pt x="7" y="106"/>
                    <a:pt x="12" y="113"/>
                    <a:pt x="17" y="112"/>
                  </a:cubicBezTo>
                  <a:cubicBezTo>
                    <a:pt x="22" y="111"/>
                    <a:pt x="30" y="107"/>
                    <a:pt x="34" y="102"/>
                  </a:cubicBezTo>
                  <a:cubicBezTo>
                    <a:pt x="37" y="98"/>
                    <a:pt x="43" y="94"/>
                    <a:pt x="47" y="94"/>
                  </a:cubicBezTo>
                  <a:cubicBezTo>
                    <a:pt x="50" y="95"/>
                    <a:pt x="72" y="95"/>
                    <a:pt x="79" y="95"/>
                  </a:cubicBezTo>
                  <a:cubicBezTo>
                    <a:pt x="86" y="95"/>
                    <a:pt x="88" y="94"/>
                    <a:pt x="88" y="95"/>
                  </a:cubicBezTo>
                  <a:cubicBezTo>
                    <a:pt x="88" y="96"/>
                    <a:pt x="87" y="109"/>
                    <a:pt x="89" y="112"/>
                  </a:cubicBezTo>
                  <a:cubicBezTo>
                    <a:pt x="91" y="116"/>
                    <a:pt x="88" y="117"/>
                    <a:pt x="88" y="121"/>
                  </a:cubicBezTo>
                  <a:cubicBezTo>
                    <a:pt x="87" y="124"/>
                    <a:pt x="88" y="127"/>
                    <a:pt x="88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27"/>
                    <a:pt x="93" y="120"/>
                    <a:pt x="94" y="118"/>
                  </a:cubicBezTo>
                  <a:cubicBezTo>
                    <a:pt x="95" y="117"/>
                    <a:pt x="98" y="114"/>
                    <a:pt x="98" y="112"/>
                  </a:cubicBezTo>
                  <a:cubicBezTo>
                    <a:pt x="98" y="109"/>
                    <a:pt x="97" y="105"/>
                    <a:pt x="98" y="102"/>
                  </a:cubicBezTo>
                  <a:cubicBezTo>
                    <a:pt x="99" y="99"/>
                    <a:pt x="103" y="101"/>
                    <a:pt x="106" y="103"/>
                  </a:cubicBezTo>
                  <a:cubicBezTo>
                    <a:pt x="108" y="105"/>
                    <a:pt x="110" y="105"/>
                    <a:pt x="111" y="108"/>
                  </a:cubicBezTo>
                  <a:cubicBezTo>
                    <a:pt x="111" y="110"/>
                    <a:pt x="115" y="114"/>
                    <a:pt x="116" y="115"/>
                  </a:cubicBezTo>
                  <a:cubicBezTo>
                    <a:pt x="118" y="115"/>
                    <a:pt x="120" y="113"/>
                    <a:pt x="120" y="113"/>
                  </a:cubicBezTo>
                  <a:cubicBezTo>
                    <a:pt x="120" y="113"/>
                    <a:pt x="120" y="108"/>
                    <a:pt x="120" y="106"/>
                  </a:cubicBezTo>
                  <a:cubicBezTo>
                    <a:pt x="120" y="105"/>
                    <a:pt x="123" y="106"/>
                    <a:pt x="127" y="105"/>
                  </a:cubicBezTo>
                  <a:cubicBezTo>
                    <a:pt x="131" y="104"/>
                    <a:pt x="139" y="101"/>
                    <a:pt x="136" y="97"/>
                  </a:cubicBezTo>
                  <a:cubicBezTo>
                    <a:pt x="134" y="93"/>
                    <a:pt x="131" y="94"/>
                    <a:pt x="125" y="93"/>
                  </a:cubicBezTo>
                  <a:cubicBezTo>
                    <a:pt x="119" y="91"/>
                    <a:pt x="114" y="88"/>
                    <a:pt x="113" y="85"/>
                  </a:cubicBezTo>
                  <a:cubicBezTo>
                    <a:pt x="111" y="82"/>
                    <a:pt x="110" y="79"/>
                    <a:pt x="112" y="75"/>
                  </a:cubicBezTo>
                  <a:cubicBezTo>
                    <a:pt x="114" y="71"/>
                    <a:pt x="127" y="65"/>
                    <a:pt x="128" y="61"/>
                  </a:cubicBezTo>
                  <a:cubicBezTo>
                    <a:pt x="130" y="57"/>
                    <a:pt x="132" y="48"/>
                    <a:pt x="135" y="42"/>
                  </a:cubicBezTo>
                  <a:cubicBezTo>
                    <a:pt x="137" y="36"/>
                    <a:pt x="147" y="27"/>
                    <a:pt x="154" y="23"/>
                  </a:cubicBezTo>
                  <a:cubicBezTo>
                    <a:pt x="162" y="19"/>
                    <a:pt x="165" y="17"/>
                    <a:pt x="167" y="15"/>
                  </a:cubicBezTo>
                  <a:cubicBezTo>
                    <a:pt x="169" y="13"/>
                    <a:pt x="173" y="5"/>
                    <a:pt x="166" y="2"/>
                  </a:cubicBezTo>
                  <a:cubicBezTo>
                    <a:pt x="160" y="0"/>
                    <a:pt x="152" y="2"/>
                    <a:pt x="142" y="7"/>
                  </a:cubicBezTo>
                  <a:cubicBezTo>
                    <a:pt x="132" y="11"/>
                    <a:pt x="124" y="14"/>
                    <a:pt x="115" y="19"/>
                  </a:cubicBezTo>
                  <a:cubicBezTo>
                    <a:pt x="106" y="23"/>
                    <a:pt x="100" y="29"/>
                    <a:pt x="98" y="33"/>
                  </a:cubicBezTo>
                  <a:cubicBezTo>
                    <a:pt x="97" y="37"/>
                    <a:pt x="97" y="50"/>
                    <a:pt x="97" y="53"/>
                  </a:cubicBezTo>
                  <a:cubicBezTo>
                    <a:pt x="96" y="55"/>
                    <a:pt x="95" y="59"/>
                    <a:pt x="94" y="60"/>
                  </a:cubicBezTo>
                  <a:cubicBezTo>
                    <a:pt x="93" y="62"/>
                    <a:pt x="92" y="63"/>
                    <a:pt x="92" y="63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Ayuthaya" pitchFamily="2" charset="-34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121400" y="3930650"/>
              <a:ext cx="174625" cy="127000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37" y="25"/>
                  </a:moveTo>
                  <a:cubicBezTo>
                    <a:pt x="36" y="25"/>
                    <a:pt x="34" y="25"/>
                    <a:pt x="33" y="27"/>
                  </a:cubicBezTo>
                  <a:cubicBezTo>
                    <a:pt x="32" y="29"/>
                    <a:pt x="27" y="29"/>
                    <a:pt x="22" y="29"/>
                  </a:cubicBezTo>
                  <a:cubicBezTo>
                    <a:pt x="17" y="28"/>
                    <a:pt x="14" y="28"/>
                    <a:pt x="10" y="32"/>
                  </a:cubicBezTo>
                  <a:cubicBezTo>
                    <a:pt x="6" y="36"/>
                    <a:pt x="3" y="37"/>
                    <a:pt x="2" y="38"/>
                  </a:cubicBezTo>
                  <a:cubicBezTo>
                    <a:pt x="0" y="40"/>
                    <a:pt x="0" y="40"/>
                    <a:pt x="1" y="41"/>
                  </a:cubicBezTo>
                  <a:cubicBezTo>
                    <a:pt x="3" y="43"/>
                    <a:pt x="5" y="45"/>
                    <a:pt x="7" y="45"/>
                  </a:cubicBezTo>
                  <a:cubicBezTo>
                    <a:pt x="9" y="45"/>
                    <a:pt x="12" y="43"/>
                    <a:pt x="13" y="41"/>
                  </a:cubicBezTo>
                  <a:cubicBezTo>
                    <a:pt x="15" y="39"/>
                    <a:pt x="17" y="38"/>
                    <a:pt x="19" y="38"/>
                  </a:cubicBezTo>
                  <a:cubicBezTo>
                    <a:pt x="20" y="38"/>
                    <a:pt x="29" y="38"/>
                    <a:pt x="32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9"/>
                    <a:pt x="35" y="44"/>
                    <a:pt x="36" y="45"/>
                  </a:cubicBezTo>
                  <a:cubicBezTo>
                    <a:pt x="37" y="46"/>
                    <a:pt x="36" y="47"/>
                    <a:pt x="35" y="49"/>
                  </a:cubicBezTo>
                  <a:cubicBezTo>
                    <a:pt x="35" y="50"/>
                    <a:pt x="36" y="51"/>
                    <a:pt x="36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7" y="48"/>
                    <a:pt x="38" y="47"/>
                  </a:cubicBezTo>
                  <a:cubicBezTo>
                    <a:pt x="38" y="47"/>
                    <a:pt x="40" y="46"/>
                    <a:pt x="40" y="45"/>
                  </a:cubicBezTo>
                  <a:cubicBezTo>
                    <a:pt x="39" y="44"/>
                    <a:pt x="39" y="42"/>
                    <a:pt x="40" y="41"/>
                  </a:cubicBezTo>
                  <a:cubicBezTo>
                    <a:pt x="40" y="40"/>
                    <a:pt x="42" y="41"/>
                    <a:pt x="43" y="41"/>
                  </a:cubicBezTo>
                  <a:cubicBezTo>
                    <a:pt x="44" y="42"/>
                    <a:pt x="44" y="42"/>
                    <a:pt x="45" y="43"/>
                  </a:cubicBezTo>
                  <a:cubicBezTo>
                    <a:pt x="45" y="44"/>
                    <a:pt x="46" y="46"/>
                    <a:pt x="47" y="46"/>
                  </a:cubicBezTo>
                  <a:cubicBezTo>
                    <a:pt x="47" y="46"/>
                    <a:pt x="48" y="45"/>
                    <a:pt x="48" y="45"/>
                  </a:cubicBezTo>
                  <a:cubicBezTo>
                    <a:pt x="48" y="45"/>
                    <a:pt x="48" y="43"/>
                    <a:pt x="48" y="43"/>
                  </a:cubicBezTo>
                  <a:cubicBezTo>
                    <a:pt x="48" y="42"/>
                    <a:pt x="50" y="43"/>
                    <a:pt x="51" y="42"/>
                  </a:cubicBezTo>
                  <a:cubicBezTo>
                    <a:pt x="53" y="42"/>
                    <a:pt x="56" y="41"/>
                    <a:pt x="55" y="39"/>
                  </a:cubicBezTo>
                  <a:cubicBezTo>
                    <a:pt x="54" y="37"/>
                    <a:pt x="53" y="38"/>
                    <a:pt x="50" y="37"/>
                  </a:cubicBezTo>
                  <a:cubicBezTo>
                    <a:pt x="48" y="37"/>
                    <a:pt x="46" y="35"/>
                    <a:pt x="45" y="34"/>
                  </a:cubicBezTo>
                  <a:cubicBezTo>
                    <a:pt x="45" y="33"/>
                    <a:pt x="45" y="32"/>
                    <a:pt x="45" y="30"/>
                  </a:cubicBezTo>
                  <a:cubicBezTo>
                    <a:pt x="46" y="29"/>
                    <a:pt x="51" y="26"/>
                    <a:pt x="52" y="24"/>
                  </a:cubicBezTo>
                  <a:cubicBezTo>
                    <a:pt x="52" y="23"/>
                    <a:pt x="53" y="19"/>
                    <a:pt x="54" y="17"/>
                  </a:cubicBezTo>
                  <a:cubicBezTo>
                    <a:pt x="55" y="14"/>
                    <a:pt x="59" y="10"/>
                    <a:pt x="62" y="9"/>
                  </a:cubicBezTo>
                  <a:cubicBezTo>
                    <a:pt x="65" y="7"/>
                    <a:pt x="67" y="7"/>
                    <a:pt x="68" y="6"/>
                  </a:cubicBezTo>
                  <a:cubicBezTo>
                    <a:pt x="68" y="5"/>
                    <a:pt x="70" y="2"/>
                    <a:pt x="67" y="1"/>
                  </a:cubicBezTo>
                  <a:cubicBezTo>
                    <a:pt x="64" y="0"/>
                    <a:pt x="61" y="1"/>
                    <a:pt x="57" y="2"/>
                  </a:cubicBezTo>
                  <a:cubicBezTo>
                    <a:pt x="53" y="4"/>
                    <a:pt x="50" y="6"/>
                    <a:pt x="46" y="7"/>
                  </a:cubicBezTo>
                  <a:cubicBezTo>
                    <a:pt x="43" y="9"/>
                    <a:pt x="40" y="11"/>
                    <a:pt x="40" y="13"/>
                  </a:cubicBezTo>
                  <a:cubicBezTo>
                    <a:pt x="39" y="15"/>
                    <a:pt x="39" y="20"/>
                    <a:pt x="39" y="21"/>
                  </a:cubicBezTo>
                  <a:cubicBezTo>
                    <a:pt x="39" y="22"/>
                    <a:pt x="38" y="23"/>
                    <a:pt x="38" y="24"/>
                  </a:cubicBezTo>
                  <a:cubicBezTo>
                    <a:pt x="37" y="25"/>
                    <a:pt x="37" y="25"/>
                    <a:pt x="37" y="25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Ayuthaya" pitchFamily="2" charset="-34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523038" y="3970338"/>
              <a:ext cx="106363" cy="80963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23" y="16"/>
                  </a:moveTo>
                  <a:cubicBezTo>
                    <a:pt x="23" y="16"/>
                    <a:pt x="21" y="16"/>
                    <a:pt x="20" y="17"/>
                  </a:cubicBezTo>
                  <a:cubicBezTo>
                    <a:pt x="20" y="18"/>
                    <a:pt x="17" y="19"/>
                    <a:pt x="14" y="19"/>
                  </a:cubicBezTo>
                  <a:cubicBezTo>
                    <a:pt x="11" y="18"/>
                    <a:pt x="9" y="18"/>
                    <a:pt x="6" y="20"/>
                  </a:cubicBezTo>
                  <a:cubicBezTo>
                    <a:pt x="4" y="23"/>
                    <a:pt x="2" y="24"/>
                    <a:pt x="1" y="24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2" y="27"/>
                    <a:pt x="3" y="29"/>
                    <a:pt x="4" y="29"/>
                  </a:cubicBezTo>
                  <a:cubicBezTo>
                    <a:pt x="6" y="28"/>
                    <a:pt x="8" y="27"/>
                    <a:pt x="9" y="26"/>
                  </a:cubicBezTo>
                  <a:cubicBezTo>
                    <a:pt x="9" y="25"/>
                    <a:pt x="11" y="24"/>
                    <a:pt x="12" y="24"/>
                  </a:cubicBezTo>
                  <a:cubicBezTo>
                    <a:pt x="13" y="24"/>
                    <a:pt x="18" y="24"/>
                    <a:pt x="20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5"/>
                    <a:pt x="22" y="28"/>
                    <a:pt x="23" y="29"/>
                  </a:cubicBezTo>
                  <a:cubicBezTo>
                    <a:pt x="23" y="30"/>
                    <a:pt x="22" y="30"/>
                    <a:pt x="22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0"/>
                    <a:pt x="24" y="30"/>
                  </a:cubicBezTo>
                  <a:cubicBezTo>
                    <a:pt x="24" y="30"/>
                    <a:pt x="25" y="29"/>
                    <a:pt x="25" y="28"/>
                  </a:cubicBezTo>
                  <a:cubicBezTo>
                    <a:pt x="25" y="28"/>
                    <a:pt x="25" y="27"/>
                    <a:pt x="25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7" y="27"/>
                    <a:pt x="28" y="27"/>
                    <a:pt x="28" y="28"/>
                  </a:cubicBezTo>
                  <a:cubicBezTo>
                    <a:pt x="28" y="28"/>
                    <a:pt x="29" y="29"/>
                    <a:pt x="29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8"/>
                    <a:pt x="30" y="27"/>
                  </a:cubicBezTo>
                  <a:cubicBezTo>
                    <a:pt x="30" y="27"/>
                    <a:pt x="31" y="27"/>
                    <a:pt x="32" y="27"/>
                  </a:cubicBezTo>
                  <a:cubicBezTo>
                    <a:pt x="33" y="27"/>
                    <a:pt x="35" y="26"/>
                    <a:pt x="34" y="25"/>
                  </a:cubicBezTo>
                  <a:cubicBezTo>
                    <a:pt x="34" y="24"/>
                    <a:pt x="33" y="24"/>
                    <a:pt x="31" y="24"/>
                  </a:cubicBezTo>
                  <a:cubicBezTo>
                    <a:pt x="30" y="23"/>
                    <a:pt x="29" y="23"/>
                    <a:pt x="28" y="22"/>
                  </a:cubicBezTo>
                  <a:cubicBezTo>
                    <a:pt x="28" y="21"/>
                    <a:pt x="28" y="20"/>
                    <a:pt x="28" y="19"/>
                  </a:cubicBezTo>
                  <a:cubicBezTo>
                    <a:pt x="29" y="18"/>
                    <a:pt x="32" y="17"/>
                    <a:pt x="32" y="16"/>
                  </a:cubicBezTo>
                  <a:cubicBezTo>
                    <a:pt x="33" y="15"/>
                    <a:pt x="33" y="13"/>
                    <a:pt x="34" y="11"/>
                  </a:cubicBezTo>
                  <a:cubicBezTo>
                    <a:pt x="35" y="10"/>
                    <a:pt x="37" y="7"/>
                    <a:pt x="39" y="6"/>
                  </a:cubicBezTo>
                  <a:cubicBezTo>
                    <a:pt x="41" y="5"/>
                    <a:pt x="42" y="5"/>
                    <a:pt x="42" y="4"/>
                  </a:cubicBezTo>
                  <a:cubicBezTo>
                    <a:pt x="43" y="4"/>
                    <a:pt x="43" y="2"/>
                    <a:pt x="42" y="1"/>
                  </a:cubicBezTo>
                  <a:cubicBezTo>
                    <a:pt x="40" y="0"/>
                    <a:pt x="38" y="1"/>
                    <a:pt x="36" y="2"/>
                  </a:cubicBezTo>
                  <a:cubicBezTo>
                    <a:pt x="33" y="3"/>
                    <a:pt x="31" y="4"/>
                    <a:pt x="29" y="5"/>
                  </a:cubicBezTo>
                  <a:cubicBezTo>
                    <a:pt x="27" y="6"/>
                    <a:pt x="25" y="8"/>
                    <a:pt x="25" y="9"/>
                  </a:cubicBezTo>
                  <a:cubicBezTo>
                    <a:pt x="24" y="10"/>
                    <a:pt x="25" y="13"/>
                    <a:pt x="24" y="14"/>
                  </a:cubicBezTo>
                  <a:cubicBezTo>
                    <a:pt x="24" y="14"/>
                    <a:pt x="24" y="15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Ayuthaya" pitchFamily="2" charset="-34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627813" y="3714750"/>
              <a:ext cx="133350" cy="100013"/>
            </a:xfrm>
            <a:custGeom>
              <a:avLst/>
              <a:gdLst/>
              <a:ahLst/>
              <a:cxnLst/>
              <a:rect l="l" t="t" r="r" b="b"/>
              <a:pathLst>
                <a:path w="54" h="40" extrusionOk="0">
                  <a:moveTo>
                    <a:pt x="29" y="20"/>
                  </a:moveTo>
                  <a:cubicBezTo>
                    <a:pt x="28" y="19"/>
                    <a:pt x="26" y="20"/>
                    <a:pt x="26" y="21"/>
                  </a:cubicBezTo>
                  <a:cubicBezTo>
                    <a:pt x="25" y="22"/>
                    <a:pt x="21" y="23"/>
                    <a:pt x="17" y="23"/>
                  </a:cubicBezTo>
                  <a:cubicBezTo>
                    <a:pt x="14" y="22"/>
                    <a:pt x="11" y="22"/>
                    <a:pt x="8" y="25"/>
                  </a:cubicBezTo>
                  <a:cubicBezTo>
                    <a:pt x="5" y="28"/>
                    <a:pt x="3" y="29"/>
                    <a:pt x="2" y="30"/>
                  </a:cubicBezTo>
                  <a:cubicBezTo>
                    <a:pt x="0" y="31"/>
                    <a:pt x="1" y="31"/>
                    <a:pt x="2" y="32"/>
                  </a:cubicBezTo>
                  <a:cubicBezTo>
                    <a:pt x="2" y="33"/>
                    <a:pt x="4" y="35"/>
                    <a:pt x="6" y="35"/>
                  </a:cubicBezTo>
                  <a:cubicBezTo>
                    <a:pt x="7" y="35"/>
                    <a:pt x="10" y="33"/>
                    <a:pt x="11" y="32"/>
                  </a:cubicBezTo>
                  <a:cubicBezTo>
                    <a:pt x="12" y="31"/>
                    <a:pt x="14" y="29"/>
                    <a:pt x="15" y="29"/>
                  </a:cubicBezTo>
                  <a:cubicBezTo>
                    <a:pt x="16" y="29"/>
                    <a:pt x="23" y="29"/>
                    <a:pt x="25" y="29"/>
                  </a:cubicBezTo>
                  <a:cubicBezTo>
                    <a:pt x="27" y="29"/>
                    <a:pt x="28" y="29"/>
                    <a:pt x="28" y="30"/>
                  </a:cubicBezTo>
                  <a:cubicBezTo>
                    <a:pt x="28" y="30"/>
                    <a:pt x="27" y="34"/>
                    <a:pt x="28" y="35"/>
                  </a:cubicBezTo>
                  <a:cubicBezTo>
                    <a:pt x="29" y="36"/>
                    <a:pt x="28" y="36"/>
                    <a:pt x="28" y="38"/>
                  </a:cubicBezTo>
                  <a:cubicBezTo>
                    <a:pt x="27" y="39"/>
                    <a:pt x="28" y="40"/>
                    <a:pt x="28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37"/>
                    <a:pt x="30" y="37"/>
                  </a:cubicBezTo>
                  <a:cubicBezTo>
                    <a:pt x="30" y="36"/>
                    <a:pt x="31" y="35"/>
                    <a:pt x="31" y="35"/>
                  </a:cubicBezTo>
                  <a:cubicBezTo>
                    <a:pt x="31" y="34"/>
                    <a:pt x="31" y="33"/>
                    <a:pt x="31" y="32"/>
                  </a:cubicBezTo>
                  <a:cubicBezTo>
                    <a:pt x="31" y="31"/>
                    <a:pt x="32" y="32"/>
                    <a:pt x="33" y="32"/>
                  </a:cubicBezTo>
                  <a:cubicBezTo>
                    <a:pt x="34" y="33"/>
                    <a:pt x="35" y="33"/>
                    <a:pt x="35" y="34"/>
                  </a:cubicBezTo>
                  <a:cubicBezTo>
                    <a:pt x="35" y="34"/>
                    <a:pt x="36" y="35"/>
                    <a:pt x="36" y="36"/>
                  </a:cubicBezTo>
                  <a:cubicBezTo>
                    <a:pt x="37" y="36"/>
                    <a:pt x="38" y="35"/>
                    <a:pt x="38" y="35"/>
                  </a:cubicBezTo>
                  <a:cubicBezTo>
                    <a:pt x="38" y="35"/>
                    <a:pt x="38" y="34"/>
                    <a:pt x="38" y="33"/>
                  </a:cubicBezTo>
                  <a:cubicBezTo>
                    <a:pt x="38" y="33"/>
                    <a:pt x="39" y="33"/>
                    <a:pt x="40" y="33"/>
                  </a:cubicBezTo>
                  <a:cubicBezTo>
                    <a:pt x="41" y="32"/>
                    <a:pt x="44" y="32"/>
                    <a:pt x="43" y="30"/>
                  </a:cubicBezTo>
                  <a:cubicBezTo>
                    <a:pt x="42" y="29"/>
                    <a:pt x="41" y="29"/>
                    <a:pt x="39" y="29"/>
                  </a:cubicBezTo>
                  <a:cubicBezTo>
                    <a:pt x="37" y="29"/>
                    <a:pt x="36" y="27"/>
                    <a:pt x="35" y="27"/>
                  </a:cubicBezTo>
                  <a:cubicBezTo>
                    <a:pt x="35" y="26"/>
                    <a:pt x="35" y="25"/>
                    <a:pt x="35" y="23"/>
                  </a:cubicBezTo>
                  <a:cubicBezTo>
                    <a:pt x="36" y="22"/>
                    <a:pt x="40" y="20"/>
                    <a:pt x="40" y="19"/>
                  </a:cubicBezTo>
                  <a:cubicBezTo>
                    <a:pt x="41" y="18"/>
                    <a:pt x="41" y="15"/>
                    <a:pt x="42" y="13"/>
                  </a:cubicBezTo>
                  <a:cubicBezTo>
                    <a:pt x="43" y="11"/>
                    <a:pt x="46" y="8"/>
                    <a:pt x="48" y="7"/>
                  </a:cubicBezTo>
                  <a:cubicBezTo>
                    <a:pt x="51" y="6"/>
                    <a:pt x="52" y="5"/>
                    <a:pt x="52" y="5"/>
                  </a:cubicBezTo>
                  <a:cubicBezTo>
                    <a:pt x="53" y="4"/>
                    <a:pt x="54" y="2"/>
                    <a:pt x="52" y="1"/>
                  </a:cubicBezTo>
                  <a:cubicBezTo>
                    <a:pt x="50" y="0"/>
                    <a:pt x="48" y="1"/>
                    <a:pt x="44" y="2"/>
                  </a:cubicBezTo>
                  <a:cubicBezTo>
                    <a:pt x="41" y="4"/>
                    <a:pt x="39" y="5"/>
                    <a:pt x="36" y="6"/>
                  </a:cubicBezTo>
                  <a:cubicBezTo>
                    <a:pt x="33" y="7"/>
                    <a:pt x="31" y="9"/>
                    <a:pt x="31" y="10"/>
                  </a:cubicBezTo>
                  <a:cubicBezTo>
                    <a:pt x="30" y="11"/>
                    <a:pt x="31" y="16"/>
                    <a:pt x="30" y="16"/>
                  </a:cubicBezTo>
                  <a:cubicBezTo>
                    <a:pt x="30" y="17"/>
                    <a:pt x="30" y="18"/>
                    <a:pt x="30" y="19"/>
                  </a:cubicBezTo>
                  <a:cubicBezTo>
                    <a:pt x="29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Ayuthaya" pitchFamily="2" charset="-34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6484938" y="3468688"/>
              <a:ext cx="160338" cy="115888"/>
            </a:xfrm>
            <a:custGeom>
              <a:avLst/>
              <a:gdLst/>
              <a:ahLst/>
              <a:cxnLst/>
              <a:rect l="l" t="t" r="r" b="b"/>
              <a:pathLst>
                <a:path w="64" h="47" extrusionOk="0">
                  <a:moveTo>
                    <a:pt x="34" y="23"/>
                  </a:moveTo>
                  <a:cubicBezTo>
                    <a:pt x="33" y="23"/>
                    <a:pt x="31" y="23"/>
                    <a:pt x="30" y="25"/>
                  </a:cubicBezTo>
                  <a:cubicBezTo>
                    <a:pt x="29" y="26"/>
                    <a:pt x="24" y="27"/>
                    <a:pt x="20" y="26"/>
                  </a:cubicBezTo>
                  <a:cubicBezTo>
                    <a:pt x="16" y="26"/>
                    <a:pt x="13" y="26"/>
                    <a:pt x="9" y="29"/>
                  </a:cubicBezTo>
                  <a:cubicBezTo>
                    <a:pt x="6" y="33"/>
                    <a:pt x="3" y="34"/>
                    <a:pt x="2" y="35"/>
                  </a:cubicBezTo>
                  <a:cubicBezTo>
                    <a:pt x="0" y="36"/>
                    <a:pt x="1" y="37"/>
                    <a:pt x="2" y="38"/>
                  </a:cubicBezTo>
                  <a:cubicBezTo>
                    <a:pt x="3" y="39"/>
                    <a:pt x="4" y="41"/>
                    <a:pt x="6" y="41"/>
                  </a:cubicBezTo>
                  <a:cubicBezTo>
                    <a:pt x="8" y="41"/>
                    <a:pt x="11" y="39"/>
                    <a:pt x="12" y="37"/>
                  </a:cubicBezTo>
                  <a:cubicBezTo>
                    <a:pt x="14" y="36"/>
                    <a:pt x="16" y="34"/>
                    <a:pt x="17" y="34"/>
                  </a:cubicBezTo>
                  <a:cubicBezTo>
                    <a:pt x="18" y="35"/>
                    <a:pt x="26" y="35"/>
                    <a:pt x="29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40"/>
                    <a:pt x="33" y="41"/>
                  </a:cubicBezTo>
                  <a:cubicBezTo>
                    <a:pt x="34" y="42"/>
                    <a:pt x="33" y="43"/>
                    <a:pt x="32" y="44"/>
                  </a:cubicBezTo>
                  <a:cubicBezTo>
                    <a:pt x="32" y="45"/>
                    <a:pt x="33" y="46"/>
                    <a:pt x="33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4"/>
                    <a:pt x="35" y="43"/>
                  </a:cubicBezTo>
                  <a:cubicBezTo>
                    <a:pt x="35" y="43"/>
                    <a:pt x="36" y="42"/>
                    <a:pt x="36" y="41"/>
                  </a:cubicBezTo>
                  <a:cubicBezTo>
                    <a:pt x="36" y="40"/>
                    <a:pt x="36" y="38"/>
                    <a:pt x="36" y="37"/>
                  </a:cubicBezTo>
                  <a:cubicBezTo>
                    <a:pt x="37" y="36"/>
                    <a:pt x="38" y="37"/>
                    <a:pt x="39" y="38"/>
                  </a:cubicBezTo>
                  <a:cubicBezTo>
                    <a:pt x="40" y="38"/>
                    <a:pt x="41" y="38"/>
                    <a:pt x="41" y="39"/>
                  </a:cubicBezTo>
                  <a:cubicBezTo>
                    <a:pt x="41" y="40"/>
                    <a:pt x="42" y="42"/>
                    <a:pt x="43" y="42"/>
                  </a:cubicBezTo>
                  <a:cubicBezTo>
                    <a:pt x="43" y="42"/>
                    <a:pt x="44" y="41"/>
                    <a:pt x="44" y="41"/>
                  </a:cubicBezTo>
                  <a:cubicBezTo>
                    <a:pt x="44" y="41"/>
                    <a:pt x="44" y="39"/>
                    <a:pt x="44" y="39"/>
                  </a:cubicBezTo>
                  <a:cubicBezTo>
                    <a:pt x="44" y="38"/>
                    <a:pt x="45" y="39"/>
                    <a:pt x="47" y="38"/>
                  </a:cubicBezTo>
                  <a:cubicBezTo>
                    <a:pt x="48" y="38"/>
                    <a:pt x="51" y="37"/>
                    <a:pt x="50" y="36"/>
                  </a:cubicBezTo>
                  <a:cubicBezTo>
                    <a:pt x="49" y="34"/>
                    <a:pt x="48" y="34"/>
                    <a:pt x="46" y="34"/>
                  </a:cubicBezTo>
                  <a:cubicBezTo>
                    <a:pt x="44" y="33"/>
                    <a:pt x="42" y="32"/>
                    <a:pt x="42" y="31"/>
                  </a:cubicBezTo>
                  <a:cubicBezTo>
                    <a:pt x="41" y="30"/>
                    <a:pt x="41" y="29"/>
                    <a:pt x="41" y="28"/>
                  </a:cubicBezTo>
                  <a:cubicBezTo>
                    <a:pt x="42" y="26"/>
                    <a:pt x="47" y="24"/>
                    <a:pt x="47" y="22"/>
                  </a:cubicBezTo>
                  <a:cubicBezTo>
                    <a:pt x="48" y="21"/>
                    <a:pt x="49" y="18"/>
                    <a:pt x="50" y="15"/>
                  </a:cubicBezTo>
                  <a:cubicBezTo>
                    <a:pt x="51" y="13"/>
                    <a:pt x="54" y="10"/>
                    <a:pt x="57" y="8"/>
                  </a:cubicBezTo>
                  <a:cubicBezTo>
                    <a:pt x="60" y="7"/>
                    <a:pt x="61" y="6"/>
                    <a:pt x="62" y="5"/>
                  </a:cubicBezTo>
                  <a:cubicBezTo>
                    <a:pt x="62" y="5"/>
                    <a:pt x="64" y="2"/>
                    <a:pt x="61" y="1"/>
                  </a:cubicBezTo>
                  <a:cubicBezTo>
                    <a:pt x="59" y="0"/>
                    <a:pt x="56" y="1"/>
                    <a:pt x="52" y="2"/>
                  </a:cubicBezTo>
                  <a:cubicBezTo>
                    <a:pt x="48" y="4"/>
                    <a:pt x="46" y="5"/>
                    <a:pt x="42" y="7"/>
                  </a:cubicBezTo>
                  <a:cubicBezTo>
                    <a:pt x="39" y="8"/>
                    <a:pt x="37" y="10"/>
                    <a:pt x="36" y="12"/>
                  </a:cubicBezTo>
                  <a:cubicBezTo>
                    <a:pt x="36" y="13"/>
                    <a:pt x="36" y="18"/>
                    <a:pt x="36" y="19"/>
                  </a:cubicBezTo>
                  <a:cubicBezTo>
                    <a:pt x="35" y="20"/>
                    <a:pt x="35" y="21"/>
                    <a:pt x="35" y="22"/>
                  </a:cubicBezTo>
                  <a:cubicBezTo>
                    <a:pt x="34" y="22"/>
                    <a:pt x="34" y="23"/>
                    <a:pt x="34" y="23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Ayuthaya" pitchFamily="2" charset="-34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6370638" y="3184525"/>
              <a:ext cx="261938" cy="192088"/>
            </a:xfrm>
            <a:custGeom>
              <a:avLst/>
              <a:gdLst/>
              <a:ahLst/>
              <a:cxnLst/>
              <a:rect l="l" t="t" r="r" b="b"/>
              <a:pathLst>
                <a:path w="105" h="77" extrusionOk="0">
                  <a:moveTo>
                    <a:pt x="56" y="38"/>
                  </a:moveTo>
                  <a:cubicBezTo>
                    <a:pt x="55" y="38"/>
                    <a:pt x="51" y="38"/>
                    <a:pt x="50" y="41"/>
                  </a:cubicBezTo>
                  <a:cubicBezTo>
                    <a:pt x="48" y="44"/>
                    <a:pt x="41" y="45"/>
                    <a:pt x="34" y="44"/>
                  </a:cubicBezTo>
                  <a:cubicBezTo>
                    <a:pt x="26" y="43"/>
                    <a:pt x="22" y="43"/>
                    <a:pt x="16" y="48"/>
                  </a:cubicBezTo>
                  <a:cubicBezTo>
                    <a:pt x="10" y="54"/>
                    <a:pt x="6" y="56"/>
                    <a:pt x="3" y="58"/>
                  </a:cubicBezTo>
                  <a:cubicBezTo>
                    <a:pt x="0" y="60"/>
                    <a:pt x="1" y="61"/>
                    <a:pt x="3" y="63"/>
                  </a:cubicBezTo>
                  <a:cubicBezTo>
                    <a:pt x="5" y="65"/>
                    <a:pt x="8" y="69"/>
                    <a:pt x="11" y="68"/>
                  </a:cubicBezTo>
                  <a:cubicBezTo>
                    <a:pt x="14" y="68"/>
                    <a:pt x="19" y="65"/>
                    <a:pt x="21" y="62"/>
                  </a:cubicBezTo>
                  <a:cubicBezTo>
                    <a:pt x="23" y="60"/>
                    <a:pt x="26" y="57"/>
                    <a:pt x="29" y="57"/>
                  </a:cubicBezTo>
                  <a:cubicBezTo>
                    <a:pt x="31" y="58"/>
                    <a:pt x="44" y="58"/>
                    <a:pt x="49" y="58"/>
                  </a:cubicBezTo>
                  <a:cubicBezTo>
                    <a:pt x="53" y="58"/>
                    <a:pt x="54" y="57"/>
                    <a:pt x="54" y="58"/>
                  </a:cubicBezTo>
                  <a:cubicBezTo>
                    <a:pt x="54" y="58"/>
                    <a:pt x="53" y="66"/>
                    <a:pt x="55" y="68"/>
                  </a:cubicBezTo>
                  <a:cubicBezTo>
                    <a:pt x="56" y="70"/>
                    <a:pt x="54" y="71"/>
                    <a:pt x="54" y="73"/>
                  </a:cubicBezTo>
                  <a:cubicBezTo>
                    <a:pt x="53" y="76"/>
                    <a:pt x="54" y="77"/>
                    <a:pt x="5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77"/>
                    <a:pt x="57" y="73"/>
                    <a:pt x="57" y="72"/>
                  </a:cubicBezTo>
                  <a:cubicBezTo>
                    <a:pt x="58" y="71"/>
                    <a:pt x="60" y="69"/>
                    <a:pt x="60" y="68"/>
                  </a:cubicBezTo>
                  <a:cubicBezTo>
                    <a:pt x="60" y="67"/>
                    <a:pt x="60" y="64"/>
                    <a:pt x="60" y="62"/>
                  </a:cubicBezTo>
                  <a:cubicBezTo>
                    <a:pt x="61" y="61"/>
                    <a:pt x="63" y="62"/>
                    <a:pt x="65" y="63"/>
                  </a:cubicBezTo>
                  <a:cubicBezTo>
                    <a:pt x="66" y="64"/>
                    <a:pt x="67" y="64"/>
                    <a:pt x="68" y="66"/>
                  </a:cubicBezTo>
                  <a:cubicBezTo>
                    <a:pt x="68" y="67"/>
                    <a:pt x="70" y="69"/>
                    <a:pt x="71" y="70"/>
                  </a:cubicBezTo>
                  <a:cubicBezTo>
                    <a:pt x="72" y="70"/>
                    <a:pt x="73" y="69"/>
                    <a:pt x="73" y="69"/>
                  </a:cubicBezTo>
                  <a:cubicBezTo>
                    <a:pt x="73" y="69"/>
                    <a:pt x="73" y="65"/>
                    <a:pt x="73" y="65"/>
                  </a:cubicBezTo>
                  <a:cubicBezTo>
                    <a:pt x="73" y="64"/>
                    <a:pt x="75" y="64"/>
                    <a:pt x="78" y="64"/>
                  </a:cubicBezTo>
                  <a:cubicBezTo>
                    <a:pt x="80" y="63"/>
                    <a:pt x="85" y="62"/>
                    <a:pt x="83" y="59"/>
                  </a:cubicBezTo>
                  <a:cubicBezTo>
                    <a:pt x="82" y="57"/>
                    <a:pt x="80" y="57"/>
                    <a:pt x="76" y="56"/>
                  </a:cubicBezTo>
                  <a:cubicBezTo>
                    <a:pt x="73" y="56"/>
                    <a:pt x="70" y="53"/>
                    <a:pt x="69" y="52"/>
                  </a:cubicBezTo>
                  <a:cubicBezTo>
                    <a:pt x="68" y="50"/>
                    <a:pt x="67" y="48"/>
                    <a:pt x="69" y="46"/>
                  </a:cubicBezTo>
                  <a:cubicBezTo>
                    <a:pt x="70" y="43"/>
                    <a:pt x="77" y="40"/>
                    <a:pt x="78" y="37"/>
                  </a:cubicBezTo>
                  <a:cubicBezTo>
                    <a:pt x="79" y="35"/>
                    <a:pt x="81" y="29"/>
                    <a:pt x="82" y="26"/>
                  </a:cubicBezTo>
                  <a:cubicBezTo>
                    <a:pt x="84" y="22"/>
                    <a:pt x="90" y="16"/>
                    <a:pt x="94" y="14"/>
                  </a:cubicBezTo>
                  <a:cubicBezTo>
                    <a:pt x="99" y="12"/>
                    <a:pt x="101" y="10"/>
                    <a:pt x="102" y="9"/>
                  </a:cubicBezTo>
                  <a:cubicBezTo>
                    <a:pt x="103" y="8"/>
                    <a:pt x="105" y="3"/>
                    <a:pt x="101" y="1"/>
                  </a:cubicBezTo>
                  <a:cubicBezTo>
                    <a:pt x="97" y="0"/>
                    <a:pt x="93" y="1"/>
                    <a:pt x="87" y="4"/>
                  </a:cubicBezTo>
                  <a:cubicBezTo>
                    <a:pt x="80" y="7"/>
                    <a:pt x="76" y="9"/>
                    <a:pt x="70" y="11"/>
                  </a:cubicBezTo>
                  <a:cubicBezTo>
                    <a:pt x="65" y="14"/>
                    <a:pt x="61" y="17"/>
                    <a:pt x="60" y="20"/>
                  </a:cubicBezTo>
                  <a:cubicBezTo>
                    <a:pt x="59" y="22"/>
                    <a:pt x="60" y="30"/>
                    <a:pt x="59" y="32"/>
                  </a:cubicBezTo>
                  <a:cubicBezTo>
                    <a:pt x="59" y="34"/>
                    <a:pt x="58" y="36"/>
                    <a:pt x="58" y="37"/>
                  </a:cubicBezTo>
                  <a:cubicBezTo>
                    <a:pt x="57" y="37"/>
                    <a:pt x="56" y="38"/>
                    <a:pt x="56" y="38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Ayuthaya" pitchFamily="2" charset="-34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191250" y="4117975"/>
              <a:ext cx="128588" cy="95250"/>
            </a:xfrm>
            <a:custGeom>
              <a:avLst/>
              <a:gdLst/>
              <a:ahLst/>
              <a:cxnLst/>
              <a:rect l="l" t="t" r="r" b="b"/>
              <a:pathLst>
                <a:path w="52" h="38" extrusionOk="0">
                  <a:moveTo>
                    <a:pt x="28" y="18"/>
                  </a:moveTo>
                  <a:cubicBezTo>
                    <a:pt x="27" y="18"/>
                    <a:pt x="25" y="19"/>
                    <a:pt x="25" y="20"/>
                  </a:cubicBezTo>
                  <a:cubicBezTo>
                    <a:pt x="24" y="21"/>
                    <a:pt x="20" y="22"/>
                    <a:pt x="17" y="21"/>
                  </a:cubicBezTo>
                  <a:cubicBezTo>
                    <a:pt x="13" y="21"/>
                    <a:pt x="11" y="21"/>
                    <a:pt x="8" y="23"/>
                  </a:cubicBezTo>
                  <a:cubicBezTo>
                    <a:pt x="5" y="26"/>
                    <a:pt x="3" y="27"/>
                    <a:pt x="2" y="28"/>
                  </a:cubicBezTo>
                  <a:cubicBezTo>
                    <a:pt x="0" y="29"/>
                    <a:pt x="1" y="30"/>
                    <a:pt x="2" y="31"/>
                  </a:cubicBezTo>
                  <a:cubicBezTo>
                    <a:pt x="3" y="32"/>
                    <a:pt x="4" y="33"/>
                    <a:pt x="6" y="33"/>
                  </a:cubicBezTo>
                  <a:cubicBezTo>
                    <a:pt x="7" y="33"/>
                    <a:pt x="9" y="32"/>
                    <a:pt x="11" y="30"/>
                  </a:cubicBezTo>
                  <a:cubicBezTo>
                    <a:pt x="12" y="29"/>
                    <a:pt x="13" y="28"/>
                    <a:pt x="14" y="28"/>
                  </a:cubicBezTo>
                  <a:cubicBezTo>
                    <a:pt x="15" y="28"/>
                    <a:pt x="22" y="28"/>
                    <a:pt x="24" y="28"/>
                  </a:cubicBezTo>
                  <a:cubicBezTo>
                    <a:pt x="26" y="28"/>
                    <a:pt x="27" y="28"/>
                    <a:pt x="27" y="28"/>
                  </a:cubicBezTo>
                  <a:cubicBezTo>
                    <a:pt x="27" y="28"/>
                    <a:pt x="26" y="32"/>
                    <a:pt x="27" y="33"/>
                  </a:cubicBezTo>
                  <a:cubicBezTo>
                    <a:pt x="28" y="34"/>
                    <a:pt x="27" y="35"/>
                    <a:pt x="27" y="36"/>
                  </a:cubicBezTo>
                  <a:cubicBezTo>
                    <a:pt x="26" y="37"/>
                    <a:pt x="27" y="38"/>
                    <a:pt x="27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5"/>
                    <a:pt x="28" y="35"/>
                  </a:cubicBezTo>
                  <a:cubicBezTo>
                    <a:pt x="29" y="34"/>
                    <a:pt x="30" y="34"/>
                    <a:pt x="30" y="33"/>
                  </a:cubicBezTo>
                  <a:cubicBezTo>
                    <a:pt x="30" y="32"/>
                    <a:pt x="29" y="31"/>
                    <a:pt x="30" y="30"/>
                  </a:cubicBezTo>
                  <a:cubicBezTo>
                    <a:pt x="30" y="29"/>
                    <a:pt x="31" y="30"/>
                    <a:pt x="32" y="30"/>
                  </a:cubicBezTo>
                  <a:cubicBezTo>
                    <a:pt x="33" y="31"/>
                    <a:pt x="33" y="31"/>
                    <a:pt x="33" y="32"/>
                  </a:cubicBezTo>
                  <a:cubicBezTo>
                    <a:pt x="33" y="33"/>
                    <a:pt x="35" y="34"/>
                    <a:pt x="35" y="34"/>
                  </a:cubicBezTo>
                  <a:cubicBezTo>
                    <a:pt x="35" y="34"/>
                    <a:pt x="36" y="33"/>
                    <a:pt x="36" y="33"/>
                  </a:cubicBezTo>
                  <a:cubicBezTo>
                    <a:pt x="36" y="33"/>
                    <a:pt x="36" y="32"/>
                    <a:pt x="36" y="31"/>
                  </a:cubicBezTo>
                  <a:cubicBezTo>
                    <a:pt x="36" y="31"/>
                    <a:pt x="37" y="31"/>
                    <a:pt x="38" y="31"/>
                  </a:cubicBezTo>
                  <a:cubicBezTo>
                    <a:pt x="39" y="31"/>
                    <a:pt x="42" y="30"/>
                    <a:pt x="41" y="29"/>
                  </a:cubicBezTo>
                  <a:cubicBezTo>
                    <a:pt x="40" y="27"/>
                    <a:pt x="39" y="28"/>
                    <a:pt x="38" y="27"/>
                  </a:cubicBezTo>
                  <a:cubicBezTo>
                    <a:pt x="36" y="27"/>
                    <a:pt x="34" y="26"/>
                    <a:pt x="34" y="25"/>
                  </a:cubicBezTo>
                  <a:cubicBezTo>
                    <a:pt x="34" y="24"/>
                    <a:pt x="33" y="23"/>
                    <a:pt x="34" y="22"/>
                  </a:cubicBezTo>
                  <a:cubicBezTo>
                    <a:pt x="34" y="21"/>
                    <a:pt x="38" y="19"/>
                    <a:pt x="39" y="18"/>
                  </a:cubicBezTo>
                  <a:cubicBezTo>
                    <a:pt x="39" y="17"/>
                    <a:pt x="40" y="14"/>
                    <a:pt x="40" y="12"/>
                  </a:cubicBezTo>
                  <a:cubicBezTo>
                    <a:pt x="41" y="11"/>
                    <a:pt x="44" y="8"/>
                    <a:pt x="46" y="7"/>
                  </a:cubicBezTo>
                  <a:cubicBezTo>
                    <a:pt x="49" y="6"/>
                    <a:pt x="50" y="5"/>
                    <a:pt x="50" y="4"/>
                  </a:cubicBezTo>
                  <a:cubicBezTo>
                    <a:pt x="51" y="4"/>
                    <a:pt x="52" y="1"/>
                    <a:pt x="50" y="1"/>
                  </a:cubicBezTo>
                  <a:cubicBezTo>
                    <a:pt x="48" y="0"/>
                    <a:pt x="46" y="1"/>
                    <a:pt x="43" y="2"/>
                  </a:cubicBezTo>
                  <a:cubicBezTo>
                    <a:pt x="40" y="3"/>
                    <a:pt x="37" y="4"/>
                    <a:pt x="35" y="5"/>
                  </a:cubicBezTo>
                  <a:cubicBezTo>
                    <a:pt x="32" y="7"/>
                    <a:pt x="30" y="8"/>
                    <a:pt x="30" y="10"/>
                  </a:cubicBezTo>
                  <a:cubicBezTo>
                    <a:pt x="29" y="11"/>
                    <a:pt x="29" y="15"/>
                    <a:pt x="29" y="15"/>
                  </a:cubicBezTo>
                  <a:cubicBezTo>
                    <a:pt x="29" y="16"/>
                    <a:pt x="29" y="17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Ayuthaya" pitchFamily="2" charset="-34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475413" y="4200525"/>
              <a:ext cx="127000" cy="93663"/>
            </a:xfrm>
            <a:custGeom>
              <a:avLst/>
              <a:gdLst/>
              <a:ahLst/>
              <a:cxnLst/>
              <a:rect l="l" t="t" r="r" b="b"/>
              <a:pathLst>
                <a:path w="51" h="38" extrusionOk="0">
                  <a:moveTo>
                    <a:pt x="27" y="19"/>
                  </a:moveTo>
                  <a:cubicBezTo>
                    <a:pt x="27" y="19"/>
                    <a:pt x="25" y="19"/>
                    <a:pt x="24" y="20"/>
                  </a:cubicBezTo>
                  <a:cubicBezTo>
                    <a:pt x="24" y="22"/>
                    <a:pt x="20" y="22"/>
                    <a:pt x="16" y="22"/>
                  </a:cubicBezTo>
                  <a:cubicBezTo>
                    <a:pt x="13" y="21"/>
                    <a:pt x="11" y="21"/>
                    <a:pt x="8" y="24"/>
                  </a:cubicBezTo>
                  <a:cubicBezTo>
                    <a:pt x="5" y="27"/>
                    <a:pt x="3" y="28"/>
                    <a:pt x="1" y="29"/>
                  </a:cubicBezTo>
                  <a:cubicBezTo>
                    <a:pt x="0" y="30"/>
                    <a:pt x="1" y="30"/>
                    <a:pt x="1" y="31"/>
                  </a:cubicBezTo>
                  <a:cubicBezTo>
                    <a:pt x="2" y="32"/>
                    <a:pt x="4" y="34"/>
                    <a:pt x="5" y="34"/>
                  </a:cubicBezTo>
                  <a:cubicBezTo>
                    <a:pt x="7" y="33"/>
                    <a:pt x="9" y="32"/>
                    <a:pt x="10" y="31"/>
                  </a:cubicBezTo>
                  <a:cubicBezTo>
                    <a:pt x="11" y="30"/>
                    <a:pt x="13" y="28"/>
                    <a:pt x="14" y="28"/>
                  </a:cubicBezTo>
                  <a:cubicBezTo>
                    <a:pt x="15" y="29"/>
                    <a:pt x="22" y="29"/>
                    <a:pt x="24" y="29"/>
                  </a:cubicBezTo>
                  <a:cubicBezTo>
                    <a:pt x="26" y="29"/>
                    <a:pt x="26" y="28"/>
                    <a:pt x="26" y="29"/>
                  </a:cubicBezTo>
                  <a:cubicBezTo>
                    <a:pt x="26" y="29"/>
                    <a:pt x="26" y="33"/>
                    <a:pt x="27" y="34"/>
                  </a:cubicBezTo>
                  <a:cubicBezTo>
                    <a:pt x="27" y="35"/>
                    <a:pt x="26" y="35"/>
                    <a:pt x="26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6"/>
                    <a:pt x="28" y="35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29" y="33"/>
                    <a:pt x="29" y="32"/>
                    <a:pt x="29" y="31"/>
                  </a:cubicBezTo>
                  <a:cubicBezTo>
                    <a:pt x="30" y="30"/>
                    <a:pt x="31" y="30"/>
                    <a:pt x="32" y="31"/>
                  </a:cubicBezTo>
                  <a:cubicBezTo>
                    <a:pt x="32" y="31"/>
                    <a:pt x="33" y="32"/>
                    <a:pt x="33" y="32"/>
                  </a:cubicBezTo>
                  <a:cubicBezTo>
                    <a:pt x="33" y="33"/>
                    <a:pt x="34" y="34"/>
                    <a:pt x="35" y="34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6" y="34"/>
                    <a:pt x="36" y="32"/>
                    <a:pt x="36" y="32"/>
                  </a:cubicBezTo>
                  <a:cubicBezTo>
                    <a:pt x="36" y="32"/>
                    <a:pt x="37" y="32"/>
                    <a:pt x="38" y="32"/>
                  </a:cubicBezTo>
                  <a:cubicBezTo>
                    <a:pt x="39" y="31"/>
                    <a:pt x="41" y="30"/>
                    <a:pt x="41" y="29"/>
                  </a:cubicBezTo>
                  <a:cubicBezTo>
                    <a:pt x="40" y="28"/>
                    <a:pt x="39" y="28"/>
                    <a:pt x="37" y="28"/>
                  </a:cubicBezTo>
                  <a:cubicBezTo>
                    <a:pt x="36" y="28"/>
                    <a:pt x="34" y="26"/>
                    <a:pt x="34" y="26"/>
                  </a:cubicBezTo>
                  <a:cubicBezTo>
                    <a:pt x="33" y="25"/>
                    <a:pt x="33" y="24"/>
                    <a:pt x="34" y="23"/>
                  </a:cubicBezTo>
                  <a:cubicBezTo>
                    <a:pt x="34" y="22"/>
                    <a:pt x="38" y="20"/>
                    <a:pt x="38" y="19"/>
                  </a:cubicBezTo>
                  <a:cubicBezTo>
                    <a:pt x="39" y="17"/>
                    <a:pt x="39" y="15"/>
                    <a:pt x="40" y="13"/>
                  </a:cubicBezTo>
                  <a:cubicBezTo>
                    <a:pt x="41" y="11"/>
                    <a:pt x="44" y="8"/>
                    <a:pt x="46" y="7"/>
                  </a:cubicBezTo>
                  <a:cubicBezTo>
                    <a:pt x="48" y="6"/>
                    <a:pt x="49" y="5"/>
                    <a:pt x="50" y="5"/>
                  </a:cubicBezTo>
                  <a:cubicBezTo>
                    <a:pt x="50" y="4"/>
                    <a:pt x="51" y="2"/>
                    <a:pt x="50" y="1"/>
                  </a:cubicBezTo>
                  <a:cubicBezTo>
                    <a:pt x="48" y="0"/>
                    <a:pt x="45" y="1"/>
                    <a:pt x="42" y="2"/>
                  </a:cubicBezTo>
                  <a:cubicBezTo>
                    <a:pt x="39" y="4"/>
                    <a:pt x="37" y="5"/>
                    <a:pt x="34" y="6"/>
                  </a:cubicBezTo>
                  <a:cubicBezTo>
                    <a:pt x="32" y="7"/>
                    <a:pt x="30" y="9"/>
                    <a:pt x="29" y="10"/>
                  </a:cubicBezTo>
                  <a:cubicBezTo>
                    <a:pt x="29" y="11"/>
                    <a:pt x="29" y="15"/>
                    <a:pt x="29" y="16"/>
                  </a:cubicBezTo>
                  <a:cubicBezTo>
                    <a:pt x="29" y="17"/>
                    <a:pt x="28" y="18"/>
                    <a:pt x="28" y="18"/>
                  </a:cubicBezTo>
                  <a:cubicBezTo>
                    <a:pt x="28" y="19"/>
                    <a:pt x="27" y="19"/>
                    <a:pt x="27" y="19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Ayuthaya" pitchFamily="2" charset="-34"/>
                <a:cs typeface="Futura Medium" panose="020B0602020204020303" pitchFamily="34" charset="-79"/>
                <a:sym typeface="Gill Sans"/>
              </a:endParaRPr>
            </a:p>
          </p:txBody>
        </p:sp>
      </p:grpSp>
      <p:sp>
        <p:nvSpPr>
          <p:cNvPr id="126" name="Google Shape;126;p16"/>
          <p:cNvSpPr txBox="1"/>
          <p:nvPr/>
        </p:nvSpPr>
        <p:spPr>
          <a:xfrm>
            <a:off x="2841893" y="2964057"/>
            <a:ext cx="490070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6600" b="1" dirty="0">
                <a:solidFill>
                  <a:srgbClr val="262626"/>
                </a:solidFill>
                <a:latin typeface="FUTURA MEDIUM" panose="020B0602020204020303" pitchFamily="34" charset="-79"/>
                <a:ea typeface="Ayuthaya" pitchFamily="2" charset="-34"/>
                <a:cs typeface="FUTURA MEDIUM" panose="020B0602020204020303" pitchFamily="34" charset="-79"/>
                <a:sym typeface="Gill Sans"/>
              </a:rPr>
              <a:t> </a:t>
            </a:r>
            <a:endParaRPr dirty="0">
              <a:latin typeface="Futura Medium" panose="020B0602020204020303" pitchFamily="34" charset="-79"/>
              <a:ea typeface="Ayuthaya" pitchFamily="2" charset="-34"/>
              <a:cs typeface="Futura Medium" panose="020B0602020204020303" pitchFamily="34" charset="-79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>
            <a:off x="4110446" y="4139516"/>
            <a:ext cx="1181798" cy="0"/>
          </a:xfrm>
          <a:prstGeom prst="straightConnector1">
            <a:avLst/>
          </a:prstGeom>
          <a:noFill/>
          <a:ln w="2857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/>
          <p:nvPr/>
        </p:nvSpPr>
        <p:spPr>
          <a:xfrm>
            <a:off x="4024773" y="4273450"/>
            <a:ext cx="4559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dirty="0">
                <a:solidFill>
                  <a:schemeClr val="dk1"/>
                </a:solidFill>
                <a:latin typeface="Futura Medium" panose="020B0602020204020303" pitchFamily="34" charset="-79"/>
                <a:ea typeface="Ayuthaya" pitchFamily="2" charset="-34"/>
                <a:cs typeface="Futura Medium" panose="020B0602020204020303" pitchFamily="34" charset="-79"/>
                <a:sym typeface="Gill Sans"/>
              </a:rPr>
              <a:t>THE GRADES OF CLIMBING ROUTES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dirty="0" err="1">
                <a:solidFill>
                  <a:schemeClr val="dk1"/>
                </a:solidFill>
                <a:latin typeface="Futura Medium" panose="020B0602020204020303" pitchFamily="34" charset="-79"/>
                <a:ea typeface="Ayuthaya" pitchFamily="2" charset="-34"/>
                <a:cs typeface="Futura Medium" panose="020B0602020204020303" pitchFamily="34" charset="-79"/>
                <a:sym typeface="Gill Sans"/>
              </a:rPr>
              <a:t>Suraaj</a:t>
            </a:r>
            <a:r>
              <a:rPr lang="tr-TR" sz="3200" dirty="0">
                <a:solidFill>
                  <a:schemeClr val="dk1"/>
                </a:solidFill>
                <a:latin typeface="Futura Medium" panose="020B0602020204020303" pitchFamily="34" charset="-79"/>
                <a:ea typeface="Ayuthaya" pitchFamily="2" charset="-34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3200" dirty="0" err="1">
                <a:solidFill>
                  <a:schemeClr val="dk1"/>
                </a:solidFill>
                <a:latin typeface="Futura Medium" panose="020B0602020204020303" pitchFamily="34" charset="-79"/>
                <a:ea typeface="Ayuthaya" pitchFamily="2" charset="-34"/>
                <a:cs typeface="Futura Medium" panose="020B0602020204020303" pitchFamily="34" charset="-79"/>
                <a:sym typeface="Gill Sans"/>
              </a:rPr>
              <a:t>Shrestha</a:t>
            </a:r>
            <a:endParaRPr sz="3200" dirty="0">
              <a:solidFill>
                <a:schemeClr val="dk1"/>
              </a:solidFill>
              <a:latin typeface="Futura Medium" panose="020B0602020204020303" pitchFamily="34" charset="-79"/>
              <a:ea typeface="Ayuthaya" pitchFamily="2" charset="-34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977894" y="6368941"/>
            <a:ext cx="17639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Futura Medium" panose="020B0602020204020303" pitchFamily="34" charset="-79"/>
              <a:ea typeface="Ayuthaya" pitchFamily="2" charset="-34"/>
              <a:cs typeface="Futura Medium" panose="020B0602020204020303" pitchFamily="34" charset="-79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7;p19">
            <a:extLst>
              <a:ext uri="{FF2B5EF4-FFF2-40B4-BE49-F238E27FC236}">
                <a16:creationId xmlns:a16="http://schemas.microsoft.com/office/drawing/2014/main" id="{8F8974DE-DCFE-B1F3-0102-E0C4A5439275}"/>
              </a:ext>
            </a:extLst>
          </p:cNvPr>
          <p:cNvSpPr/>
          <p:nvPr/>
        </p:nvSpPr>
        <p:spPr>
          <a:xfrm>
            <a:off x="961289" y="267929"/>
            <a:ext cx="68111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MULTIPLE REGRESSION</a:t>
            </a:r>
          </a:p>
        </p:txBody>
      </p:sp>
      <p:sp>
        <p:nvSpPr>
          <p:cNvPr id="6" name="Google Shape;204;p19">
            <a:extLst>
              <a:ext uri="{FF2B5EF4-FFF2-40B4-BE49-F238E27FC236}">
                <a16:creationId xmlns:a16="http://schemas.microsoft.com/office/drawing/2014/main" id="{7E4B5B03-E1F4-ABE0-7C11-02F08A514351}"/>
              </a:ext>
            </a:extLst>
          </p:cNvPr>
          <p:cNvSpPr txBox="1"/>
          <p:nvPr/>
        </p:nvSpPr>
        <p:spPr>
          <a:xfrm>
            <a:off x="892114" y="2059350"/>
            <a:ext cx="6121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Clr>
                <a:srgbClr val="0C0C0C"/>
              </a:buClr>
              <a:buSzPts val="1600"/>
            </a:pPr>
            <a:endParaRPr lang="tr-TR"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7" name="Google Shape;208;p19">
            <a:extLst>
              <a:ext uri="{FF2B5EF4-FFF2-40B4-BE49-F238E27FC236}">
                <a16:creationId xmlns:a16="http://schemas.microsoft.com/office/drawing/2014/main" id="{0A769A2C-B1ED-8135-192C-FB77FB9D44F4}"/>
              </a:ext>
            </a:extLst>
          </p:cNvPr>
          <p:cNvSpPr txBox="1"/>
          <p:nvPr/>
        </p:nvSpPr>
        <p:spPr>
          <a:xfrm>
            <a:off x="892114" y="1145761"/>
            <a:ext cx="9444583" cy="78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C0C0C"/>
              </a:buClr>
              <a:buSzPts val="1600"/>
            </a:pPr>
            <a:endParaRPr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D6B62AF-2F69-CA77-B855-8C666EDA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804524"/>
            <a:ext cx="7723809" cy="595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8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7;p19">
            <a:extLst>
              <a:ext uri="{FF2B5EF4-FFF2-40B4-BE49-F238E27FC236}">
                <a16:creationId xmlns:a16="http://schemas.microsoft.com/office/drawing/2014/main" id="{600CDABF-F9F4-7B7F-AB62-D854D276D535}"/>
              </a:ext>
            </a:extLst>
          </p:cNvPr>
          <p:cNvSpPr/>
          <p:nvPr/>
        </p:nvSpPr>
        <p:spPr>
          <a:xfrm>
            <a:off x="961289" y="267929"/>
            <a:ext cx="51347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CONCLUSION</a:t>
            </a:r>
            <a:endParaRPr sz="3600" b="1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4" name="Google Shape;204;p19">
            <a:extLst>
              <a:ext uri="{FF2B5EF4-FFF2-40B4-BE49-F238E27FC236}">
                <a16:creationId xmlns:a16="http://schemas.microsoft.com/office/drawing/2014/main" id="{D3F9A679-90B5-A04C-118C-3FD27AE2DAF7}"/>
              </a:ext>
            </a:extLst>
          </p:cNvPr>
          <p:cNvSpPr txBox="1"/>
          <p:nvPr/>
        </p:nvSpPr>
        <p:spPr>
          <a:xfrm>
            <a:off x="892114" y="2059350"/>
            <a:ext cx="6121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Clr>
                <a:srgbClr val="0C0C0C"/>
              </a:buClr>
              <a:buSzPts val="1600"/>
            </a:pPr>
            <a:endParaRPr lang="tr-TR"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7" name="Google Shape;197;p19">
            <a:extLst>
              <a:ext uri="{FF2B5EF4-FFF2-40B4-BE49-F238E27FC236}">
                <a16:creationId xmlns:a16="http://schemas.microsoft.com/office/drawing/2014/main" id="{60E5A914-CA1B-3177-A933-6D3969D03D38}"/>
              </a:ext>
            </a:extLst>
          </p:cNvPr>
          <p:cNvSpPr/>
          <p:nvPr/>
        </p:nvSpPr>
        <p:spPr>
          <a:xfrm>
            <a:off x="961289" y="267929"/>
            <a:ext cx="51347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204;p19">
                <a:extLst>
                  <a:ext uri="{FF2B5EF4-FFF2-40B4-BE49-F238E27FC236}">
                    <a16:creationId xmlns:a16="http://schemas.microsoft.com/office/drawing/2014/main" id="{86A101C0-96D2-373F-E788-F80878A7C194}"/>
                  </a:ext>
                </a:extLst>
              </p:cNvPr>
              <p:cNvSpPr txBox="1"/>
              <p:nvPr/>
            </p:nvSpPr>
            <p:spPr>
              <a:xfrm>
                <a:off x="892113" y="2059350"/>
                <a:ext cx="1007074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indent="-285750">
                  <a:buClr>
                    <a:srgbClr val="0C0C0C"/>
                  </a:buClr>
                  <a:buSzPts val="1600"/>
                  <a:buFont typeface="Noto Sans Symbols"/>
                  <a:buChar char="◆"/>
                </a:pP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As we reject Null Hypothesis, we have significant evidence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>
                    <a:solidFill>
                      <a:srgbClr val="0C0C0C"/>
                    </a:solidFill>
                    <a:latin typeface="Futura Medium" panose="020B0602020204020303" pitchFamily="34" charset="-79"/>
                    <a:ea typeface="Gill Sans"/>
                    <a:cs typeface="Futura Medium" panose="020B0602020204020303" pitchFamily="34" charset="-79"/>
                    <a:sym typeface="Gill Sans"/>
                  </a:rPr>
                  <a:t>, and there is linear association between </a:t>
                </a:r>
                <a:r>
                  <a:rPr lang="tr-TR" sz="2400" dirty="0" err="1">
                    <a:solidFill>
                      <a:srgbClr val="0C0C0C"/>
                    </a:solidFill>
                    <a:latin typeface="Futura Medium" panose="020B0602020204020303" pitchFamily="34" charset="-79"/>
                    <a:ea typeface="Gill Sans"/>
                    <a:cs typeface="Futura Medium" panose="020B0602020204020303" pitchFamily="34" charset="-79"/>
                    <a:sym typeface="Gill Sans"/>
                  </a:rPr>
                  <a:t>grades_mean~grades_first</a:t>
                </a:r>
                <a:endParaRPr lang="tr-TR" sz="2400" dirty="0">
                  <a:solidFill>
                    <a:srgbClr val="0C0C0C"/>
                  </a:solidFill>
                  <a:latin typeface="Futura Medium" panose="020B0602020204020303" pitchFamily="34" charset="-79"/>
                  <a:ea typeface="Gill Sans"/>
                  <a:cs typeface="Futura Medium" panose="020B0602020204020303" pitchFamily="34" charset="-79"/>
                  <a:sym typeface="Gill Sans"/>
                </a:endParaRPr>
              </a:p>
              <a:p>
                <a:pPr>
                  <a:buClr>
                    <a:srgbClr val="0C0C0C"/>
                  </a:buClr>
                  <a:buSzPts val="1600"/>
                </a:pPr>
                <a:endParaRPr lang="en-US" sz="2400" dirty="0">
                  <a:solidFill>
                    <a:srgbClr val="0C0C0C"/>
                  </a:solidFill>
                  <a:latin typeface="Futura Medium" panose="020B0602020204020303" pitchFamily="34" charset="-79"/>
                  <a:ea typeface="Gill Sans"/>
                  <a:cs typeface="Futura Medium" panose="020B0602020204020303" pitchFamily="34" charset="-79"/>
                  <a:sym typeface="Gill Sans"/>
                </a:endParaRPr>
              </a:p>
            </p:txBody>
          </p:sp>
        </mc:Choice>
        <mc:Fallback xmlns="">
          <p:sp>
            <p:nvSpPr>
              <p:cNvPr id="8" name="Google Shape;204;p19">
                <a:extLst>
                  <a:ext uri="{FF2B5EF4-FFF2-40B4-BE49-F238E27FC236}">
                    <a16:creationId xmlns:a16="http://schemas.microsoft.com/office/drawing/2014/main" id="{86A101C0-96D2-373F-E788-F80878A7C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13" y="2059350"/>
                <a:ext cx="10070748" cy="338554"/>
              </a:xfrm>
              <a:prstGeom prst="rect">
                <a:avLst/>
              </a:prstGeom>
              <a:blipFill>
                <a:blip r:embed="rId2"/>
                <a:stretch>
                  <a:fillRect l="-504" t="-14815" r="-630" b="-1851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205;p19">
            <a:extLst>
              <a:ext uri="{FF2B5EF4-FFF2-40B4-BE49-F238E27FC236}">
                <a16:creationId xmlns:a16="http://schemas.microsoft.com/office/drawing/2014/main" id="{9DC8EFA3-A10A-7396-0271-A95BAA46D5D8}"/>
              </a:ext>
            </a:extLst>
          </p:cNvPr>
          <p:cNvSpPr txBox="1"/>
          <p:nvPr/>
        </p:nvSpPr>
        <p:spPr>
          <a:xfrm>
            <a:off x="892113" y="2951610"/>
            <a:ext cx="973612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C0C0C"/>
              </a:buClr>
              <a:buSzPts val="1600"/>
              <a:buFont typeface="Noto Sans Symbols"/>
              <a:buChar char="◆"/>
            </a:pPr>
            <a:r>
              <a:rPr lang="en-US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Suggested model: R-squared = 0.7268</a:t>
            </a:r>
          </a:p>
          <a:p>
            <a:pPr marL="342900" lvl="1" indent="-342900">
              <a:buClr>
                <a:srgbClr val="0C0C0C"/>
              </a:buClr>
              <a:buSzPts val="1600"/>
              <a:buFont typeface="Wingdings" pitchFamily="2" charset="2"/>
              <a:buChar char="q"/>
            </a:pPr>
            <a:r>
              <a:rPr lang="en-US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    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grades_mean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~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grades_first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+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years_cl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+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sex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+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age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+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weight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.</a:t>
            </a:r>
          </a:p>
          <a:p>
            <a:pPr marL="342900" lvl="3" indent="-342900">
              <a:buClr>
                <a:srgbClr val="0C0C0C"/>
              </a:buClr>
              <a:buSzPts val="1600"/>
              <a:buFont typeface="Wingdings" pitchFamily="2" charset="2"/>
              <a:buChar char="q"/>
            </a:pP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     t-test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provides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significant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evidence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of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contribution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40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of main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parameter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while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other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parameters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are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included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in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the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model. </a:t>
            </a:r>
            <a:endParaRPr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10" name="Google Shape;206;p19">
            <a:extLst>
              <a:ext uri="{FF2B5EF4-FFF2-40B4-BE49-F238E27FC236}">
                <a16:creationId xmlns:a16="http://schemas.microsoft.com/office/drawing/2014/main" id="{CD2656AF-65AA-FCC2-86F2-BF65141F1E8F}"/>
              </a:ext>
            </a:extLst>
          </p:cNvPr>
          <p:cNvSpPr txBox="1"/>
          <p:nvPr/>
        </p:nvSpPr>
        <p:spPr>
          <a:xfrm>
            <a:off x="892113" y="3373717"/>
            <a:ext cx="933856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rgbClr val="0C0C0C"/>
              </a:buClr>
              <a:buSzPts val="1600"/>
              <a:buFont typeface="Noto Sans Symbols"/>
              <a:buChar char="◆"/>
            </a:pP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625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1"/>
          <p:cNvSpPr/>
          <p:nvPr/>
        </p:nvSpPr>
        <p:spPr>
          <a:xfrm rot="5400000">
            <a:off x="121539" y="-121538"/>
            <a:ext cx="4035107" cy="4278186"/>
          </a:xfrm>
          <a:prstGeom prst="triangle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863" name="Google Shape;863;p41"/>
          <p:cNvSpPr txBox="1"/>
          <p:nvPr/>
        </p:nvSpPr>
        <p:spPr>
          <a:xfrm>
            <a:off x="2649427" y="1872298"/>
            <a:ext cx="600587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6600" b="1" dirty="0">
                <a:solidFill>
                  <a:srgbClr val="262626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THANK YOU !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64" name="Google Shape;864;p41"/>
          <p:cNvSpPr txBox="1"/>
          <p:nvPr/>
        </p:nvSpPr>
        <p:spPr>
          <a:xfrm>
            <a:off x="2696317" y="3238271"/>
            <a:ext cx="525438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865" name="Google Shape;865;p41"/>
          <p:cNvSpPr txBox="1"/>
          <p:nvPr/>
        </p:nvSpPr>
        <p:spPr>
          <a:xfrm>
            <a:off x="2649427" y="5333771"/>
            <a:ext cx="17639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7;p19">
            <a:extLst>
              <a:ext uri="{FF2B5EF4-FFF2-40B4-BE49-F238E27FC236}">
                <a16:creationId xmlns:a16="http://schemas.microsoft.com/office/drawing/2014/main" id="{600CDABF-F9F4-7B7F-AB62-D854D276D535}"/>
              </a:ext>
            </a:extLst>
          </p:cNvPr>
          <p:cNvSpPr/>
          <p:nvPr/>
        </p:nvSpPr>
        <p:spPr>
          <a:xfrm>
            <a:off x="961289" y="267929"/>
            <a:ext cx="51347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tr-TR" sz="3600" b="1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CREDITS</a:t>
            </a:r>
          </a:p>
        </p:txBody>
      </p:sp>
      <p:sp>
        <p:nvSpPr>
          <p:cNvPr id="4" name="Google Shape;204;p19">
            <a:extLst>
              <a:ext uri="{FF2B5EF4-FFF2-40B4-BE49-F238E27FC236}">
                <a16:creationId xmlns:a16="http://schemas.microsoft.com/office/drawing/2014/main" id="{D3F9A679-90B5-A04C-118C-3FD27AE2DAF7}"/>
              </a:ext>
            </a:extLst>
          </p:cNvPr>
          <p:cNvSpPr txBox="1"/>
          <p:nvPr/>
        </p:nvSpPr>
        <p:spPr>
          <a:xfrm>
            <a:off x="892114" y="2059350"/>
            <a:ext cx="6121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Clr>
                <a:srgbClr val="0C0C0C"/>
              </a:buClr>
              <a:buSzPts val="1600"/>
            </a:pPr>
            <a:endParaRPr lang="tr-TR"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7" name="Google Shape;197;p19">
            <a:extLst>
              <a:ext uri="{FF2B5EF4-FFF2-40B4-BE49-F238E27FC236}">
                <a16:creationId xmlns:a16="http://schemas.microsoft.com/office/drawing/2014/main" id="{60E5A914-CA1B-3177-A933-6D3969D03D38}"/>
              </a:ext>
            </a:extLst>
          </p:cNvPr>
          <p:cNvSpPr/>
          <p:nvPr/>
        </p:nvSpPr>
        <p:spPr>
          <a:xfrm>
            <a:off x="961289" y="267929"/>
            <a:ext cx="51347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8" name="Google Shape;204;p19">
            <a:extLst>
              <a:ext uri="{FF2B5EF4-FFF2-40B4-BE49-F238E27FC236}">
                <a16:creationId xmlns:a16="http://schemas.microsoft.com/office/drawing/2014/main" id="{86A101C0-96D2-373F-E788-F80878A7C194}"/>
              </a:ext>
            </a:extLst>
          </p:cNvPr>
          <p:cNvSpPr txBox="1"/>
          <p:nvPr/>
        </p:nvSpPr>
        <p:spPr>
          <a:xfrm>
            <a:off x="892113" y="2059350"/>
            <a:ext cx="100707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rgbClr val="0C0C0C"/>
              </a:buClr>
              <a:buSzPts val="1600"/>
              <a:buFont typeface="Noto Sans Symbols"/>
              <a:buChar char="◆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https://www.kaggle.com/datasets/jordizar/climb-dataset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Clr>
                <a:srgbClr val="0C0C0C"/>
              </a:buClr>
              <a:buSzPts val="1600"/>
              <a:buFont typeface="Noto Sans Symbols"/>
              <a:buChar char="◆"/>
            </a:pPr>
            <a:r>
              <a:rPr lang="en-US" sz="2400" u="sng" dirty="0">
                <a:hlinkClick r:id="rId3"/>
              </a:rPr>
              <a:t>https://googleslides.org/free-templates</a:t>
            </a:r>
            <a:endParaRPr lang="en-US" sz="4000" dirty="0"/>
          </a:p>
          <a:p>
            <a:pPr>
              <a:buClr>
                <a:srgbClr val="0C0C0C"/>
              </a:buClr>
              <a:buSzPts val="1600"/>
            </a:pP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br>
              <a:rPr lang="en-US" sz="4000" dirty="0"/>
            </a:br>
            <a:endParaRPr lang="en-US" sz="40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  <a:p>
            <a:pPr marL="285750" indent="-285750">
              <a:buClr>
                <a:srgbClr val="0C0C0C"/>
              </a:buClr>
              <a:buSzPts val="1600"/>
              <a:buFont typeface="Noto Sans Symbols"/>
              <a:buChar char="◆"/>
            </a:pP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Clr>
                <a:srgbClr val="0C0C0C"/>
              </a:buClr>
              <a:buSzPts val="1600"/>
              <a:buFont typeface="Noto Sans Symbols"/>
              <a:buChar char="◆"/>
            </a:pPr>
            <a:endParaRPr lang="en-US"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  <a:p>
            <a:pPr>
              <a:buClr>
                <a:srgbClr val="0C0C0C"/>
              </a:buClr>
              <a:buSzPts val="1600"/>
            </a:pPr>
            <a:endParaRPr lang="en-US"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9" name="Google Shape;205;p19">
            <a:extLst>
              <a:ext uri="{FF2B5EF4-FFF2-40B4-BE49-F238E27FC236}">
                <a16:creationId xmlns:a16="http://schemas.microsoft.com/office/drawing/2014/main" id="{9DC8EFA3-A10A-7396-0271-A95BAA46D5D8}"/>
              </a:ext>
            </a:extLst>
          </p:cNvPr>
          <p:cNvSpPr txBox="1"/>
          <p:nvPr/>
        </p:nvSpPr>
        <p:spPr>
          <a:xfrm>
            <a:off x="892113" y="2951610"/>
            <a:ext cx="973612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C0C0C"/>
              </a:buClr>
              <a:buSzPts val="1600"/>
              <a:buFont typeface="Noto Sans Symbols"/>
              <a:buChar char="◆"/>
            </a:pPr>
            <a:endParaRPr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10" name="Google Shape;206;p19">
            <a:extLst>
              <a:ext uri="{FF2B5EF4-FFF2-40B4-BE49-F238E27FC236}">
                <a16:creationId xmlns:a16="http://schemas.microsoft.com/office/drawing/2014/main" id="{CD2656AF-65AA-FCC2-86F2-BF65141F1E8F}"/>
              </a:ext>
            </a:extLst>
          </p:cNvPr>
          <p:cNvSpPr txBox="1"/>
          <p:nvPr/>
        </p:nvSpPr>
        <p:spPr>
          <a:xfrm>
            <a:off x="892113" y="3373717"/>
            <a:ext cx="933856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rgbClr val="0C0C0C"/>
              </a:buClr>
              <a:buSzPts val="1600"/>
              <a:buFont typeface="Noto Sans Symbols"/>
              <a:buChar char="◆"/>
            </a:pP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0634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7"/>
          <p:cNvGrpSpPr/>
          <p:nvPr/>
        </p:nvGrpSpPr>
        <p:grpSpPr>
          <a:xfrm>
            <a:off x="-92753" y="1"/>
            <a:ext cx="1366382" cy="3132920"/>
            <a:chOff x="220201" y="395708"/>
            <a:chExt cx="1061592" cy="2788363"/>
          </a:xfrm>
        </p:grpSpPr>
        <p:sp>
          <p:nvSpPr>
            <p:cNvPr id="136" name="Google Shape;136;p17"/>
            <p:cNvSpPr/>
            <p:nvPr/>
          </p:nvSpPr>
          <p:spPr>
            <a:xfrm rot="5400000">
              <a:off x="-612305" y="1228214"/>
              <a:ext cx="2650116" cy="985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800" b="1" dirty="0">
                  <a:solidFill>
                    <a:schemeClr val="lt1"/>
                  </a:solidFill>
                  <a:latin typeface="FUTURA MEDIUM" panose="020B0602020204020303" pitchFamily="34" charset="-79"/>
                  <a:ea typeface="Gill Sans"/>
                  <a:cs typeface="FUTURA MEDIUM" panose="020B0602020204020303" pitchFamily="34" charset="-79"/>
                  <a:sym typeface="Gill Sans"/>
                </a:rPr>
                <a:t>CONTENTS</a:t>
              </a:r>
              <a:endParaRPr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824593" y="1306286"/>
              <a:ext cx="457200" cy="1877785"/>
            </a:xfrm>
            <a:custGeom>
              <a:avLst/>
              <a:gdLst/>
              <a:ahLst/>
              <a:cxnLst/>
              <a:rect l="l" t="t" r="r" b="b"/>
              <a:pathLst>
                <a:path w="457200" h="1877785" extrusionOk="0">
                  <a:moveTo>
                    <a:pt x="457200" y="0"/>
                  </a:moveTo>
                  <a:lnTo>
                    <a:pt x="457200" y="1877785"/>
                  </a:lnTo>
                  <a:lnTo>
                    <a:pt x="0" y="1877785"/>
                  </a:lnTo>
                </a:path>
              </a:pathLst>
            </a:custGeom>
            <a:noFill/>
            <a:ln w="476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589751" y="658985"/>
              <a:ext cx="346049" cy="443194"/>
            </a:xfrm>
            <a:custGeom>
              <a:avLst/>
              <a:gdLst/>
              <a:ahLst/>
              <a:cxnLst/>
              <a:rect l="l" t="t" r="r" b="b"/>
              <a:pathLst>
                <a:path w="457200" h="1877785" extrusionOk="0">
                  <a:moveTo>
                    <a:pt x="457200" y="0"/>
                  </a:moveTo>
                  <a:lnTo>
                    <a:pt x="457200" y="1877785"/>
                  </a:lnTo>
                  <a:lnTo>
                    <a:pt x="0" y="187778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</p:grpSp>
      <p:sp>
        <p:nvSpPr>
          <p:cNvPr id="139" name="Google Shape;139;p17"/>
          <p:cNvSpPr txBox="1"/>
          <p:nvPr/>
        </p:nvSpPr>
        <p:spPr>
          <a:xfrm>
            <a:off x="4666281" y="1065390"/>
            <a:ext cx="222567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tr-TR" sz="3200" b="1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Pre-Processing</a:t>
            </a:r>
            <a:endParaRPr sz="3200" b="1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cxnSp>
        <p:nvCxnSpPr>
          <p:cNvPr id="140" name="Google Shape;140;p17"/>
          <p:cNvCxnSpPr/>
          <p:nvPr/>
        </p:nvCxnSpPr>
        <p:spPr>
          <a:xfrm rot="10800000">
            <a:off x="7002236" y="0"/>
            <a:ext cx="0" cy="6858000"/>
          </a:xfrm>
          <a:prstGeom prst="straightConnector1">
            <a:avLst/>
          </a:prstGeom>
          <a:noFill/>
          <a:ln w="254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1" name="Google Shape;141;p17"/>
          <p:cNvGrpSpPr/>
          <p:nvPr/>
        </p:nvGrpSpPr>
        <p:grpSpPr>
          <a:xfrm>
            <a:off x="6891956" y="1253289"/>
            <a:ext cx="220560" cy="220560"/>
            <a:chOff x="6891956" y="1253289"/>
            <a:chExt cx="220560" cy="220560"/>
          </a:xfrm>
        </p:grpSpPr>
        <p:sp>
          <p:nvSpPr>
            <p:cNvPr id="142" name="Google Shape;142;p17"/>
            <p:cNvSpPr/>
            <p:nvPr/>
          </p:nvSpPr>
          <p:spPr>
            <a:xfrm>
              <a:off x="6891956" y="1253289"/>
              <a:ext cx="220560" cy="220560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6937104" y="1292646"/>
              <a:ext cx="130264" cy="130264"/>
            </a:xfrm>
            <a:prstGeom prst="plus">
              <a:avLst>
                <a:gd name="adj" fmla="val 38725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6891956" y="2526063"/>
            <a:ext cx="220560" cy="220560"/>
            <a:chOff x="6891956" y="1253289"/>
            <a:chExt cx="220560" cy="220560"/>
          </a:xfrm>
        </p:grpSpPr>
        <p:sp>
          <p:nvSpPr>
            <p:cNvPr id="145" name="Google Shape;145;p17"/>
            <p:cNvSpPr/>
            <p:nvPr/>
          </p:nvSpPr>
          <p:spPr>
            <a:xfrm>
              <a:off x="6891956" y="1253289"/>
              <a:ext cx="220560" cy="220560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6937104" y="1292646"/>
              <a:ext cx="130264" cy="130264"/>
            </a:xfrm>
            <a:prstGeom prst="plus">
              <a:avLst>
                <a:gd name="adj" fmla="val 38725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</p:grpSp>
      <p:sp>
        <p:nvSpPr>
          <p:cNvPr id="147" name="Google Shape;147;p17"/>
          <p:cNvSpPr txBox="1"/>
          <p:nvPr/>
        </p:nvSpPr>
        <p:spPr>
          <a:xfrm>
            <a:off x="7002236" y="2386983"/>
            <a:ext cx="222567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tr-TR" sz="3200" b="1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Regression</a:t>
            </a:r>
            <a:r>
              <a:rPr lang="tr-TR" sz="3200" b="1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Model </a:t>
            </a:r>
            <a:endParaRPr sz="3200" b="1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6891956" y="3798837"/>
            <a:ext cx="220560" cy="220560"/>
            <a:chOff x="6891956" y="1253289"/>
            <a:chExt cx="220560" cy="220560"/>
          </a:xfrm>
        </p:grpSpPr>
        <p:sp>
          <p:nvSpPr>
            <p:cNvPr id="149" name="Google Shape;149;p17"/>
            <p:cNvSpPr/>
            <p:nvPr/>
          </p:nvSpPr>
          <p:spPr>
            <a:xfrm>
              <a:off x="6891956" y="1253289"/>
              <a:ext cx="220560" cy="220560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937104" y="1292646"/>
              <a:ext cx="130264" cy="130264"/>
            </a:xfrm>
            <a:prstGeom prst="plus">
              <a:avLst>
                <a:gd name="adj" fmla="val 38725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</p:grpSp>
      <p:sp>
        <p:nvSpPr>
          <p:cNvPr id="151" name="Google Shape;151;p17"/>
          <p:cNvSpPr txBox="1"/>
          <p:nvPr/>
        </p:nvSpPr>
        <p:spPr>
          <a:xfrm>
            <a:off x="4621133" y="3738970"/>
            <a:ext cx="222567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tr-TR" sz="3200" b="1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Testing</a:t>
            </a:r>
            <a:endParaRPr sz="3200" b="1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891956" y="5071610"/>
            <a:ext cx="220560" cy="220560"/>
            <a:chOff x="6891956" y="1253289"/>
            <a:chExt cx="220560" cy="220560"/>
          </a:xfrm>
        </p:grpSpPr>
        <p:sp>
          <p:nvSpPr>
            <p:cNvPr id="153" name="Google Shape;153;p17"/>
            <p:cNvSpPr/>
            <p:nvPr/>
          </p:nvSpPr>
          <p:spPr>
            <a:xfrm>
              <a:off x="6891956" y="1253289"/>
              <a:ext cx="220560" cy="220560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937104" y="1292646"/>
              <a:ext cx="130264" cy="130264"/>
            </a:xfrm>
            <a:prstGeom prst="plus">
              <a:avLst>
                <a:gd name="adj" fmla="val 38725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</p:grpSp>
      <p:sp>
        <p:nvSpPr>
          <p:cNvPr id="155" name="Google Shape;155;p17"/>
          <p:cNvSpPr txBox="1"/>
          <p:nvPr/>
        </p:nvSpPr>
        <p:spPr>
          <a:xfrm>
            <a:off x="7002236" y="4846475"/>
            <a:ext cx="222567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tr-TR" sz="3200" b="1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Conclusion</a:t>
            </a:r>
            <a:endParaRPr sz="3200" b="1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grpSp>
        <p:nvGrpSpPr>
          <p:cNvPr id="156" name="Google Shape;156;p17"/>
          <p:cNvGrpSpPr/>
          <p:nvPr/>
        </p:nvGrpSpPr>
        <p:grpSpPr>
          <a:xfrm>
            <a:off x="9227911" y="876458"/>
            <a:ext cx="881129" cy="962639"/>
            <a:chOff x="5045075" y="2419350"/>
            <a:chExt cx="1716088" cy="1874838"/>
          </a:xfrm>
        </p:grpSpPr>
        <p:sp>
          <p:nvSpPr>
            <p:cNvPr id="157" name="Google Shape;157;p17"/>
            <p:cNvSpPr/>
            <p:nvPr/>
          </p:nvSpPr>
          <p:spPr>
            <a:xfrm>
              <a:off x="5961063" y="3092450"/>
              <a:ext cx="434975" cy="320675"/>
            </a:xfrm>
            <a:custGeom>
              <a:avLst/>
              <a:gdLst/>
              <a:ahLst/>
              <a:cxnLst/>
              <a:rect l="l" t="t" r="r" b="b"/>
              <a:pathLst>
                <a:path w="174" h="129" extrusionOk="0">
                  <a:moveTo>
                    <a:pt x="93" y="64"/>
                  </a:moveTo>
                  <a:cubicBezTo>
                    <a:pt x="91" y="64"/>
                    <a:pt x="85" y="64"/>
                    <a:pt x="82" y="69"/>
                  </a:cubicBezTo>
                  <a:cubicBezTo>
                    <a:pt x="79" y="73"/>
                    <a:pt x="67" y="75"/>
                    <a:pt x="55" y="74"/>
                  </a:cubicBezTo>
                  <a:cubicBezTo>
                    <a:pt x="43" y="72"/>
                    <a:pt x="35" y="72"/>
                    <a:pt x="25" y="81"/>
                  </a:cubicBezTo>
                  <a:cubicBezTo>
                    <a:pt x="15" y="91"/>
                    <a:pt x="9" y="94"/>
                    <a:pt x="4" y="97"/>
                  </a:cubicBezTo>
                  <a:cubicBezTo>
                    <a:pt x="0" y="101"/>
                    <a:pt x="1" y="102"/>
                    <a:pt x="4" y="105"/>
                  </a:cubicBezTo>
                  <a:cubicBezTo>
                    <a:pt x="7" y="109"/>
                    <a:pt x="12" y="115"/>
                    <a:pt x="17" y="114"/>
                  </a:cubicBezTo>
                  <a:cubicBezTo>
                    <a:pt x="23" y="113"/>
                    <a:pt x="30" y="109"/>
                    <a:pt x="34" y="104"/>
                  </a:cubicBezTo>
                  <a:cubicBezTo>
                    <a:pt x="38" y="100"/>
                    <a:pt x="43" y="96"/>
                    <a:pt x="47" y="96"/>
                  </a:cubicBezTo>
                  <a:cubicBezTo>
                    <a:pt x="50" y="96"/>
                    <a:pt x="73" y="96"/>
                    <a:pt x="80" y="96"/>
                  </a:cubicBezTo>
                  <a:cubicBezTo>
                    <a:pt x="87" y="96"/>
                    <a:pt x="89" y="96"/>
                    <a:pt x="89" y="97"/>
                  </a:cubicBezTo>
                  <a:cubicBezTo>
                    <a:pt x="89" y="97"/>
                    <a:pt x="88" y="111"/>
                    <a:pt x="90" y="114"/>
                  </a:cubicBezTo>
                  <a:cubicBezTo>
                    <a:pt x="93" y="117"/>
                    <a:pt x="89" y="119"/>
                    <a:pt x="89" y="123"/>
                  </a:cubicBezTo>
                  <a:cubicBezTo>
                    <a:pt x="88" y="126"/>
                    <a:pt x="89" y="129"/>
                    <a:pt x="89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2"/>
                    <a:pt x="95" y="120"/>
                  </a:cubicBezTo>
                  <a:cubicBezTo>
                    <a:pt x="96" y="118"/>
                    <a:pt x="100" y="115"/>
                    <a:pt x="99" y="113"/>
                  </a:cubicBezTo>
                  <a:cubicBezTo>
                    <a:pt x="99" y="111"/>
                    <a:pt x="99" y="107"/>
                    <a:pt x="99" y="104"/>
                  </a:cubicBezTo>
                  <a:cubicBezTo>
                    <a:pt x="100" y="101"/>
                    <a:pt x="104" y="103"/>
                    <a:pt x="107" y="105"/>
                  </a:cubicBezTo>
                  <a:cubicBezTo>
                    <a:pt x="110" y="106"/>
                    <a:pt x="112" y="107"/>
                    <a:pt x="112" y="109"/>
                  </a:cubicBezTo>
                  <a:cubicBezTo>
                    <a:pt x="112" y="112"/>
                    <a:pt x="116" y="116"/>
                    <a:pt x="118" y="116"/>
                  </a:cubicBezTo>
                  <a:cubicBezTo>
                    <a:pt x="119" y="117"/>
                    <a:pt x="121" y="114"/>
                    <a:pt x="121" y="114"/>
                  </a:cubicBezTo>
                  <a:cubicBezTo>
                    <a:pt x="121" y="114"/>
                    <a:pt x="121" y="109"/>
                    <a:pt x="121" y="108"/>
                  </a:cubicBezTo>
                  <a:cubicBezTo>
                    <a:pt x="121" y="107"/>
                    <a:pt x="124" y="107"/>
                    <a:pt x="128" y="106"/>
                  </a:cubicBezTo>
                  <a:cubicBezTo>
                    <a:pt x="132" y="105"/>
                    <a:pt x="141" y="103"/>
                    <a:pt x="138" y="99"/>
                  </a:cubicBezTo>
                  <a:cubicBezTo>
                    <a:pt x="136" y="94"/>
                    <a:pt x="132" y="95"/>
                    <a:pt x="126" y="94"/>
                  </a:cubicBezTo>
                  <a:cubicBezTo>
                    <a:pt x="120" y="93"/>
                    <a:pt x="116" y="89"/>
                    <a:pt x="114" y="86"/>
                  </a:cubicBezTo>
                  <a:cubicBezTo>
                    <a:pt x="113" y="84"/>
                    <a:pt x="112" y="81"/>
                    <a:pt x="113" y="77"/>
                  </a:cubicBezTo>
                  <a:cubicBezTo>
                    <a:pt x="115" y="72"/>
                    <a:pt x="128" y="66"/>
                    <a:pt x="129" y="62"/>
                  </a:cubicBezTo>
                  <a:cubicBezTo>
                    <a:pt x="131" y="58"/>
                    <a:pt x="133" y="49"/>
                    <a:pt x="136" y="43"/>
                  </a:cubicBezTo>
                  <a:cubicBezTo>
                    <a:pt x="139" y="37"/>
                    <a:pt x="148" y="27"/>
                    <a:pt x="156" y="23"/>
                  </a:cubicBezTo>
                  <a:cubicBezTo>
                    <a:pt x="163" y="19"/>
                    <a:pt x="167" y="17"/>
                    <a:pt x="169" y="15"/>
                  </a:cubicBezTo>
                  <a:cubicBezTo>
                    <a:pt x="171" y="13"/>
                    <a:pt x="174" y="5"/>
                    <a:pt x="168" y="2"/>
                  </a:cubicBezTo>
                  <a:cubicBezTo>
                    <a:pt x="161" y="0"/>
                    <a:pt x="154" y="2"/>
                    <a:pt x="143" y="7"/>
                  </a:cubicBezTo>
                  <a:cubicBezTo>
                    <a:pt x="133" y="11"/>
                    <a:pt x="125" y="15"/>
                    <a:pt x="116" y="19"/>
                  </a:cubicBezTo>
                  <a:cubicBezTo>
                    <a:pt x="107" y="24"/>
                    <a:pt x="101" y="29"/>
                    <a:pt x="99" y="33"/>
                  </a:cubicBezTo>
                  <a:cubicBezTo>
                    <a:pt x="98" y="37"/>
                    <a:pt x="98" y="51"/>
                    <a:pt x="98" y="54"/>
                  </a:cubicBezTo>
                  <a:cubicBezTo>
                    <a:pt x="97" y="57"/>
                    <a:pt x="96" y="60"/>
                    <a:pt x="95" y="61"/>
                  </a:cubicBezTo>
                  <a:cubicBezTo>
                    <a:pt x="94" y="63"/>
                    <a:pt x="93" y="64"/>
                    <a:pt x="93" y="64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6230938" y="2419350"/>
              <a:ext cx="258763" cy="192088"/>
            </a:xfrm>
            <a:custGeom>
              <a:avLst/>
              <a:gdLst/>
              <a:ahLst/>
              <a:cxnLst/>
              <a:rect l="l" t="t" r="r" b="b"/>
              <a:pathLst>
                <a:path w="104" h="77" extrusionOk="0">
                  <a:moveTo>
                    <a:pt x="56" y="38"/>
                  </a:moveTo>
                  <a:cubicBezTo>
                    <a:pt x="55" y="38"/>
                    <a:pt x="51" y="38"/>
                    <a:pt x="49" y="41"/>
                  </a:cubicBezTo>
                  <a:cubicBezTo>
                    <a:pt x="48" y="43"/>
                    <a:pt x="40" y="44"/>
                    <a:pt x="33" y="44"/>
                  </a:cubicBezTo>
                  <a:cubicBezTo>
                    <a:pt x="26" y="43"/>
                    <a:pt x="22" y="43"/>
                    <a:pt x="15" y="48"/>
                  </a:cubicBezTo>
                  <a:cubicBezTo>
                    <a:pt x="9" y="54"/>
                    <a:pt x="6" y="56"/>
                    <a:pt x="3" y="58"/>
                  </a:cubicBezTo>
                  <a:cubicBezTo>
                    <a:pt x="0" y="60"/>
                    <a:pt x="1" y="61"/>
                    <a:pt x="3" y="63"/>
                  </a:cubicBezTo>
                  <a:cubicBezTo>
                    <a:pt x="5" y="65"/>
                    <a:pt x="7" y="68"/>
                    <a:pt x="11" y="68"/>
                  </a:cubicBezTo>
                  <a:cubicBezTo>
                    <a:pt x="14" y="67"/>
                    <a:pt x="18" y="65"/>
                    <a:pt x="21" y="62"/>
                  </a:cubicBezTo>
                  <a:cubicBezTo>
                    <a:pt x="23" y="59"/>
                    <a:pt x="26" y="57"/>
                    <a:pt x="28" y="57"/>
                  </a:cubicBezTo>
                  <a:cubicBezTo>
                    <a:pt x="30" y="57"/>
                    <a:pt x="44" y="57"/>
                    <a:pt x="48" y="57"/>
                  </a:cubicBezTo>
                  <a:cubicBezTo>
                    <a:pt x="52" y="57"/>
                    <a:pt x="53" y="57"/>
                    <a:pt x="53" y="57"/>
                  </a:cubicBezTo>
                  <a:cubicBezTo>
                    <a:pt x="53" y="58"/>
                    <a:pt x="53" y="66"/>
                    <a:pt x="54" y="68"/>
                  </a:cubicBezTo>
                  <a:cubicBezTo>
                    <a:pt x="56" y="70"/>
                    <a:pt x="54" y="71"/>
                    <a:pt x="53" y="73"/>
                  </a:cubicBezTo>
                  <a:cubicBezTo>
                    <a:pt x="53" y="75"/>
                    <a:pt x="54" y="77"/>
                    <a:pt x="54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7"/>
                    <a:pt x="56" y="72"/>
                    <a:pt x="57" y="71"/>
                  </a:cubicBezTo>
                  <a:cubicBezTo>
                    <a:pt x="58" y="70"/>
                    <a:pt x="60" y="69"/>
                    <a:pt x="60" y="67"/>
                  </a:cubicBezTo>
                  <a:cubicBezTo>
                    <a:pt x="60" y="66"/>
                    <a:pt x="59" y="63"/>
                    <a:pt x="60" y="62"/>
                  </a:cubicBezTo>
                  <a:cubicBezTo>
                    <a:pt x="60" y="60"/>
                    <a:pt x="63" y="61"/>
                    <a:pt x="64" y="62"/>
                  </a:cubicBezTo>
                  <a:cubicBezTo>
                    <a:pt x="66" y="63"/>
                    <a:pt x="67" y="63"/>
                    <a:pt x="67" y="65"/>
                  </a:cubicBezTo>
                  <a:cubicBezTo>
                    <a:pt x="67" y="67"/>
                    <a:pt x="70" y="69"/>
                    <a:pt x="70" y="69"/>
                  </a:cubicBezTo>
                  <a:cubicBezTo>
                    <a:pt x="71" y="70"/>
                    <a:pt x="72" y="68"/>
                    <a:pt x="72" y="68"/>
                  </a:cubicBezTo>
                  <a:cubicBezTo>
                    <a:pt x="72" y="68"/>
                    <a:pt x="72" y="65"/>
                    <a:pt x="72" y="64"/>
                  </a:cubicBezTo>
                  <a:cubicBezTo>
                    <a:pt x="72" y="63"/>
                    <a:pt x="74" y="64"/>
                    <a:pt x="77" y="63"/>
                  </a:cubicBezTo>
                  <a:cubicBezTo>
                    <a:pt x="79" y="63"/>
                    <a:pt x="84" y="61"/>
                    <a:pt x="83" y="59"/>
                  </a:cubicBezTo>
                  <a:cubicBezTo>
                    <a:pt x="81" y="56"/>
                    <a:pt x="79" y="57"/>
                    <a:pt x="76" y="56"/>
                  </a:cubicBezTo>
                  <a:cubicBezTo>
                    <a:pt x="72" y="55"/>
                    <a:pt x="69" y="53"/>
                    <a:pt x="68" y="51"/>
                  </a:cubicBezTo>
                  <a:cubicBezTo>
                    <a:pt x="67" y="50"/>
                    <a:pt x="67" y="48"/>
                    <a:pt x="68" y="45"/>
                  </a:cubicBezTo>
                  <a:cubicBezTo>
                    <a:pt x="69" y="43"/>
                    <a:pt x="77" y="39"/>
                    <a:pt x="77" y="37"/>
                  </a:cubicBezTo>
                  <a:cubicBezTo>
                    <a:pt x="78" y="34"/>
                    <a:pt x="80" y="29"/>
                    <a:pt x="81" y="25"/>
                  </a:cubicBezTo>
                  <a:cubicBezTo>
                    <a:pt x="83" y="22"/>
                    <a:pt x="89" y="16"/>
                    <a:pt x="93" y="14"/>
                  </a:cubicBezTo>
                  <a:cubicBezTo>
                    <a:pt x="98" y="11"/>
                    <a:pt x="100" y="10"/>
                    <a:pt x="101" y="9"/>
                  </a:cubicBezTo>
                  <a:cubicBezTo>
                    <a:pt x="102" y="8"/>
                    <a:pt x="104" y="3"/>
                    <a:pt x="100" y="1"/>
                  </a:cubicBezTo>
                  <a:cubicBezTo>
                    <a:pt x="96" y="0"/>
                    <a:pt x="92" y="1"/>
                    <a:pt x="86" y="4"/>
                  </a:cubicBezTo>
                  <a:cubicBezTo>
                    <a:pt x="79" y="7"/>
                    <a:pt x="75" y="9"/>
                    <a:pt x="69" y="11"/>
                  </a:cubicBezTo>
                  <a:cubicBezTo>
                    <a:pt x="64" y="14"/>
                    <a:pt x="60" y="17"/>
                    <a:pt x="60" y="20"/>
                  </a:cubicBezTo>
                  <a:cubicBezTo>
                    <a:pt x="59" y="22"/>
                    <a:pt x="59" y="30"/>
                    <a:pt x="59" y="32"/>
                  </a:cubicBezTo>
                  <a:cubicBezTo>
                    <a:pt x="58" y="34"/>
                    <a:pt x="58" y="36"/>
                    <a:pt x="57" y="36"/>
                  </a:cubicBezTo>
                  <a:cubicBezTo>
                    <a:pt x="56" y="37"/>
                    <a:pt x="56" y="38"/>
                    <a:pt x="56" y="38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045075" y="3532188"/>
              <a:ext cx="458788" cy="520700"/>
            </a:xfrm>
            <a:custGeom>
              <a:avLst/>
              <a:gdLst/>
              <a:ahLst/>
              <a:cxnLst/>
              <a:rect l="l" t="t" r="r" b="b"/>
              <a:pathLst>
                <a:path w="184" h="209" extrusionOk="0">
                  <a:moveTo>
                    <a:pt x="104" y="110"/>
                  </a:moveTo>
                  <a:cubicBezTo>
                    <a:pt x="102" y="111"/>
                    <a:pt x="94" y="114"/>
                    <a:pt x="92" y="121"/>
                  </a:cubicBezTo>
                  <a:cubicBezTo>
                    <a:pt x="91" y="128"/>
                    <a:pt x="76" y="135"/>
                    <a:pt x="60" y="138"/>
                  </a:cubicBezTo>
                  <a:cubicBezTo>
                    <a:pt x="44" y="142"/>
                    <a:pt x="34" y="144"/>
                    <a:pt x="25" y="160"/>
                  </a:cubicBezTo>
                  <a:cubicBezTo>
                    <a:pt x="16" y="177"/>
                    <a:pt x="9" y="184"/>
                    <a:pt x="5" y="190"/>
                  </a:cubicBezTo>
                  <a:cubicBezTo>
                    <a:pt x="0" y="196"/>
                    <a:pt x="3" y="197"/>
                    <a:pt x="8" y="200"/>
                  </a:cubicBezTo>
                  <a:cubicBezTo>
                    <a:pt x="13" y="203"/>
                    <a:pt x="22" y="209"/>
                    <a:pt x="28" y="206"/>
                  </a:cubicBezTo>
                  <a:cubicBezTo>
                    <a:pt x="35" y="202"/>
                    <a:pt x="43" y="193"/>
                    <a:pt x="46" y="186"/>
                  </a:cubicBezTo>
                  <a:cubicBezTo>
                    <a:pt x="48" y="179"/>
                    <a:pt x="54" y="171"/>
                    <a:pt x="59" y="170"/>
                  </a:cubicBezTo>
                  <a:cubicBezTo>
                    <a:pt x="64" y="169"/>
                    <a:pt x="92" y="160"/>
                    <a:pt x="101" y="157"/>
                  </a:cubicBezTo>
                  <a:cubicBezTo>
                    <a:pt x="111" y="154"/>
                    <a:pt x="112" y="153"/>
                    <a:pt x="113" y="154"/>
                  </a:cubicBezTo>
                  <a:cubicBezTo>
                    <a:pt x="113" y="155"/>
                    <a:pt x="118" y="172"/>
                    <a:pt x="122" y="176"/>
                  </a:cubicBezTo>
                  <a:cubicBezTo>
                    <a:pt x="126" y="179"/>
                    <a:pt x="123" y="182"/>
                    <a:pt x="123" y="187"/>
                  </a:cubicBezTo>
                  <a:cubicBezTo>
                    <a:pt x="124" y="192"/>
                    <a:pt x="127" y="195"/>
                    <a:pt x="127" y="195"/>
                  </a:cubicBezTo>
                  <a:cubicBezTo>
                    <a:pt x="133" y="193"/>
                    <a:pt x="133" y="193"/>
                    <a:pt x="133" y="193"/>
                  </a:cubicBezTo>
                  <a:cubicBezTo>
                    <a:pt x="133" y="193"/>
                    <a:pt x="130" y="184"/>
                    <a:pt x="130" y="181"/>
                  </a:cubicBezTo>
                  <a:cubicBezTo>
                    <a:pt x="131" y="179"/>
                    <a:pt x="134" y="173"/>
                    <a:pt x="133" y="171"/>
                  </a:cubicBezTo>
                  <a:cubicBezTo>
                    <a:pt x="132" y="168"/>
                    <a:pt x="129" y="163"/>
                    <a:pt x="129" y="159"/>
                  </a:cubicBezTo>
                  <a:cubicBezTo>
                    <a:pt x="129" y="155"/>
                    <a:pt x="135" y="156"/>
                    <a:pt x="139" y="157"/>
                  </a:cubicBezTo>
                  <a:cubicBezTo>
                    <a:pt x="143" y="157"/>
                    <a:pt x="146" y="157"/>
                    <a:pt x="148" y="161"/>
                  </a:cubicBezTo>
                  <a:cubicBezTo>
                    <a:pt x="149" y="164"/>
                    <a:pt x="156" y="167"/>
                    <a:pt x="158" y="167"/>
                  </a:cubicBezTo>
                  <a:cubicBezTo>
                    <a:pt x="160" y="168"/>
                    <a:pt x="161" y="163"/>
                    <a:pt x="161" y="163"/>
                  </a:cubicBezTo>
                  <a:cubicBezTo>
                    <a:pt x="161" y="163"/>
                    <a:pt x="159" y="157"/>
                    <a:pt x="159" y="155"/>
                  </a:cubicBezTo>
                  <a:cubicBezTo>
                    <a:pt x="158" y="153"/>
                    <a:pt x="163" y="153"/>
                    <a:pt x="167" y="150"/>
                  </a:cubicBezTo>
                  <a:cubicBezTo>
                    <a:pt x="172" y="147"/>
                    <a:pt x="182" y="141"/>
                    <a:pt x="177" y="136"/>
                  </a:cubicBezTo>
                  <a:cubicBezTo>
                    <a:pt x="172" y="132"/>
                    <a:pt x="168" y="134"/>
                    <a:pt x="160" y="135"/>
                  </a:cubicBezTo>
                  <a:cubicBezTo>
                    <a:pt x="151" y="136"/>
                    <a:pt x="144" y="133"/>
                    <a:pt x="141" y="130"/>
                  </a:cubicBezTo>
                  <a:cubicBezTo>
                    <a:pt x="138" y="128"/>
                    <a:pt x="135" y="124"/>
                    <a:pt x="136" y="118"/>
                  </a:cubicBezTo>
                  <a:cubicBezTo>
                    <a:pt x="136" y="112"/>
                    <a:pt x="150" y="99"/>
                    <a:pt x="151" y="93"/>
                  </a:cubicBezTo>
                  <a:cubicBezTo>
                    <a:pt x="151" y="87"/>
                    <a:pt x="150" y="75"/>
                    <a:pt x="151" y="66"/>
                  </a:cubicBezTo>
                  <a:cubicBezTo>
                    <a:pt x="152" y="57"/>
                    <a:pt x="160" y="40"/>
                    <a:pt x="168" y="32"/>
                  </a:cubicBezTo>
                  <a:cubicBezTo>
                    <a:pt x="176" y="24"/>
                    <a:pt x="180" y="20"/>
                    <a:pt x="182" y="16"/>
                  </a:cubicBezTo>
                  <a:cubicBezTo>
                    <a:pt x="183" y="13"/>
                    <a:pt x="184" y="1"/>
                    <a:pt x="175" y="1"/>
                  </a:cubicBezTo>
                  <a:cubicBezTo>
                    <a:pt x="165" y="0"/>
                    <a:pt x="157" y="7"/>
                    <a:pt x="145" y="17"/>
                  </a:cubicBezTo>
                  <a:cubicBezTo>
                    <a:pt x="134" y="27"/>
                    <a:pt x="125" y="34"/>
                    <a:pt x="116" y="44"/>
                  </a:cubicBezTo>
                  <a:cubicBezTo>
                    <a:pt x="106" y="53"/>
                    <a:pt x="100" y="63"/>
                    <a:pt x="100" y="69"/>
                  </a:cubicBezTo>
                  <a:cubicBezTo>
                    <a:pt x="100" y="74"/>
                    <a:pt x="106" y="91"/>
                    <a:pt x="106" y="95"/>
                  </a:cubicBezTo>
                  <a:cubicBezTo>
                    <a:pt x="107" y="99"/>
                    <a:pt x="107" y="104"/>
                    <a:pt x="106" y="106"/>
                  </a:cubicBezTo>
                  <a:cubicBezTo>
                    <a:pt x="105" y="108"/>
                    <a:pt x="104" y="110"/>
                    <a:pt x="104" y="110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689600" y="3689350"/>
              <a:ext cx="431800" cy="315913"/>
            </a:xfrm>
            <a:custGeom>
              <a:avLst/>
              <a:gdLst/>
              <a:ahLst/>
              <a:cxnLst/>
              <a:rect l="l" t="t" r="r" b="b"/>
              <a:pathLst>
                <a:path w="173" h="127" extrusionOk="0">
                  <a:moveTo>
                    <a:pt x="92" y="63"/>
                  </a:moveTo>
                  <a:cubicBezTo>
                    <a:pt x="91" y="62"/>
                    <a:pt x="84" y="63"/>
                    <a:pt x="81" y="67"/>
                  </a:cubicBezTo>
                  <a:cubicBezTo>
                    <a:pt x="79" y="72"/>
                    <a:pt x="66" y="73"/>
                    <a:pt x="55" y="72"/>
                  </a:cubicBezTo>
                  <a:cubicBezTo>
                    <a:pt x="43" y="71"/>
                    <a:pt x="35" y="70"/>
                    <a:pt x="25" y="79"/>
                  </a:cubicBezTo>
                  <a:cubicBezTo>
                    <a:pt x="15" y="89"/>
                    <a:pt x="9" y="92"/>
                    <a:pt x="4" y="95"/>
                  </a:cubicBezTo>
                  <a:cubicBezTo>
                    <a:pt x="0" y="99"/>
                    <a:pt x="1" y="100"/>
                    <a:pt x="4" y="103"/>
                  </a:cubicBezTo>
                  <a:cubicBezTo>
                    <a:pt x="7" y="106"/>
                    <a:pt x="12" y="113"/>
                    <a:pt x="17" y="112"/>
                  </a:cubicBezTo>
                  <a:cubicBezTo>
                    <a:pt x="22" y="111"/>
                    <a:pt x="30" y="107"/>
                    <a:pt x="34" y="102"/>
                  </a:cubicBezTo>
                  <a:cubicBezTo>
                    <a:pt x="37" y="98"/>
                    <a:pt x="43" y="94"/>
                    <a:pt x="47" y="94"/>
                  </a:cubicBezTo>
                  <a:cubicBezTo>
                    <a:pt x="50" y="95"/>
                    <a:pt x="72" y="95"/>
                    <a:pt x="79" y="95"/>
                  </a:cubicBezTo>
                  <a:cubicBezTo>
                    <a:pt x="86" y="95"/>
                    <a:pt x="88" y="94"/>
                    <a:pt x="88" y="95"/>
                  </a:cubicBezTo>
                  <a:cubicBezTo>
                    <a:pt x="88" y="96"/>
                    <a:pt x="87" y="109"/>
                    <a:pt x="89" y="112"/>
                  </a:cubicBezTo>
                  <a:cubicBezTo>
                    <a:pt x="91" y="116"/>
                    <a:pt x="88" y="117"/>
                    <a:pt x="88" y="121"/>
                  </a:cubicBezTo>
                  <a:cubicBezTo>
                    <a:pt x="87" y="124"/>
                    <a:pt x="88" y="127"/>
                    <a:pt x="88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27"/>
                    <a:pt x="93" y="120"/>
                    <a:pt x="94" y="118"/>
                  </a:cubicBezTo>
                  <a:cubicBezTo>
                    <a:pt x="95" y="117"/>
                    <a:pt x="98" y="114"/>
                    <a:pt x="98" y="112"/>
                  </a:cubicBezTo>
                  <a:cubicBezTo>
                    <a:pt x="98" y="109"/>
                    <a:pt x="97" y="105"/>
                    <a:pt x="98" y="102"/>
                  </a:cubicBezTo>
                  <a:cubicBezTo>
                    <a:pt x="99" y="99"/>
                    <a:pt x="103" y="101"/>
                    <a:pt x="106" y="103"/>
                  </a:cubicBezTo>
                  <a:cubicBezTo>
                    <a:pt x="108" y="105"/>
                    <a:pt x="110" y="105"/>
                    <a:pt x="111" y="108"/>
                  </a:cubicBezTo>
                  <a:cubicBezTo>
                    <a:pt x="111" y="110"/>
                    <a:pt x="115" y="114"/>
                    <a:pt x="116" y="115"/>
                  </a:cubicBezTo>
                  <a:cubicBezTo>
                    <a:pt x="118" y="115"/>
                    <a:pt x="120" y="113"/>
                    <a:pt x="120" y="113"/>
                  </a:cubicBezTo>
                  <a:cubicBezTo>
                    <a:pt x="120" y="113"/>
                    <a:pt x="120" y="108"/>
                    <a:pt x="120" y="106"/>
                  </a:cubicBezTo>
                  <a:cubicBezTo>
                    <a:pt x="120" y="105"/>
                    <a:pt x="123" y="106"/>
                    <a:pt x="127" y="105"/>
                  </a:cubicBezTo>
                  <a:cubicBezTo>
                    <a:pt x="131" y="104"/>
                    <a:pt x="139" y="101"/>
                    <a:pt x="136" y="97"/>
                  </a:cubicBezTo>
                  <a:cubicBezTo>
                    <a:pt x="134" y="93"/>
                    <a:pt x="131" y="94"/>
                    <a:pt x="125" y="93"/>
                  </a:cubicBezTo>
                  <a:cubicBezTo>
                    <a:pt x="119" y="91"/>
                    <a:pt x="114" y="88"/>
                    <a:pt x="113" y="85"/>
                  </a:cubicBezTo>
                  <a:cubicBezTo>
                    <a:pt x="111" y="82"/>
                    <a:pt x="110" y="79"/>
                    <a:pt x="112" y="75"/>
                  </a:cubicBezTo>
                  <a:cubicBezTo>
                    <a:pt x="114" y="71"/>
                    <a:pt x="127" y="65"/>
                    <a:pt x="128" y="61"/>
                  </a:cubicBezTo>
                  <a:cubicBezTo>
                    <a:pt x="130" y="57"/>
                    <a:pt x="132" y="48"/>
                    <a:pt x="135" y="42"/>
                  </a:cubicBezTo>
                  <a:cubicBezTo>
                    <a:pt x="137" y="36"/>
                    <a:pt x="147" y="27"/>
                    <a:pt x="154" y="23"/>
                  </a:cubicBezTo>
                  <a:cubicBezTo>
                    <a:pt x="162" y="19"/>
                    <a:pt x="165" y="17"/>
                    <a:pt x="167" y="15"/>
                  </a:cubicBezTo>
                  <a:cubicBezTo>
                    <a:pt x="169" y="13"/>
                    <a:pt x="173" y="5"/>
                    <a:pt x="166" y="2"/>
                  </a:cubicBezTo>
                  <a:cubicBezTo>
                    <a:pt x="160" y="0"/>
                    <a:pt x="152" y="2"/>
                    <a:pt x="142" y="7"/>
                  </a:cubicBezTo>
                  <a:cubicBezTo>
                    <a:pt x="132" y="11"/>
                    <a:pt x="124" y="14"/>
                    <a:pt x="115" y="19"/>
                  </a:cubicBezTo>
                  <a:cubicBezTo>
                    <a:pt x="106" y="23"/>
                    <a:pt x="100" y="29"/>
                    <a:pt x="98" y="33"/>
                  </a:cubicBezTo>
                  <a:cubicBezTo>
                    <a:pt x="97" y="37"/>
                    <a:pt x="97" y="50"/>
                    <a:pt x="97" y="53"/>
                  </a:cubicBezTo>
                  <a:cubicBezTo>
                    <a:pt x="96" y="55"/>
                    <a:pt x="95" y="59"/>
                    <a:pt x="94" y="60"/>
                  </a:cubicBezTo>
                  <a:cubicBezTo>
                    <a:pt x="93" y="62"/>
                    <a:pt x="92" y="63"/>
                    <a:pt x="92" y="63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6121400" y="3930650"/>
              <a:ext cx="174625" cy="127000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37" y="25"/>
                  </a:moveTo>
                  <a:cubicBezTo>
                    <a:pt x="36" y="25"/>
                    <a:pt x="34" y="25"/>
                    <a:pt x="33" y="27"/>
                  </a:cubicBezTo>
                  <a:cubicBezTo>
                    <a:pt x="32" y="29"/>
                    <a:pt x="27" y="29"/>
                    <a:pt x="22" y="29"/>
                  </a:cubicBezTo>
                  <a:cubicBezTo>
                    <a:pt x="17" y="28"/>
                    <a:pt x="14" y="28"/>
                    <a:pt x="10" y="32"/>
                  </a:cubicBezTo>
                  <a:cubicBezTo>
                    <a:pt x="6" y="36"/>
                    <a:pt x="3" y="37"/>
                    <a:pt x="2" y="38"/>
                  </a:cubicBezTo>
                  <a:cubicBezTo>
                    <a:pt x="0" y="40"/>
                    <a:pt x="0" y="40"/>
                    <a:pt x="1" y="41"/>
                  </a:cubicBezTo>
                  <a:cubicBezTo>
                    <a:pt x="3" y="43"/>
                    <a:pt x="5" y="45"/>
                    <a:pt x="7" y="45"/>
                  </a:cubicBezTo>
                  <a:cubicBezTo>
                    <a:pt x="9" y="45"/>
                    <a:pt x="12" y="43"/>
                    <a:pt x="13" y="41"/>
                  </a:cubicBezTo>
                  <a:cubicBezTo>
                    <a:pt x="15" y="39"/>
                    <a:pt x="17" y="38"/>
                    <a:pt x="19" y="38"/>
                  </a:cubicBezTo>
                  <a:cubicBezTo>
                    <a:pt x="20" y="38"/>
                    <a:pt x="29" y="38"/>
                    <a:pt x="32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9"/>
                    <a:pt x="35" y="44"/>
                    <a:pt x="36" y="45"/>
                  </a:cubicBezTo>
                  <a:cubicBezTo>
                    <a:pt x="37" y="46"/>
                    <a:pt x="36" y="47"/>
                    <a:pt x="35" y="49"/>
                  </a:cubicBezTo>
                  <a:cubicBezTo>
                    <a:pt x="35" y="50"/>
                    <a:pt x="36" y="51"/>
                    <a:pt x="36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7" y="48"/>
                    <a:pt x="38" y="47"/>
                  </a:cubicBezTo>
                  <a:cubicBezTo>
                    <a:pt x="38" y="47"/>
                    <a:pt x="40" y="46"/>
                    <a:pt x="40" y="45"/>
                  </a:cubicBezTo>
                  <a:cubicBezTo>
                    <a:pt x="39" y="44"/>
                    <a:pt x="39" y="42"/>
                    <a:pt x="40" y="41"/>
                  </a:cubicBezTo>
                  <a:cubicBezTo>
                    <a:pt x="40" y="40"/>
                    <a:pt x="42" y="41"/>
                    <a:pt x="43" y="41"/>
                  </a:cubicBezTo>
                  <a:cubicBezTo>
                    <a:pt x="44" y="42"/>
                    <a:pt x="44" y="42"/>
                    <a:pt x="45" y="43"/>
                  </a:cubicBezTo>
                  <a:cubicBezTo>
                    <a:pt x="45" y="44"/>
                    <a:pt x="46" y="46"/>
                    <a:pt x="47" y="46"/>
                  </a:cubicBezTo>
                  <a:cubicBezTo>
                    <a:pt x="47" y="46"/>
                    <a:pt x="48" y="45"/>
                    <a:pt x="48" y="45"/>
                  </a:cubicBezTo>
                  <a:cubicBezTo>
                    <a:pt x="48" y="45"/>
                    <a:pt x="48" y="43"/>
                    <a:pt x="48" y="43"/>
                  </a:cubicBezTo>
                  <a:cubicBezTo>
                    <a:pt x="48" y="42"/>
                    <a:pt x="50" y="43"/>
                    <a:pt x="51" y="42"/>
                  </a:cubicBezTo>
                  <a:cubicBezTo>
                    <a:pt x="53" y="42"/>
                    <a:pt x="56" y="41"/>
                    <a:pt x="55" y="39"/>
                  </a:cubicBezTo>
                  <a:cubicBezTo>
                    <a:pt x="54" y="37"/>
                    <a:pt x="53" y="38"/>
                    <a:pt x="50" y="37"/>
                  </a:cubicBezTo>
                  <a:cubicBezTo>
                    <a:pt x="48" y="37"/>
                    <a:pt x="46" y="35"/>
                    <a:pt x="45" y="34"/>
                  </a:cubicBezTo>
                  <a:cubicBezTo>
                    <a:pt x="45" y="33"/>
                    <a:pt x="45" y="32"/>
                    <a:pt x="45" y="30"/>
                  </a:cubicBezTo>
                  <a:cubicBezTo>
                    <a:pt x="46" y="29"/>
                    <a:pt x="51" y="26"/>
                    <a:pt x="52" y="24"/>
                  </a:cubicBezTo>
                  <a:cubicBezTo>
                    <a:pt x="52" y="23"/>
                    <a:pt x="53" y="19"/>
                    <a:pt x="54" y="17"/>
                  </a:cubicBezTo>
                  <a:cubicBezTo>
                    <a:pt x="55" y="14"/>
                    <a:pt x="59" y="10"/>
                    <a:pt x="62" y="9"/>
                  </a:cubicBezTo>
                  <a:cubicBezTo>
                    <a:pt x="65" y="7"/>
                    <a:pt x="67" y="7"/>
                    <a:pt x="68" y="6"/>
                  </a:cubicBezTo>
                  <a:cubicBezTo>
                    <a:pt x="68" y="5"/>
                    <a:pt x="70" y="2"/>
                    <a:pt x="67" y="1"/>
                  </a:cubicBezTo>
                  <a:cubicBezTo>
                    <a:pt x="64" y="0"/>
                    <a:pt x="61" y="1"/>
                    <a:pt x="57" y="2"/>
                  </a:cubicBezTo>
                  <a:cubicBezTo>
                    <a:pt x="53" y="4"/>
                    <a:pt x="50" y="6"/>
                    <a:pt x="46" y="7"/>
                  </a:cubicBezTo>
                  <a:cubicBezTo>
                    <a:pt x="43" y="9"/>
                    <a:pt x="40" y="11"/>
                    <a:pt x="40" y="13"/>
                  </a:cubicBezTo>
                  <a:cubicBezTo>
                    <a:pt x="39" y="15"/>
                    <a:pt x="39" y="20"/>
                    <a:pt x="39" y="21"/>
                  </a:cubicBezTo>
                  <a:cubicBezTo>
                    <a:pt x="39" y="22"/>
                    <a:pt x="38" y="23"/>
                    <a:pt x="38" y="24"/>
                  </a:cubicBezTo>
                  <a:cubicBezTo>
                    <a:pt x="37" y="25"/>
                    <a:pt x="37" y="25"/>
                    <a:pt x="37" y="25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523038" y="3970338"/>
              <a:ext cx="106363" cy="80963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23" y="16"/>
                  </a:moveTo>
                  <a:cubicBezTo>
                    <a:pt x="23" y="16"/>
                    <a:pt x="21" y="16"/>
                    <a:pt x="20" y="17"/>
                  </a:cubicBezTo>
                  <a:cubicBezTo>
                    <a:pt x="20" y="18"/>
                    <a:pt x="17" y="19"/>
                    <a:pt x="14" y="19"/>
                  </a:cubicBezTo>
                  <a:cubicBezTo>
                    <a:pt x="11" y="18"/>
                    <a:pt x="9" y="18"/>
                    <a:pt x="6" y="20"/>
                  </a:cubicBezTo>
                  <a:cubicBezTo>
                    <a:pt x="4" y="23"/>
                    <a:pt x="2" y="24"/>
                    <a:pt x="1" y="24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2" y="27"/>
                    <a:pt x="3" y="29"/>
                    <a:pt x="4" y="29"/>
                  </a:cubicBezTo>
                  <a:cubicBezTo>
                    <a:pt x="6" y="28"/>
                    <a:pt x="8" y="27"/>
                    <a:pt x="9" y="26"/>
                  </a:cubicBezTo>
                  <a:cubicBezTo>
                    <a:pt x="9" y="25"/>
                    <a:pt x="11" y="24"/>
                    <a:pt x="12" y="24"/>
                  </a:cubicBezTo>
                  <a:cubicBezTo>
                    <a:pt x="13" y="24"/>
                    <a:pt x="18" y="24"/>
                    <a:pt x="20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5"/>
                    <a:pt x="22" y="28"/>
                    <a:pt x="23" y="29"/>
                  </a:cubicBezTo>
                  <a:cubicBezTo>
                    <a:pt x="23" y="30"/>
                    <a:pt x="22" y="30"/>
                    <a:pt x="22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0"/>
                    <a:pt x="24" y="30"/>
                  </a:cubicBezTo>
                  <a:cubicBezTo>
                    <a:pt x="24" y="30"/>
                    <a:pt x="25" y="29"/>
                    <a:pt x="25" y="28"/>
                  </a:cubicBezTo>
                  <a:cubicBezTo>
                    <a:pt x="25" y="28"/>
                    <a:pt x="25" y="27"/>
                    <a:pt x="25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7" y="27"/>
                    <a:pt x="28" y="27"/>
                    <a:pt x="28" y="28"/>
                  </a:cubicBezTo>
                  <a:cubicBezTo>
                    <a:pt x="28" y="28"/>
                    <a:pt x="29" y="29"/>
                    <a:pt x="29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8"/>
                    <a:pt x="30" y="27"/>
                  </a:cubicBezTo>
                  <a:cubicBezTo>
                    <a:pt x="30" y="27"/>
                    <a:pt x="31" y="27"/>
                    <a:pt x="32" y="27"/>
                  </a:cubicBezTo>
                  <a:cubicBezTo>
                    <a:pt x="33" y="27"/>
                    <a:pt x="35" y="26"/>
                    <a:pt x="34" y="25"/>
                  </a:cubicBezTo>
                  <a:cubicBezTo>
                    <a:pt x="34" y="24"/>
                    <a:pt x="33" y="24"/>
                    <a:pt x="31" y="24"/>
                  </a:cubicBezTo>
                  <a:cubicBezTo>
                    <a:pt x="30" y="23"/>
                    <a:pt x="29" y="23"/>
                    <a:pt x="28" y="22"/>
                  </a:cubicBezTo>
                  <a:cubicBezTo>
                    <a:pt x="28" y="21"/>
                    <a:pt x="28" y="20"/>
                    <a:pt x="28" y="19"/>
                  </a:cubicBezTo>
                  <a:cubicBezTo>
                    <a:pt x="29" y="18"/>
                    <a:pt x="32" y="17"/>
                    <a:pt x="32" y="16"/>
                  </a:cubicBezTo>
                  <a:cubicBezTo>
                    <a:pt x="33" y="15"/>
                    <a:pt x="33" y="13"/>
                    <a:pt x="34" y="11"/>
                  </a:cubicBezTo>
                  <a:cubicBezTo>
                    <a:pt x="35" y="10"/>
                    <a:pt x="37" y="7"/>
                    <a:pt x="39" y="6"/>
                  </a:cubicBezTo>
                  <a:cubicBezTo>
                    <a:pt x="41" y="5"/>
                    <a:pt x="42" y="5"/>
                    <a:pt x="42" y="4"/>
                  </a:cubicBezTo>
                  <a:cubicBezTo>
                    <a:pt x="43" y="4"/>
                    <a:pt x="43" y="2"/>
                    <a:pt x="42" y="1"/>
                  </a:cubicBezTo>
                  <a:cubicBezTo>
                    <a:pt x="40" y="0"/>
                    <a:pt x="38" y="1"/>
                    <a:pt x="36" y="2"/>
                  </a:cubicBezTo>
                  <a:cubicBezTo>
                    <a:pt x="33" y="3"/>
                    <a:pt x="31" y="4"/>
                    <a:pt x="29" y="5"/>
                  </a:cubicBezTo>
                  <a:cubicBezTo>
                    <a:pt x="27" y="6"/>
                    <a:pt x="25" y="8"/>
                    <a:pt x="25" y="9"/>
                  </a:cubicBezTo>
                  <a:cubicBezTo>
                    <a:pt x="24" y="10"/>
                    <a:pt x="25" y="13"/>
                    <a:pt x="24" y="14"/>
                  </a:cubicBezTo>
                  <a:cubicBezTo>
                    <a:pt x="24" y="14"/>
                    <a:pt x="24" y="15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6627813" y="3714750"/>
              <a:ext cx="133350" cy="100013"/>
            </a:xfrm>
            <a:custGeom>
              <a:avLst/>
              <a:gdLst/>
              <a:ahLst/>
              <a:cxnLst/>
              <a:rect l="l" t="t" r="r" b="b"/>
              <a:pathLst>
                <a:path w="54" h="40" extrusionOk="0">
                  <a:moveTo>
                    <a:pt x="29" y="20"/>
                  </a:moveTo>
                  <a:cubicBezTo>
                    <a:pt x="28" y="19"/>
                    <a:pt x="26" y="20"/>
                    <a:pt x="26" y="21"/>
                  </a:cubicBezTo>
                  <a:cubicBezTo>
                    <a:pt x="25" y="22"/>
                    <a:pt x="21" y="23"/>
                    <a:pt x="17" y="23"/>
                  </a:cubicBezTo>
                  <a:cubicBezTo>
                    <a:pt x="14" y="22"/>
                    <a:pt x="11" y="22"/>
                    <a:pt x="8" y="25"/>
                  </a:cubicBezTo>
                  <a:cubicBezTo>
                    <a:pt x="5" y="28"/>
                    <a:pt x="3" y="29"/>
                    <a:pt x="2" y="30"/>
                  </a:cubicBezTo>
                  <a:cubicBezTo>
                    <a:pt x="0" y="31"/>
                    <a:pt x="1" y="31"/>
                    <a:pt x="2" y="32"/>
                  </a:cubicBezTo>
                  <a:cubicBezTo>
                    <a:pt x="2" y="33"/>
                    <a:pt x="4" y="35"/>
                    <a:pt x="6" y="35"/>
                  </a:cubicBezTo>
                  <a:cubicBezTo>
                    <a:pt x="7" y="35"/>
                    <a:pt x="10" y="33"/>
                    <a:pt x="11" y="32"/>
                  </a:cubicBezTo>
                  <a:cubicBezTo>
                    <a:pt x="12" y="31"/>
                    <a:pt x="14" y="29"/>
                    <a:pt x="15" y="29"/>
                  </a:cubicBezTo>
                  <a:cubicBezTo>
                    <a:pt x="16" y="29"/>
                    <a:pt x="23" y="29"/>
                    <a:pt x="25" y="29"/>
                  </a:cubicBezTo>
                  <a:cubicBezTo>
                    <a:pt x="27" y="29"/>
                    <a:pt x="28" y="29"/>
                    <a:pt x="28" y="30"/>
                  </a:cubicBezTo>
                  <a:cubicBezTo>
                    <a:pt x="28" y="30"/>
                    <a:pt x="27" y="34"/>
                    <a:pt x="28" y="35"/>
                  </a:cubicBezTo>
                  <a:cubicBezTo>
                    <a:pt x="29" y="36"/>
                    <a:pt x="28" y="36"/>
                    <a:pt x="28" y="38"/>
                  </a:cubicBezTo>
                  <a:cubicBezTo>
                    <a:pt x="27" y="39"/>
                    <a:pt x="28" y="40"/>
                    <a:pt x="28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37"/>
                    <a:pt x="30" y="37"/>
                  </a:cubicBezTo>
                  <a:cubicBezTo>
                    <a:pt x="30" y="36"/>
                    <a:pt x="31" y="35"/>
                    <a:pt x="31" y="35"/>
                  </a:cubicBezTo>
                  <a:cubicBezTo>
                    <a:pt x="31" y="34"/>
                    <a:pt x="31" y="33"/>
                    <a:pt x="31" y="32"/>
                  </a:cubicBezTo>
                  <a:cubicBezTo>
                    <a:pt x="31" y="31"/>
                    <a:pt x="32" y="32"/>
                    <a:pt x="33" y="32"/>
                  </a:cubicBezTo>
                  <a:cubicBezTo>
                    <a:pt x="34" y="33"/>
                    <a:pt x="35" y="33"/>
                    <a:pt x="35" y="34"/>
                  </a:cubicBezTo>
                  <a:cubicBezTo>
                    <a:pt x="35" y="34"/>
                    <a:pt x="36" y="35"/>
                    <a:pt x="36" y="36"/>
                  </a:cubicBezTo>
                  <a:cubicBezTo>
                    <a:pt x="37" y="36"/>
                    <a:pt x="38" y="35"/>
                    <a:pt x="38" y="35"/>
                  </a:cubicBezTo>
                  <a:cubicBezTo>
                    <a:pt x="38" y="35"/>
                    <a:pt x="38" y="34"/>
                    <a:pt x="38" y="33"/>
                  </a:cubicBezTo>
                  <a:cubicBezTo>
                    <a:pt x="38" y="33"/>
                    <a:pt x="39" y="33"/>
                    <a:pt x="40" y="33"/>
                  </a:cubicBezTo>
                  <a:cubicBezTo>
                    <a:pt x="41" y="32"/>
                    <a:pt x="44" y="32"/>
                    <a:pt x="43" y="30"/>
                  </a:cubicBezTo>
                  <a:cubicBezTo>
                    <a:pt x="42" y="29"/>
                    <a:pt x="41" y="29"/>
                    <a:pt x="39" y="29"/>
                  </a:cubicBezTo>
                  <a:cubicBezTo>
                    <a:pt x="37" y="29"/>
                    <a:pt x="36" y="27"/>
                    <a:pt x="35" y="27"/>
                  </a:cubicBezTo>
                  <a:cubicBezTo>
                    <a:pt x="35" y="26"/>
                    <a:pt x="35" y="25"/>
                    <a:pt x="35" y="23"/>
                  </a:cubicBezTo>
                  <a:cubicBezTo>
                    <a:pt x="36" y="22"/>
                    <a:pt x="40" y="20"/>
                    <a:pt x="40" y="19"/>
                  </a:cubicBezTo>
                  <a:cubicBezTo>
                    <a:pt x="41" y="18"/>
                    <a:pt x="41" y="15"/>
                    <a:pt x="42" y="13"/>
                  </a:cubicBezTo>
                  <a:cubicBezTo>
                    <a:pt x="43" y="11"/>
                    <a:pt x="46" y="8"/>
                    <a:pt x="48" y="7"/>
                  </a:cubicBezTo>
                  <a:cubicBezTo>
                    <a:pt x="51" y="6"/>
                    <a:pt x="52" y="5"/>
                    <a:pt x="52" y="5"/>
                  </a:cubicBezTo>
                  <a:cubicBezTo>
                    <a:pt x="53" y="4"/>
                    <a:pt x="54" y="2"/>
                    <a:pt x="52" y="1"/>
                  </a:cubicBezTo>
                  <a:cubicBezTo>
                    <a:pt x="50" y="0"/>
                    <a:pt x="48" y="1"/>
                    <a:pt x="44" y="2"/>
                  </a:cubicBezTo>
                  <a:cubicBezTo>
                    <a:pt x="41" y="4"/>
                    <a:pt x="39" y="5"/>
                    <a:pt x="36" y="6"/>
                  </a:cubicBezTo>
                  <a:cubicBezTo>
                    <a:pt x="33" y="7"/>
                    <a:pt x="31" y="9"/>
                    <a:pt x="31" y="10"/>
                  </a:cubicBezTo>
                  <a:cubicBezTo>
                    <a:pt x="30" y="11"/>
                    <a:pt x="31" y="16"/>
                    <a:pt x="30" y="16"/>
                  </a:cubicBezTo>
                  <a:cubicBezTo>
                    <a:pt x="30" y="17"/>
                    <a:pt x="30" y="18"/>
                    <a:pt x="30" y="19"/>
                  </a:cubicBezTo>
                  <a:cubicBezTo>
                    <a:pt x="29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6484938" y="3468688"/>
              <a:ext cx="160338" cy="115888"/>
            </a:xfrm>
            <a:custGeom>
              <a:avLst/>
              <a:gdLst/>
              <a:ahLst/>
              <a:cxnLst/>
              <a:rect l="l" t="t" r="r" b="b"/>
              <a:pathLst>
                <a:path w="64" h="47" extrusionOk="0">
                  <a:moveTo>
                    <a:pt x="34" y="23"/>
                  </a:moveTo>
                  <a:cubicBezTo>
                    <a:pt x="33" y="23"/>
                    <a:pt x="31" y="23"/>
                    <a:pt x="30" y="25"/>
                  </a:cubicBezTo>
                  <a:cubicBezTo>
                    <a:pt x="29" y="26"/>
                    <a:pt x="24" y="27"/>
                    <a:pt x="20" y="26"/>
                  </a:cubicBezTo>
                  <a:cubicBezTo>
                    <a:pt x="16" y="26"/>
                    <a:pt x="13" y="26"/>
                    <a:pt x="9" y="29"/>
                  </a:cubicBezTo>
                  <a:cubicBezTo>
                    <a:pt x="6" y="33"/>
                    <a:pt x="3" y="34"/>
                    <a:pt x="2" y="35"/>
                  </a:cubicBezTo>
                  <a:cubicBezTo>
                    <a:pt x="0" y="36"/>
                    <a:pt x="1" y="37"/>
                    <a:pt x="2" y="38"/>
                  </a:cubicBezTo>
                  <a:cubicBezTo>
                    <a:pt x="3" y="39"/>
                    <a:pt x="4" y="41"/>
                    <a:pt x="6" y="41"/>
                  </a:cubicBezTo>
                  <a:cubicBezTo>
                    <a:pt x="8" y="41"/>
                    <a:pt x="11" y="39"/>
                    <a:pt x="12" y="37"/>
                  </a:cubicBezTo>
                  <a:cubicBezTo>
                    <a:pt x="14" y="36"/>
                    <a:pt x="16" y="34"/>
                    <a:pt x="17" y="34"/>
                  </a:cubicBezTo>
                  <a:cubicBezTo>
                    <a:pt x="18" y="35"/>
                    <a:pt x="26" y="35"/>
                    <a:pt x="29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40"/>
                    <a:pt x="33" y="41"/>
                  </a:cubicBezTo>
                  <a:cubicBezTo>
                    <a:pt x="34" y="42"/>
                    <a:pt x="33" y="43"/>
                    <a:pt x="32" y="44"/>
                  </a:cubicBezTo>
                  <a:cubicBezTo>
                    <a:pt x="32" y="45"/>
                    <a:pt x="33" y="46"/>
                    <a:pt x="33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4"/>
                    <a:pt x="35" y="43"/>
                  </a:cubicBezTo>
                  <a:cubicBezTo>
                    <a:pt x="35" y="43"/>
                    <a:pt x="36" y="42"/>
                    <a:pt x="36" y="41"/>
                  </a:cubicBezTo>
                  <a:cubicBezTo>
                    <a:pt x="36" y="40"/>
                    <a:pt x="36" y="38"/>
                    <a:pt x="36" y="37"/>
                  </a:cubicBezTo>
                  <a:cubicBezTo>
                    <a:pt x="37" y="36"/>
                    <a:pt x="38" y="37"/>
                    <a:pt x="39" y="38"/>
                  </a:cubicBezTo>
                  <a:cubicBezTo>
                    <a:pt x="40" y="38"/>
                    <a:pt x="41" y="38"/>
                    <a:pt x="41" y="39"/>
                  </a:cubicBezTo>
                  <a:cubicBezTo>
                    <a:pt x="41" y="40"/>
                    <a:pt x="42" y="42"/>
                    <a:pt x="43" y="42"/>
                  </a:cubicBezTo>
                  <a:cubicBezTo>
                    <a:pt x="43" y="42"/>
                    <a:pt x="44" y="41"/>
                    <a:pt x="44" y="41"/>
                  </a:cubicBezTo>
                  <a:cubicBezTo>
                    <a:pt x="44" y="41"/>
                    <a:pt x="44" y="39"/>
                    <a:pt x="44" y="39"/>
                  </a:cubicBezTo>
                  <a:cubicBezTo>
                    <a:pt x="44" y="38"/>
                    <a:pt x="45" y="39"/>
                    <a:pt x="47" y="38"/>
                  </a:cubicBezTo>
                  <a:cubicBezTo>
                    <a:pt x="48" y="38"/>
                    <a:pt x="51" y="37"/>
                    <a:pt x="50" y="36"/>
                  </a:cubicBezTo>
                  <a:cubicBezTo>
                    <a:pt x="49" y="34"/>
                    <a:pt x="48" y="34"/>
                    <a:pt x="46" y="34"/>
                  </a:cubicBezTo>
                  <a:cubicBezTo>
                    <a:pt x="44" y="33"/>
                    <a:pt x="42" y="32"/>
                    <a:pt x="42" y="31"/>
                  </a:cubicBezTo>
                  <a:cubicBezTo>
                    <a:pt x="41" y="30"/>
                    <a:pt x="41" y="29"/>
                    <a:pt x="41" y="28"/>
                  </a:cubicBezTo>
                  <a:cubicBezTo>
                    <a:pt x="42" y="26"/>
                    <a:pt x="47" y="24"/>
                    <a:pt x="47" y="22"/>
                  </a:cubicBezTo>
                  <a:cubicBezTo>
                    <a:pt x="48" y="21"/>
                    <a:pt x="49" y="18"/>
                    <a:pt x="50" y="15"/>
                  </a:cubicBezTo>
                  <a:cubicBezTo>
                    <a:pt x="51" y="13"/>
                    <a:pt x="54" y="10"/>
                    <a:pt x="57" y="8"/>
                  </a:cubicBezTo>
                  <a:cubicBezTo>
                    <a:pt x="60" y="7"/>
                    <a:pt x="61" y="6"/>
                    <a:pt x="62" y="5"/>
                  </a:cubicBezTo>
                  <a:cubicBezTo>
                    <a:pt x="62" y="5"/>
                    <a:pt x="64" y="2"/>
                    <a:pt x="61" y="1"/>
                  </a:cubicBezTo>
                  <a:cubicBezTo>
                    <a:pt x="59" y="0"/>
                    <a:pt x="56" y="1"/>
                    <a:pt x="52" y="2"/>
                  </a:cubicBezTo>
                  <a:cubicBezTo>
                    <a:pt x="48" y="4"/>
                    <a:pt x="46" y="5"/>
                    <a:pt x="42" y="7"/>
                  </a:cubicBezTo>
                  <a:cubicBezTo>
                    <a:pt x="39" y="8"/>
                    <a:pt x="37" y="10"/>
                    <a:pt x="36" y="12"/>
                  </a:cubicBezTo>
                  <a:cubicBezTo>
                    <a:pt x="36" y="13"/>
                    <a:pt x="36" y="18"/>
                    <a:pt x="36" y="19"/>
                  </a:cubicBezTo>
                  <a:cubicBezTo>
                    <a:pt x="35" y="20"/>
                    <a:pt x="35" y="21"/>
                    <a:pt x="35" y="22"/>
                  </a:cubicBezTo>
                  <a:cubicBezTo>
                    <a:pt x="34" y="22"/>
                    <a:pt x="34" y="23"/>
                    <a:pt x="34" y="23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6370638" y="3184525"/>
              <a:ext cx="261938" cy="192088"/>
            </a:xfrm>
            <a:custGeom>
              <a:avLst/>
              <a:gdLst/>
              <a:ahLst/>
              <a:cxnLst/>
              <a:rect l="l" t="t" r="r" b="b"/>
              <a:pathLst>
                <a:path w="105" h="77" extrusionOk="0">
                  <a:moveTo>
                    <a:pt x="56" y="38"/>
                  </a:moveTo>
                  <a:cubicBezTo>
                    <a:pt x="55" y="38"/>
                    <a:pt x="51" y="38"/>
                    <a:pt x="50" y="41"/>
                  </a:cubicBezTo>
                  <a:cubicBezTo>
                    <a:pt x="48" y="44"/>
                    <a:pt x="41" y="45"/>
                    <a:pt x="34" y="44"/>
                  </a:cubicBezTo>
                  <a:cubicBezTo>
                    <a:pt x="26" y="43"/>
                    <a:pt x="22" y="43"/>
                    <a:pt x="16" y="48"/>
                  </a:cubicBezTo>
                  <a:cubicBezTo>
                    <a:pt x="10" y="54"/>
                    <a:pt x="6" y="56"/>
                    <a:pt x="3" y="58"/>
                  </a:cubicBezTo>
                  <a:cubicBezTo>
                    <a:pt x="0" y="60"/>
                    <a:pt x="1" y="61"/>
                    <a:pt x="3" y="63"/>
                  </a:cubicBezTo>
                  <a:cubicBezTo>
                    <a:pt x="5" y="65"/>
                    <a:pt x="8" y="69"/>
                    <a:pt x="11" y="68"/>
                  </a:cubicBezTo>
                  <a:cubicBezTo>
                    <a:pt x="14" y="68"/>
                    <a:pt x="19" y="65"/>
                    <a:pt x="21" y="62"/>
                  </a:cubicBezTo>
                  <a:cubicBezTo>
                    <a:pt x="23" y="60"/>
                    <a:pt x="26" y="57"/>
                    <a:pt x="29" y="57"/>
                  </a:cubicBezTo>
                  <a:cubicBezTo>
                    <a:pt x="31" y="58"/>
                    <a:pt x="44" y="58"/>
                    <a:pt x="49" y="58"/>
                  </a:cubicBezTo>
                  <a:cubicBezTo>
                    <a:pt x="53" y="58"/>
                    <a:pt x="54" y="57"/>
                    <a:pt x="54" y="58"/>
                  </a:cubicBezTo>
                  <a:cubicBezTo>
                    <a:pt x="54" y="58"/>
                    <a:pt x="53" y="66"/>
                    <a:pt x="55" y="68"/>
                  </a:cubicBezTo>
                  <a:cubicBezTo>
                    <a:pt x="56" y="70"/>
                    <a:pt x="54" y="71"/>
                    <a:pt x="54" y="73"/>
                  </a:cubicBezTo>
                  <a:cubicBezTo>
                    <a:pt x="53" y="76"/>
                    <a:pt x="54" y="77"/>
                    <a:pt x="5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77"/>
                    <a:pt x="57" y="73"/>
                    <a:pt x="57" y="72"/>
                  </a:cubicBezTo>
                  <a:cubicBezTo>
                    <a:pt x="58" y="71"/>
                    <a:pt x="60" y="69"/>
                    <a:pt x="60" y="68"/>
                  </a:cubicBezTo>
                  <a:cubicBezTo>
                    <a:pt x="60" y="67"/>
                    <a:pt x="60" y="64"/>
                    <a:pt x="60" y="62"/>
                  </a:cubicBezTo>
                  <a:cubicBezTo>
                    <a:pt x="61" y="61"/>
                    <a:pt x="63" y="62"/>
                    <a:pt x="65" y="63"/>
                  </a:cubicBezTo>
                  <a:cubicBezTo>
                    <a:pt x="66" y="64"/>
                    <a:pt x="67" y="64"/>
                    <a:pt x="68" y="66"/>
                  </a:cubicBezTo>
                  <a:cubicBezTo>
                    <a:pt x="68" y="67"/>
                    <a:pt x="70" y="69"/>
                    <a:pt x="71" y="70"/>
                  </a:cubicBezTo>
                  <a:cubicBezTo>
                    <a:pt x="72" y="70"/>
                    <a:pt x="73" y="69"/>
                    <a:pt x="73" y="69"/>
                  </a:cubicBezTo>
                  <a:cubicBezTo>
                    <a:pt x="73" y="69"/>
                    <a:pt x="73" y="65"/>
                    <a:pt x="73" y="65"/>
                  </a:cubicBezTo>
                  <a:cubicBezTo>
                    <a:pt x="73" y="64"/>
                    <a:pt x="75" y="64"/>
                    <a:pt x="78" y="64"/>
                  </a:cubicBezTo>
                  <a:cubicBezTo>
                    <a:pt x="80" y="63"/>
                    <a:pt x="85" y="62"/>
                    <a:pt x="83" y="59"/>
                  </a:cubicBezTo>
                  <a:cubicBezTo>
                    <a:pt x="82" y="57"/>
                    <a:pt x="80" y="57"/>
                    <a:pt x="76" y="56"/>
                  </a:cubicBezTo>
                  <a:cubicBezTo>
                    <a:pt x="73" y="56"/>
                    <a:pt x="70" y="53"/>
                    <a:pt x="69" y="52"/>
                  </a:cubicBezTo>
                  <a:cubicBezTo>
                    <a:pt x="68" y="50"/>
                    <a:pt x="67" y="48"/>
                    <a:pt x="69" y="46"/>
                  </a:cubicBezTo>
                  <a:cubicBezTo>
                    <a:pt x="70" y="43"/>
                    <a:pt x="77" y="40"/>
                    <a:pt x="78" y="37"/>
                  </a:cubicBezTo>
                  <a:cubicBezTo>
                    <a:pt x="79" y="35"/>
                    <a:pt x="81" y="29"/>
                    <a:pt x="82" y="26"/>
                  </a:cubicBezTo>
                  <a:cubicBezTo>
                    <a:pt x="84" y="22"/>
                    <a:pt x="90" y="16"/>
                    <a:pt x="94" y="14"/>
                  </a:cubicBezTo>
                  <a:cubicBezTo>
                    <a:pt x="99" y="12"/>
                    <a:pt x="101" y="10"/>
                    <a:pt x="102" y="9"/>
                  </a:cubicBezTo>
                  <a:cubicBezTo>
                    <a:pt x="103" y="8"/>
                    <a:pt x="105" y="3"/>
                    <a:pt x="101" y="1"/>
                  </a:cubicBezTo>
                  <a:cubicBezTo>
                    <a:pt x="97" y="0"/>
                    <a:pt x="93" y="1"/>
                    <a:pt x="87" y="4"/>
                  </a:cubicBezTo>
                  <a:cubicBezTo>
                    <a:pt x="80" y="7"/>
                    <a:pt x="76" y="9"/>
                    <a:pt x="70" y="11"/>
                  </a:cubicBezTo>
                  <a:cubicBezTo>
                    <a:pt x="65" y="14"/>
                    <a:pt x="61" y="17"/>
                    <a:pt x="60" y="20"/>
                  </a:cubicBezTo>
                  <a:cubicBezTo>
                    <a:pt x="59" y="22"/>
                    <a:pt x="60" y="30"/>
                    <a:pt x="59" y="32"/>
                  </a:cubicBezTo>
                  <a:cubicBezTo>
                    <a:pt x="59" y="34"/>
                    <a:pt x="58" y="36"/>
                    <a:pt x="58" y="37"/>
                  </a:cubicBezTo>
                  <a:cubicBezTo>
                    <a:pt x="57" y="37"/>
                    <a:pt x="56" y="38"/>
                    <a:pt x="56" y="38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191250" y="4117975"/>
              <a:ext cx="128588" cy="95250"/>
            </a:xfrm>
            <a:custGeom>
              <a:avLst/>
              <a:gdLst/>
              <a:ahLst/>
              <a:cxnLst/>
              <a:rect l="l" t="t" r="r" b="b"/>
              <a:pathLst>
                <a:path w="52" h="38" extrusionOk="0">
                  <a:moveTo>
                    <a:pt x="28" y="18"/>
                  </a:moveTo>
                  <a:cubicBezTo>
                    <a:pt x="27" y="18"/>
                    <a:pt x="25" y="19"/>
                    <a:pt x="25" y="20"/>
                  </a:cubicBezTo>
                  <a:cubicBezTo>
                    <a:pt x="24" y="21"/>
                    <a:pt x="20" y="22"/>
                    <a:pt x="17" y="21"/>
                  </a:cubicBezTo>
                  <a:cubicBezTo>
                    <a:pt x="13" y="21"/>
                    <a:pt x="11" y="21"/>
                    <a:pt x="8" y="23"/>
                  </a:cubicBezTo>
                  <a:cubicBezTo>
                    <a:pt x="5" y="26"/>
                    <a:pt x="3" y="27"/>
                    <a:pt x="2" y="28"/>
                  </a:cubicBezTo>
                  <a:cubicBezTo>
                    <a:pt x="0" y="29"/>
                    <a:pt x="1" y="30"/>
                    <a:pt x="2" y="31"/>
                  </a:cubicBezTo>
                  <a:cubicBezTo>
                    <a:pt x="3" y="32"/>
                    <a:pt x="4" y="33"/>
                    <a:pt x="6" y="33"/>
                  </a:cubicBezTo>
                  <a:cubicBezTo>
                    <a:pt x="7" y="33"/>
                    <a:pt x="9" y="32"/>
                    <a:pt x="11" y="30"/>
                  </a:cubicBezTo>
                  <a:cubicBezTo>
                    <a:pt x="12" y="29"/>
                    <a:pt x="13" y="28"/>
                    <a:pt x="14" y="28"/>
                  </a:cubicBezTo>
                  <a:cubicBezTo>
                    <a:pt x="15" y="28"/>
                    <a:pt x="22" y="28"/>
                    <a:pt x="24" y="28"/>
                  </a:cubicBezTo>
                  <a:cubicBezTo>
                    <a:pt x="26" y="28"/>
                    <a:pt x="27" y="28"/>
                    <a:pt x="27" y="28"/>
                  </a:cubicBezTo>
                  <a:cubicBezTo>
                    <a:pt x="27" y="28"/>
                    <a:pt x="26" y="32"/>
                    <a:pt x="27" y="33"/>
                  </a:cubicBezTo>
                  <a:cubicBezTo>
                    <a:pt x="28" y="34"/>
                    <a:pt x="27" y="35"/>
                    <a:pt x="27" y="36"/>
                  </a:cubicBezTo>
                  <a:cubicBezTo>
                    <a:pt x="26" y="37"/>
                    <a:pt x="27" y="38"/>
                    <a:pt x="27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5"/>
                    <a:pt x="28" y="35"/>
                  </a:cubicBezTo>
                  <a:cubicBezTo>
                    <a:pt x="29" y="34"/>
                    <a:pt x="30" y="34"/>
                    <a:pt x="30" y="33"/>
                  </a:cubicBezTo>
                  <a:cubicBezTo>
                    <a:pt x="30" y="32"/>
                    <a:pt x="29" y="31"/>
                    <a:pt x="30" y="30"/>
                  </a:cubicBezTo>
                  <a:cubicBezTo>
                    <a:pt x="30" y="29"/>
                    <a:pt x="31" y="30"/>
                    <a:pt x="32" y="30"/>
                  </a:cubicBezTo>
                  <a:cubicBezTo>
                    <a:pt x="33" y="31"/>
                    <a:pt x="33" y="31"/>
                    <a:pt x="33" y="32"/>
                  </a:cubicBezTo>
                  <a:cubicBezTo>
                    <a:pt x="33" y="33"/>
                    <a:pt x="35" y="34"/>
                    <a:pt x="35" y="34"/>
                  </a:cubicBezTo>
                  <a:cubicBezTo>
                    <a:pt x="35" y="34"/>
                    <a:pt x="36" y="33"/>
                    <a:pt x="36" y="33"/>
                  </a:cubicBezTo>
                  <a:cubicBezTo>
                    <a:pt x="36" y="33"/>
                    <a:pt x="36" y="32"/>
                    <a:pt x="36" y="31"/>
                  </a:cubicBezTo>
                  <a:cubicBezTo>
                    <a:pt x="36" y="31"/>
                    <a:pt x="37" y="31"/>
                    <a:pt x="38" y="31"/>
                  </a:cubicBezTo>
                  <a:cubicBezTo>
                    <a:pt x="39" y="31"/>
                    <a:pt x="42" y="30"/>
                    <a:pt x="41" y="29"/>
                  </a:cubicBezTo>
                  <a:cubicBezTo>
                    <a:pt x="40" y="27"/>
                    <a:pt x="39" y="28"/>
                    <a:pt x="38" y="27"/>
                  </a:cubicBezTo>
                  <a:cubicBezTo>
                    <a:pt x="36" y="27"/>
                    <a:pt x="34" y="26"/>
                    <a:pt x="34" y="25"/>
                  </a:cubicBezTo>
                  <a:cubicBezTo>
                    <a:pt x="34" y="24"/>
                    <a:pt x="33" y="23"/>
                    <a:pt x="34" y="22"/>
                  </a:cubicBezTo>
                  <a:cubicBezTo>
                    <a:pt x="34" y="21"/>
                    <a:pt x="38" y="19"/>
                    <a:pt x="39" y="18"/>
                  </a:cubicBezTo>
                  <a:cubicBezTo>
                    <a:pt x="39" y="17"/>
                    <a:pt x="40" y="14"/>
                    <a:pt x="40" y="12"/>
                  </a:cubicBezTo>
                  <a:cubicBezTo>
                    <a:pt x="41" y="11"/>
                    <a:pt x="44" y="8"/>
                    <a:pt x="46" y="7"/>
                  </a:cubicBezTo>
                  <a:cubicBezTo>
                    <a:pt x="49" y="6"/>
                    <a:pt x="50" y="5"/>
                    <a:pt x="50" y="4"/>
                  </a:cubicBezTo>
                  <a:cubicBezTo>
                    <a:pt x="51" y="4"/>
                    <a:pt x="52" y="1"/>
                    <a:pt x="50" y="1"/>
                  </a:cubicBezTo>
                  <a:cubicBezTo>
                    <a:pt x="48" y="0"/>
                    <a:pt x="46" y="1"/>
                    <a:pt x="43" y="2"/>
                  </a:cubicBezTo>
                  <a:cubicBezTo>
                    <a:pt x="40" y="3"/>
                    <a:pt x="37" y="4"/>
                    <a:pt x="35" y="5"/>
                  </a:cubicBezTo>
                  <a:cubicBezTo>
                    <a:pt x="32" y="7"/>
                    <a:pt x="30" y="8"/>
                    <a:pt x="30" y="10"/>
                  </a:cubicBezTo>
                  <a:cubicBezTo>
                    <a:pt x="29" y="11"/>
                    <a:pt x="29" y="15"/>
                    <a:pt x="29" y="15"/>
                  </a:cubicBezTo>
                  <a:cubicBezTo>
                    <a:pt x="29" y="16"/>
                    <a:pt x="29" y="17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6475413" y="4200525"/>
              <a:ext cx="127000" cy="93663"/>
            </a:xfrm>
            <a:custGeom>
              <a:avLst/>
              <a:gdLst/>
              <a:ahLst/>
              <a:cxnLst/>
              <a:rect l="l" t="t" r="r" b="b"/>
              <a:pathLst>
                <a:path w="51" h="38" extrusionOk="0">
                  <a:moveTo>
                    <a:pt x="27" y="19"/>
                  </a:moveTo>
                  <a:cubicBezTo>
                    <a:pt x="27" y="19"/>
                    <a:pt x="25" y="19"/>
                    <a:pt x="24" y="20"/>
                  </a:cubicBezTo>
                  <a:cubicBezTo>
                    <a:pt x="24" y="22"/>
                    <a:pt x="20" y="22"/>
                    <a:pt x="16" y="22"/>
                  </a:cubicBezTo>
                  <a:cubicBezTo>
                    <a:pt x="13" y="21"/>
                    <a:pt x="11" y="21"/>
                    <a:pt x="8" y="24"/>
                  </a:cubicBezTo>
                  <a:cubicBezTo>
                    <a:pt x="5" y="27"/>
                    <a:pt x="3" y="28"/>
                    <a:pt x="1" y="29"/>
                  </a:cubicBezTo>
                  <a:cubicBezTo>
                    <a:pt x="0" y="30"/>
                    <a:pt x="1" y="30"/>
                    <a:pt x="1" y="31"/>
                  </a:cubicBezTo>
                  <a:cubicBezTo>
                    <a:pt x="2" y="32"/>
                    <a:pt x="4" y="34"/>
                    <a:pt x="5" y="34"/>
                  </a:cubicBezTo>
                  <a:cubicBezTo>
                    <a:pt x="7" y="33"/>
                    <a:pt x="9" y="32"/>
                    <a:pt x="10" y="31"/>
                  </a:cubicBezTo>
                  <a:cubicBezTo>
                    <a:pt x="11" y="30"/>
                    <a:pt x="13" y="28"/>
                    <a:pt x="14" y="28"/>
                  </a:cubicBezTo>
                  <a:cubicBezTo>
                    <a:pt x="15" y="29"/>
                    <a:pt x="22" y="29"/>
                    <a:pt x="24" y="29"/>
                  </a:cubicBezTo>
                  <a:cubicBezTo>
                    <a:pt x="26" y="29"/>
                    <a:pt x="26" y="28"/>
                    <a:pt x="26" y="29"/>
                  </a:cubicBezTo>
                  <a:cubicBezTo>
                    <a:pt x="26" y="29"/>
                    <a:pt x="26" y="33"/>
                    <a:pt x="27" y="34"/>
                  </a:cubicBezTo>
                  <a:cubicBezTo>
                    <a:pt x="27" y="35"/>
                    <a:pt x="26" y="35"/>
                    <a:pt x="26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6"/>
                    <a:pt x="28" y="35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29" y="33"/>
                    <a:pt x="29" y="32"/>
                    <a:pt x="29" y="31"/>
                  </a:cubicBezTo>
                  <a:cubicBezTo>
                    <a:pt x="30" y="30"/>
                    <a:pt x="31" y="30"/>
                    <a:pt x="32" y="31"/>
                  </a:cubicBezTo>
                  <a:cubicBezTo>
                    <a:pt x="32" y="31"/>
                    <a:pt x="33" y="32"/>
                    <a:pt x="33" y="32"/>
                  </a:cubicBezTo>
                  <a:cubicBezTo>
                    <a:pt x="33" y="33"/>
                    <a:pt x="34" y="34"/>
                    <a:pt x="35" y="34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6" y="34"/>
                    <a:pt x="36" y="32"/>
                    <a:pt x="36" y="32"/>
                  </a:cubicBezTo>
                  <a:cubicBezTo>
                    <a:pt x="36" y="32"/>
                    <a:pt x="37" y="32"/>
                    <a:pt x="38" y="32"/>
                  </a:cubicBezTo>
                  <a:cubicBezTo>
                    <a:pt x="39" y="31"/>
                    <a:pt x="41" y="30"/>
                    <a:pt x="41" y="29"/>
                  </a:cubicBezTo>
                  <a:cubicBezTo>
                    <a:pt x="40" y="28"/>
                    <a:pt x="39" y="28"/>
                    <a:pt x="37" y="28"/>
                  </a:cubicBezTo>
                  <a:cubicBezTo>
                    <a:pt x="36" y="28"/>
                    <a:pt x="34" y="26"/>
                    <a:pt x="34" y="26"/>
                  </a:cubicBezTo>
                  <a:cubicBezTo>
                    <a:pt x="33" y="25"/>
                    <a:pt x="33" y="24"/>
                    <a:pt x="34" y="23"/>
                  </a:cubicBezTo>
                  <a:cubicBezTo>
                    <a:pt x="34" y="22"/>
                    <a:pt x="38" y="20"/>
                    <a:pt x="38" y="19"/>
                  </a:cubicBezTo>
                  <a:cubicBezTo>
                    <a:pt x="39" y="17"/>
                    <a:pt x="39" y="15"/>
                    <a:pt x="40" y="13"/>
                  </a:cubicBezTo>
                  <a:cubicBezTo>
                    <a:pt x="41" y="11"/>
                    <a:pt x="44" y="8"/>
                    <a:pt x="46" y="7"/>
                  </a:cubicBezTo>
                  <a:cubicBezTo>
                    <a:pt x="48" y="6"/>
                    <a:pt x="49" y="5"/>
                    <a:pt x="50" y="5"/>
                  </a:cubicBezTo>
                  <a:cubicBezTo>
                    <a:pt x="50" y="4"/>
                    <a:pt x="51" y="2"/>
                    <a:pt x="50" y="1"/>
                  </a:cubicBezTo>
                  <a:cubicBezTo>
                    <a:pt x="48" y="0"/>
                    <a:pt x="45" y="1"/>
                    <a:pt x="42" y="2"/>
                  </a:cubicBezTo>
                  <a:cubicBezTo>
                    <a:pt x="39" y="4"/>
                    <a:pt x="37" y="5"/>
                    <a:pt x="34" y="6"/>
                  </a:cubicBezTo>
                  <a:cubicBezTo>
                    <a:pt x="32" y="7"/>
                    <a:pt x="30" y="9"/>
                    <a:pt x="29" y="10"/>
                  </a:cubicBezTo>
                  <a:cubicBezTo>
                    <a:pt x="29" y="11"/>
                    <a:pt x="29" y="15"/>
                    <a:pt x="29" y="16"/>
                  </a:cubicBezTo>
                  <a:cubicBezTo>
                    <a:pt x="29" y="17"/>
                    <a:pt x="28" y="18"/>
                    <a:pt x="28" y="18"/>
                  </a:cubicBezTo>
                  <a:cubicBezTo>
                    <a:pt x="28" y="19"/>
                    <a:pt x="27" y="19"/>
                    <a:pt x="27" y="19"/>
                  </a:cubicBez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/>
          <p:nvPr/>
        </p:nvSpPr>
        <p:spPr>
          <a:xfrm>
            <a:off x="961289" y="267929"/>
            <a:ext cx="51347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ABOUT DATASET</a:t>
            </a:r>
            <a:endParaRPr sz="3600" b="1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892114" y="2059350"/>
            <a:ext cx="6121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Noto Sans Symbols"/>
              <a:buChar char="◆"/>
            </a:pPr>
            <a:r>
              <a:rPr lang="en-US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10,927 rows and 16 columns</a:t>
            </a:r>
          </a:p>
        </p:txBody>
      </p:sp>
      <p:sp>
        <p:nvSpPr>
          <p:cNvPr id="205" name="Google Shape;205;p19"/>
          <p:cNvSpPr txBox="1"/>
          <p:nvPr/>
        </p:nvSpPr>
        <p:spPr>
          <a:xfrm>
            <a:off x="892113" y="2584695"/>
            <a:ext cx="973612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Noto Sans Symbols"/>
              <a:buChar char="◆"/>
            </a:pPr>
            <a:r>
              <a:rPr lang="en-US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Stratified Sampling grouped by frequency of sex to 500 samples. </a:t>
            </a:r>
            <a:endParaRPr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892114" y="3137288"/>
            <a:ext cx="933856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rgbClr val="0C0C0C"/>
              </a:buClr>
              <a:buSzPts val="1600"/>
              <a:buFont typeface="Noto Sans Symbols"/>
              <a:buChar char="◆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null values and drop irrelevant columns</a:t>
            </a:r>
          </a:p>
        </p:txBody>
      </p:sp>
      <p:sp>
        <p:nvSpPr>
          <p:cNvPr id="207" name="Google Shape;207;p19"/>
          <p:cNvSpPr txBox="1"/>
          <p:nvPr/>
        </p:nvSpPr>
        <p:spPr>
          <a:xfrm>
            <a:off x="892114" y="4265558"/>
            <a:ext cx="87024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Noto Sans Symbols"/>
              <a:buChar char="◆"/>
            </a:pP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Retrieved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from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Kaggle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endParaRPr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892112" y="3701423"/>
            <a:ext cx="105577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C0C0C"/>
              </a:buClr>
              <a:buSzPts val="1600"/>
              <a:buFont typeface="Noto Sans Symbols"/>
              <a:buChar char="◆"/>
            </a:pP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Columns: grades_mean, grades_first, years_cl, sex, age, height, weight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7;p19">
            <a:extLst>
              <a:ext uri="{FF2B5EF4-FFF2-40B4-BE49-F238E27FC236}">
                <a16:creationId xmlns:a16="http://schemas.microsoft.com/office/drawing/2014/main" id="{01319A1A-3D80-0B0B-C139-34155A455A8B}"/>
              </a:ext>
            </a:extLst>
          </p:cNvPr>
          <p:cNvSpPr/>
          <p:nvPr/>
        </p:nvSpPr>
        <p:spPr>
          <a:xfrm>
            <a:off x="961289" y="267929"/>
            <a:ext cx="51347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RESEARCH SCENARIO</a:t>
            </a:r>
            <a:endParaRPr sz="3600" b="1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9" name="Google Shape;204;p19">
            <a:extLst>
              <a:ext uri="{FF2B5EF4-FFF2-40B4-BE49-F238E27FC236}">
                <a16:creationId xmlns:a16="http://schemas.microsoft.com/office/drawing/2014/main" id="{53FE0AB2-52F4-E069-BDB1-75B275882A72}"/>
              </a:ext>
            </a:extLst>
          </p:cNvPr>
          <p:cNvSpPr txBox="1"/>
          <p:nvPr/>
        </p:nvSpPr>
        <p:spPr>
          <a:xfrm>
            <a:off x="892113" y="2059350"/>
            <a:ext cx="74713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Noto Sans Symbols"/>
              <a:buChar char="◆"/>
            </a:pP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Find the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best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model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to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predict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grades_mean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:</a:t>
            </a:r>
          </a:p>
          <a:p>
            <a:pPr marL="285750" lvl="8" indent="-285750">
              <a:buClr>
                <a:srgbClr val="0C0C0C"/>
              </a:buClr>
              <a:buSzPts val="1600"/>
              <a:buFont typeface="Wingdings" pitchFamily="2" charset="2"/>
              <a:buChar char="q"/>
            </a:pP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	  </a:t>
            </a:r>
            <a:r>
              <a:rPr lang="tr-TR" sz="20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Linear</a:t>
            </a:r>
            <a:r>
              <a:rPr lang="tr-TR" sz="20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0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Regression</a:t>
            </a:r>
            <a:endParaRPr lang="tr-TR" sz="20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  <a:p>
            <a:pPr marL="285750" lvl="8" indent="-285750">
              <a:buClr>
                <a:srgbClr val="0C0C0C"/>
              </a:buClr>
              <a:buSzPts val="1600"/>
              <a:buFont typeface="Wingdings" pitchFamily="2" charset="2"/>
              <a:buChar char="q"/>
            </a:pPr>
            <a:r>
              <a:rPr lang="tr-TR" sz="20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         </a:t>
            </a:r>
            <a:r>
              <a:rPr lang="tr-TR" sz="20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Multiple</a:t>
            </a:r>
            <a:r>
              <a:rPr lang="tr-TR" sz="20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0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Regression</a:t>
            </a:r>
            <a:r>
              <a:rPr lang="tr-TR" sz="20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 </a:t>
            </a:r>
            <a:endParaRPr lang="tr-TR"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  <a:p>
            <a:pPr lvl="2">
              <a:buClr>
                <a:srgbClr val="0C0C0C"/>
              </a:buClr>
              <a:buSzPts val="1600"/>
            </a:pPr>
            <a:endParaRPr lang="tr-TR"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  <a:p>
            <a:pPr lvl="1">
              <a:buClr>
                <a:srgbClr val="0C0C0C"/>
              </a:buClr>
              <a:buSzPts val="1600"/>
            </a:pPr>
            <a:endParaRPr lang="tr-TR"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13" name="Google Shape;208;p19">
            <a:extLst>
              <a:ext uri="{FF2B5EF4-FFF2-40B4-BE49-F238E27FC236}">
                <a16:creationId xmlns:a16="http://schemas.microsoft.com/office/drawing/2014/main" id="{926001E3-4A70-A8AD-E24A-1FAACEBFBC3A}"/>
              </a:ext>
            </a:extLst>
          </p:cNvPr>
          <p:cNvSpPr txBox="1"/>
          <p:nvPr/>
        </p:nvSpPr>
        <p:spPr>
          <a:xfrm>
            <a:off x="892113" y="3260036"/>
            <a:ext cx="9444583" cy="78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Noto Sans Symbols"/>
              <a:buChar char="◆"/>
            </a:pP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Run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tests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to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check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significance of the model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and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inference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of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the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parameters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. </a:t>
            </a:r>
            <a:endParaRPr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9829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E52EFB6A-0745-4340-4BD6-1DA3F7DEE2D6}"/>
              </a:ext>
            </a:extLst>
          </p:cNvPr>
          <p:cNvSpPr/>
          <p:nvPr/>
        </p:nvSpPr>
        <p:spPr>
          <a:xfrm>
            <a:off x="961289" y="267929"/>
            <a:ext cx="51347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LINEAR REGRESSION</a:t>
            </a:r>
            <a:endParaRPr sz="3600" b="1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3" name="Google Shape;204;p19">
            <a:extLst>
              <a:ext uri="{FF2B5EF4-FFF2-40B4-BE49-F238E27FC236}">
                <a16:creationId xmlns:a16="http://schemas.microsoft.com/office/drawing/2014/main" id="{9B712EB3-374D-4F25-B545-5ED1322D3C71}"/>
              </a:ext>
            </a:extLst>
          </p:cNvPr>
          <p:cNvSpPr txBox="1"/>
          <p:nvPr/>
        </p:nvSpPr>
        <p:spPr>
          <a:xfrm>
            <a:off x="892114" y="2059350"/>
            <a:ext cx="6121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Clr>
                <a:srgbClr val="0C0C0C"/>
              </a:buClr>
              <a:buSzPts val="1600"/>
            </a:pPr>
            <a:endParaRPr lang="tr-TR"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4" name="Google Shape;208;p19">
            <a:extLst>
              <a:ext uri="{FF2B5EF4-FFF2-40B4-BE49-F238E27FC236}">
                <a16:creationId xmlns:a16="http://schemas.microsoft.com/office/drawing/2014/main" id="{67768C2A-5EE4-F834-B1B7-7537D0CEFBE9}"/>
              </a:ext>
            </a:extLst>
          </p:cNvPr>
          <p:cNvSpPr txBox="1"/>
          <p:nvPr/>
        </p:nvSpPr>
        <p:spPr>
          <a:xfrm>
            <a:off x="892114" y="1145761"/>
            <a:ext cx="9444583" cy="78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C0C0C"/>
              </a:buClr>
              <a:buSzPts val="1600"/>
              <a:buFont typeface="Noto Sans Symbols"/>
              <a:buChar char="◆"/>
            </a:pP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grades_mean</a:t>
            </a:r>
            <a:r>
              <a:rPr lang="tr-TR" sz="24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~ </a:t>
            </a:r>
            <a:r>
              <a:rPr lang="tr-TR" sz="24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grades_first</a:t>
            </a:r>
            <a:endParaRPr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503EC16-F255-F5CE-9139-5D6C29B74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28626"/>
            <a:ext cx="6095999" cy="4039651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3FEBF238-0A0E-53B4-015A-72C668613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0"/>
            <a:ext cx="612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4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19">
            <a:extLst>
              <a:ext uri="{FF2B5EF4-FFF2-40B4-BE49-F238E27FC236}">
                <a16:creationId xmlns:a16="http://schemas.microsoft.com/office/drawing/2014/main" id="{81A8D90B-8F25-F410-09F6-6576E6C60286}"/>
              </a:ext>
            </a:extLst>
          </p:cNvPr>
          <p:cNvSpPr/>
          <p:nvPr/>
        </p:nvSpPr>
        <p:spPr>
          <a:xfrm>
            <a:off x="961289" y="267929"/>
            <a:ext cx="51347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LINEAR REGRESSION</a:t>
            </a:r>
            <a:endParaRPr sz="3600" b="1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5" name="Google Shape;204;p19">
            <a:extLst>
              <a:ext uri="{FF2B5EF4-FFF2-40B4-BE49-F238E27FC236}">
                <a16:creationId xmlns:a16="http://schemas.microsoft.com/office/drawing/2014/main" id="{DC95CD3D-2232-C072-B1F5-7086F2B8FC6E}"/>
              </a:ext>
            </a:extLst>
          </p:cNvPr>
          <p:cNvSpPr txBox="1"/>
          <p:nvPr/>
        </p:nvSpPr>
        <p:spPr>
          <a:xfrm>
            <a:off x="892114" y="2059350"/>
            <a:ext cx="6121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Clr>
                <a:srgbClr val="0C0C0C"/>
              </a:buClr>
              <a:buSzPts val="1600"/>
            </a:pPr>
            <a:endParaRPr lang="tr-TR"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494266AB-2AE1-6F2A-5838-EBF074662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812182"/>
            <a:ext cx="7713870" cy="5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4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EEF2C1D-402C-C63A-D0E8-3F20A9F0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467528"/>
            <a:ext cx="8161130" cy="6288871"/>
          </a:xfrm>
          <a:prstGeom prst="rect">
            <a:avLst/>
          </a:prstGeom>
        </p:spPr>
      </p:pic>
      <p:sp>
        <p:nvSpPr>
          <p:cNvPr id="4" name="Google Shape;197;p19">
            <a:extLst>
              <a:ext uri="{FF2B5EF4-FFF2-40B4-BE49-F238E27FC236}">
                <a16:creationId xmlns:a16="http://schemas.microsoft.com/office/drawing/2014/main" id="{176E89CD-070A-58EA-C7E1-5A565BA21F71}"/>
              </a:ext>
            </a:extLst>
          </p:cNvPr>
          <p:cNvSpPr/>
          <p:nvPr/>
        </p:nvSpPr>
        <p:spPr>
          <a:xfrm>
            <a:off x="961289" y="267929"/>
            <a:ext cx="51347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LINEAR REGRESSION</a:t>
            </a:r>
            <a:endParaRPr sz="3600" b="1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5" name="Google Shape;204;p19">
            <a:extLst>
              <a:ext uri="{FF2B5EF4-FFF2-40B4-BE49-F238E27FC236}">
                <a16:creationId xmlns:a16="http://schemas.microsoft.com/office/drawing/2014/main" id="{E025FC43-7530-FA6B-E14B-90CD2883DED0}"/>
              </a:ext>
            </a:extLst>
          </p:cNvPr>
          <p:cNvSpPr txBox="1"/>
          <p:nvPr/>
        </p:nvSpPr>
        <p:spPr>
          <a:xfrm>
            <a:off x="892114" y="2059350"/>
            <a:ext cx="6121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Clr>
                <a:srgbClr val="0C0C0C"/>
              </a:buClr>
              <a:buSzPts val="1600"/>
            </a:pPr>
            <a:endParaRPr lang="tr-TR"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6" name="Google Shape;208;p19">
            <a:extLst>
              <a:ext uri="{FF2B5EF4-FFF2-40B4-BE49-F238E27FC236}">
                <a16:creationId xmlns:a16="http://schemas.microsoft.com/office/drawing/2014/main" id="{5ED0A525-A47D-AD5E-E2CF-DF955C31254B}"/>
              </a:ext>
            </a:extLst>
          </p:cNvPr>
          <p:cNvSpPr txBox="1"/>
          <p:nvPr/>
        </p:nvSpPr>
        <p:spPr>
          <a:xfrm>
            <a:off x="892114" y="1145761"/>
            <a:ext cx="9444583" cy="78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C0C0C"/>
              </a:buClr>
              <a:buSzPts val="1600"/>
              <a:buFont typeface="Noto Sans Symbols"/>
              <a:buChar char="◆"/>
            </a:pPr>
            <a:endParaRPr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605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7A31E4DE-86FB-264B-E7B2-C4D37D554899}"/>
              </a:ext>
            </a:extLst>
          </p:cNvPr>
          <p:cNvSpPr/>
          <p:nvPr/>
        </p:nvSpPr>
        <p:spPr>
          <a:xfrm>
            <a:off x="961289" y="267929"/>
            <a:ext cx="67514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MULTIPLE REGRESSION</a:t>
            </a:r>
            <a:endParaRPr sz="3600" b="1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3" name="Google Shape;204;p19">
            <a:extLst>
              <a:ext uri="{FF2B5EF4-FFF2-40B4-BE49-F238E27FC236}">
                <a16:creationId xmlns:a16="http://schemas.microsoft.com/office/drawing/2014/main" id="{7B9ADDEE-4AB6-4B5E-236F-4C5CD299AEE2}"/>
              </a:ext>
            </a:extLst>
          </p:cNvPr>
          <p:cNvSpPr txBox="1"/>
          <p:nvPr/>
        </p:nvSpPr>
        <p:spPr>
          <a:xfrm>
            <a:off x="892114" y="2059350"/>
            <a:ext cx="6121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</a:pPr>
            <a:endParaRPr lang="en-US"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4" name="Google Shape;205;p19">
            <a:extLst>
              <a:ext uri="{FF2B5EF4-FFF2-40B4-BE49-F238E27FC236}">
                <a16:creationId xmlns:a16="http://schemas.microsoft.com/office/drawing/2014/main" id="{204C5A9B-F6FC-27DB-6875-0E65D40EA23B}"/>
              </a:ext>
            </a:extLst>
          </p:cNvPr>
          <p:cNvSpPr txBox="1"/>
          <p:nvPr/>
        </p:nvSpPr>
        <p:spPr>
          <a:xfrm>
            <a:off x="892113" y="2584695"/>
            <a:ext cx="973612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</a:pPr>
            <a:endParaRPr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sp>
        <p:nvSpPr>
          <p:cNvPr id="5" name="Google Shape;206;p19">
            <a:extLst>
              <a:ext uri="{FF2B5EF4-FFF2-40B4-BE49-F238E27FC236}">
                <a16:creationId xmlns:a16="http://schemas.microsoft.com/office/drawing/2014/main" id="{11C29424-6010-E427-4C1C-080DBB92ACDC}"/>
              </a:ext>
            </a:extLst>
          </p:cNvPr>
          <p:cNvSpPr txBox="1"/>
          <p:nvPr/>
        </p:nvSpPr>
        <p:spPr>
          <a:xfrm>
            <a:off x="892114" y="3137288"/>
            <a:ext cx="933856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C0C0C"/>
              </a:buClr>
              <a:buSzPts val="1600"/>
            </a:pP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Google Shape;207;p19">
            <a:extLst>
              <a:ext uri="{FF2B5EF4-FFF2-40B4-BE49-F238E27FC236}">
                <a16:creationId xmlns:a16="http://schemas.microsoft.com/office/drawing/2014/main" id="{504F1CD3-0934-D610-B0A6-ADE5771DF1FA}"/>
              </a:ext>
            </a:extLst>
          </p:cNvPr>
          <p:cNvSpPr txBox="1"/>
          <p:nvPr/>
        </p:nvSpPr>
        <p:spPr>
          <a:xfrm>
            <a:off x="892112" y="3681582"/>
            <a:ext cx="87024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</a:pPr>
            <a:endParaRPr sz="2400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167B8D5-93FD-6C57-E51B-1CA781A2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5804452" cy="5077300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FEFE680A-FCA1-2861-C11A-4BBA223B0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2" y="1441174"/>
            <a:ext cx="6387548" cy="5007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924A41-9274-50FF-157F-534636633D2E}"/>
              </a:ext>
            </a:extLst>
          </p:cNvPr>
          <p:cNvSpPr txBox="1"/>
          <p:nvPr/>
        </p:nvSpPr>
        <p:spPr>
          <a:xfrm>
            <a:off x="-1" y="848380"/>
            <a:ext cx="5913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grades_mean</a:t>
            </a:r>
            <a:r>
              <a:rPr lang="tr-TR" sz="16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~ </a:t>
            </a:r>
            <a:r>
              <a:rPr lang="tr-TR" sz="16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grades_first</a:t>
            </a:r>
            <a:r>
              <a:rPr lang="tr-TR" sz="16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+ </a:t>
            </a:r>
            <a:r>
              <a:rPr lang="tr-TR" sz="16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years_cl</a:t>
            </a:r>
            <a:r>
              <a:rPr lang="tr-TR" sz="16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+ </a:t>
            </a:r>
            <a:r>
              <a:rPr lang="tr-TR" sz="16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sex</a:t>
            </a:r>
            <a:r>
              <a:rPr lang="tr-TR" sz="16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+ </a:t>
            </a:r>
            <a:r>
              <a:rPr lang="tr-TR" sz="16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age</a:t>
            </a:r>
            <a:r>
              <a:rPr lang="tr-TR" sz="16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+ </a:t>
            </a:r>
            <a:r>
              <a:rPr lang="tr-TR" sz="16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height</a:t>
            </a:r>
            <a:r>
              <a:rPr lang="tr-TR" sz="16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+ </a:t>
            </a:r>
            <a:r>
              <a:rPr lang="tr-TR" sz="16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weight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26A7E-2090-0E02-29BD-CB8007A616AB}"/>
              </a:ext>
            </a:extLst>
          </p:cNvPr>
          <p:cNvSpPr txBox="1"/>
          <p:nvPr/>
        </p:nvSpPr>
        <p:spPr>
          <a:xfrm>
            <a:off x="5496340" y="866066"/>
            <a:ext cx="6858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         </a:t>
            </a:r>
            <a:r>
              <a:rPr lang="tr-TR" sz="16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grades_mean</a:t>
            </a:r>
            <a:r>
              <a:rPr lang="tr-TR" sz="16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~ </a:t>
            </a:r>
            <a:r>
              <a:rPr lang="tr-TR" sz="16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grades_first</a:t>
            </a:r>
            <a:r>
              <a:rPr lang="tr-TR" sz="16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+ </a:t>
            </a:r>
            <a:r>
              <a:rPr lang="tr-TR" sz="16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years_cl</a:t>
            </a:r>
            <a:r>
              <a:rPr lang="tr-TR" sz="16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+ </a:t>
            </a:r>
            <a:r>
              <a:rPr lang="tr-TR" sz="16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sex</a:t>
            </a:r>
            <a:r>
              <a:rPr lang="tr-TR" sz="16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+ </a:t>
            </a:r>
            <a:r>
              <a:rPr lang="tr-TR" sz="16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age</a:t>
            </a:r>
            <a:r>
              <a:rPr lang="tr-TR" sz="1600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 + </a:t>
            </a:r>
            <a:r>
              <a:rPr lang="tr-TR" sz="1600" dirty="0" err="1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weight</a:t>
            </a:r>
            <a:endParaRPr lang="en-US" sz="1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7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9EDF62-37D5-1DD8-3D1D-81F86BE51B6F}"/>
                  </a:ext>
                </a:extLst>
              </p:cNvPr>
              <p:cNvSpPr txBox="1"/>
              <p:nvPr/>
            </p:nvSpPr>
            <p:spPr>
              <a:xfrm>
                <a:off x="0" y="903320"/>
                <a:ext cx="6097656" cy="5401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1. Set up the hypotheses and select the alpha level</a:t>
                </a:r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:  </m:t>
                    </m:r>
                    <m:sSub>
                      <m:sSubPr>
                        <m:ctrlPr>
                          <a:rPr lang="en-US" sz="1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𝒏</m:t>
                        </m:r>
                      </m:sub>
                    </m:sSub>
                    <m:r>
                      <a:rPr lang="en-US" sz="1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US" sz="1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𝒕𝒉𝒆</m:t>
                    </m:r>
                    <m:r>
                      <a:rPr lang="en-US" sz="1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𝒎𝒐𝒅𝒆𝒍</m:t>
                    </m:r>
                    <m:r>
                      <a:rPr lang="en-US" sz="1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𝒊𝒔</m:t>
                    </m:r>
                    <m:r>
                      <a:rPr lang="en-US" sz="1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𝒏𝒐𝒕</m:t>
                    </m:r>
                    <m:r>
                      <a:rPr lang="en-US" sz="1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𝒔𝒊𝒈𝒏𝒊𝒇𝒊𝒄𝒂𝒏𝒕</m:t>
                    </m:r>
                    <m:r>
                      <a:rPr lang="en-US" sz="1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:  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𝜷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sub>
                      </m:sSub>
                      <m:r>
                        <a:rPr lang="en-US" sz="1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≠</m:t>
                      </m:r>
                      <m:r>
                        <a:rPr lang="en-US" sz="1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𝟎</m:t>
                      </m:r>
                      <m:r>
                        <a:rPr lang="en-US" sz="1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(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𝒕𝒉𝒆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𝒎𝒐𝒅𝒆𝒍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𝒊𝒔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𝒔𝒊𝒈𝒏𝒊𝒇𝒊𝒄𝒂𝒏𝒕</m:t>
                      </m:r>
                      <m:r>
                        <a:rPr lang="en-US" sz="1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=0.05</m:t>
                      </m:r>
                    </m:oMath>
                  </m:oMathPara>
                </a14:m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2. Select the appropriate test statistic</a:t>
                </a:r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𝐷𝑒𝑔𝑟𝑒𝑒𝑠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𝑜𝑓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𝐹𝑟𝑒𝑒𝑑𝑜𝑚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: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𝑑𝑓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1=5,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𝑑𝑓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2=494</m:t>
                      </m:r>
                    </m:oMath>
                  </m:oMathPara>
                </a14:m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F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Statistics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𝑀𝑒𝑎𝑛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𝑆𝑆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𝑜𝑓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𝑟𝑒𝑔𝑟𝑒𝑠𝑠𝑖𝑜𝑛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𝑀𝑒𝑎𝑛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𝑆𝑆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𝑜𝑓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𝑟𝑒𝑠𝑖𝑑𝑢𝑎𝑙</m:t>
                          </m:r>
                        </m:den>
                      </m:f>
                    </m:oMath>
                  </m:oMathPara>
                </a14:m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</a:rPr>
                  <a:t>&gt; </a:t>
                </a:r>
                <a:r>
                  <a:rPr lang="en-US" b="1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qf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</a:rPr>
                  <a:t>(0.05, df1 = 5, df2 = 494, </a:t>
                </a:r>
                <a:r>
                  <a:rPr lang="en-US" b="1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lower.tail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FALSE)</a:t>
                </a:r>
              </a:p>
              <a:p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</a:rPr>
                  <a:t>[1] 2.232261</a:t>
                </a:r>
              </a:p>
              <a:p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3. State the decision rule</a:t>
                </a:r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	</a:t>
                </a:r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	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≥2.23</m:t>
                    </m:r>
                  </m:oMath>
                </a14:m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4. Compute the test statistic </a:t>
                </a:r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F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Statistics</m:t>
                    </m:r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𝑀𝑒𝑎𝑛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𝑆𝑆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𝑜𝑓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𝑟𝑒𝑔𝑟𝑒𝑠𝑠𝑖𝑜𝑛</m:t>
                        </m:r>
                      </m:num>
                      <m:den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𝑀𝑒𝑎𝑛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𝑆𝑆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𝑜𝑓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𝑟𝑒𝑠𝑖𝑑𝑢𝑎𝑙</m:t>
                        </m:r>
                      </m:den>
                    </m:f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 =</m:t>
                    </m:r>
                    <m:r>
                      <a:rPr lang="en-US" sz="1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262.8</m:t>
                    </m:r>
                  </m:oMath>
                </a14:m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5. Conclusion </a:t>
                </a:r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62.8</m:t>
                    </m:r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3.86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.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null hypothesis and conclude the model is significant. </a:t>
                </a:r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US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9EDF62-37D5-1DD8-3D1D-81F86BE51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3320"/>
                <a:ext cx="6097656" cy="5401672"/>
              </a:xfrm>
              <a:prstGeom prst="rect">
                <a:avLst/>
              </a:prstGeom>
              <a:blipFill>
                <a:blip r:embed="rId2"/>
                <a:stretch>
                  <a:fillRect l="-416" t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C9029A-4993-CEA9-ABC2-A54BBF351AE7}"/>
                  </a:ext>
                </a:extLst>
              </p:cNvPr>
              <p:cNvSpPr txBox="1"/>
              <p:nvPr/>
            </p:nvSpPr>
            <p:spPr>
              <a:xfrm>
                <a:off x="6094344" y="942272"/>
                <a:ext cx="6097656" cy="4819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1. Set up the hypotheses and select the alpha level</a:t>
                </a:r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457200"/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: 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𝒈𝒓𝒂𝒅𝒆𝒔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𝒇𝒊𝒓𝒔𝒕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: 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𝒈𝒓𝒂𝒅𝒆𝒔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𝒇𝒊𝒓𝒔𝒕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=0.05</m:t>
                      </m:r>
                    </m:oMath>
                  </m:oMathPara>
                </a14:m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2. Select the appropriate test statistic</a:t>
                </a:r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𝐷𝑒𝑔𝑟𝑒𝑒𝑠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𝐹𝑟𝑒𝑒𝑑𝑜𝑚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: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𝑑𝑓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=494</m:t>
                      </m:r>
                    </m:oMath>
                  </m:oMathPara>
                </a14:m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</a:rPr>
                  <a:t>&gt; qt(0.975, </a:t>
                </a:r>
                <a:r>
                  <a:rPr lang="en-US" b="1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df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494)</a:t>
                </a:r>
              </a:p>
              <a:p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</a:rPr>
                  <a:t>[1] 1.964778</a:t>
                </a:r>
              </a:p>
              <a:p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3. State the decision rule</a:t>
                </a:r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	</a:t>
                </a:r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	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if |t|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1.96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or </a:t>
                </a: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|t|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−1.96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4. Compute the test statistic </a:t>
                </a:r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	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=28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.468</m:t>
                    </m:r>
                  </m:oMath>
                </a14:m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5. Conclusion </a:t>
                </a:r>
                <a:endParaRPr lang="en-US" sz="105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28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.468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1.96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null hypothesis and have significant evidence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 at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=0.05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after controlling for other parameters.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C9029A-4993-CEA9-ABC2-A54BBF35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344" y="942272"/>
                <a:ext cx="6097656" cy="4819012"/>
              </a:xfrm>
              <a:prstGeom prst="rect">
                <a:avLst/>
              </a:prstGeom>
              <a:blipFill>
                <a:blip r:embed="rId3"/>
                <a:stretch>
                  <a:fillRect l="-416" t="-263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197;p19">
            <a:extLst>
              <a:ext uri="{FF2B5EF4-FFF2-40B4-BE49-F238E27FC236}">
                <a16:creationId xmlns:a16="http://schemas.microsoft.com/office/drawing/2014/main" id="{704792EF-041F-1888-CB4D-A0CCB8C4F872}"/>
              </a:ext>
            </a:extLst>
          </p:cNvPr>
          <p:cNvSpPr/>
          <p:nvPr/>
        </p:nvSpPr>
        <p:spPr>
          <a:xfrm>
            <a:off x="961289" y="267929"/>
            <a:ext cx="68111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0C0C0C"/>
                </a:solidFill>
                <a:latin typeface="FUTURA MEDIUM" panose="020B0602020204020303" pitchFamily="34" charset="-79"/>
                <a:ea typeface="Gill Sans"/>
                <a:cs typeface="FUTURA MEDIUM" panose="020B0602020204020303" pitchFamily="34" charset="-79"/>
                <a:sym typeface="Gill Sans"/>
              </a:rPr>
              <a:t>MULTIPLE REGRESSION</a:t>
            </a:r>
            <a:endParaRPr sz="3600" b="1" dirty="0">
              <a:solidFill>
                <a:srgbClr val="0C0C0C"/>
              </a:solidFill>
              <a:latin typeface="FUTURA MEDIUM" panose="020B0602020204020303" pitchFamily="34" charset="-79"/>
              <a:ea typeface="Gill Sans"/>
              <a:cs typeface="FUTURA MEDIUM" panose="020B0602020204020303" pitchFamily="34" charset="-79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9318592"/>
      </p:ext>
    </p:extLst>
  </p:cSld>
  <p:clrMapOvr>
    <a:masterClrMapping/>
  </p:clrMapOvr>
</p:sld>
</file>

<file path=ppt/theme/theme1.xml><?xml version="1.0" encoding="utf-8"?>
<a:theme xmlns:a="http://schemas.openxmlformats.org/drawingml/2006/main" name="Climbing Powerpoint Template，GoogleSlides.or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504</Words>
  <Application>Microsoft Macintosh PowerPoint</Application>
  <PresentationFormat>Widescreen</PresentationFormat>
  <Paragraphs>87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Noto Sans Symbols</vt:lpstr>
      <vt:lpstr>Gill Sans</vt:lpstr>
      <vt:lpstr>Times New Roman</vt:lpstr>
      <vt:lpstr>Futura Medium</vt:lpstr>
      <vt:lpstr>Futura Medium</vt:lpstr>
      <vt:lpstr>Calibri</vt:lpstr>
      <vt:lpstr>Cambria Math</vt:lpstr>
      <vt:lpstr>Arial</vt:lpstr>
      <vt:lpstr>Wingdings</vt:lpstr>
      <vt:lpstr>Climbing Powerpoint Template，GoogleSlides.org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suraaj shrestha</cp:lastModifiedBy>
  <cp:revision>79</cp:revision>
  <dcterms:modified xsi:type="dcterms:W3CDTF">2022-05-04T01:03:47Z</dcterms:modified>
</cp:coreProperties>
</file>