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1" r:id="rId4"/>
    <p:sldId id="270" r:id="rId5"/>
    <p:sldId id="260" r:id="rId6"/>
    <p:sldId id="271" r:id="rId7"/>
    <p:sldId id="269" r:id="rId8"/>
    <p:sldId id="272" r:id="rId9"/>
    <p:sldId id="263" r:id="rId10"/>
    <p:sldId id="273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093"/>
  </p:normalViewPr>
  <p:slideViewPr>
    <p:cSldViewPr snapToGrid="0">
      <p:cViewPr>
        <p:scale>
          <a:sx n="97" d="100"/>
          <a:sy n="97" d="100"/>
        </p:scale>
        <p:origin x="14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7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155BD34-6A06-DE0E-4941-F9AF991E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59217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B9EF-B8ED-1308-8305-4DB29ED6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CS688 PROJECT</a:t>
            </a:r>
            <a:br>
              <a:rPr lang="en-US" dirty="0"/>
            </a:br>
            <a:r>
              <a:rPr lang="en-US" dirty="0"/>
              <a:t>WAV2VEC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76A27-5F6B-B8B8-0806-907DB8591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SURAAJ SHRESTHA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2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F168D-07BB-527B-8C40-60CDF7CA9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34" y="2491409"/>
            <a:ext cx="11295196" cy="1338470"/>
          </a:xfrm>
        </p:spPr>
      </p:pic>
    </p:spTree>
    <p:extLst>
      <p:ext uri="{BB962C8B-B14F-4D97-AF65-F5344CB8AC3E}">
        <p14:creationId xmlns:p14="http://schemas.microsoft.com/office/powerpoint/2010/main" val="1769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0F41-35AF-B782-4964-EC5FE08D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454874"/>
          </a:xfrm>
        </p:spPr>
        <p:txBody>
          <a:bodyPr>
            <a:normAutofit fontScale="90000"/>
          </a:bodyPr>
          <a:lstStyle/>
          <a:p>
            <a:r>
              <a:rPr lang="en-US" dirty="0"/>
              <a:t>NLP SUMMARY USING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1C3-A7DE-4DCF-DE94-F2FBC14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12113"/>
            <a:ext cx="10287000" cy="4964850"/>
          </a:xfrm>
        </p:spPr>
        <p:txBody>
          <a:bodyPr/>
          <a:lstStyle/>
          <a:p>
            <a:r>
              <a:rPr lang="en-US" dirty="0"/>
              <a:t>Summary of Wav2Vec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Summary of the original Text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9B0FD-E11C-FF57-43B0-9372775B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3186"/>
            <a:ext cx="12168792" cy="899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448AB-CAF4-ABA4-B0AA-2591F95C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51235"/>
            <a:ext cx="12196047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1B4-223F-47C0-A1E0-DBE26155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4321249" cy="1147762"/>
          </a:xfrm>
        </p:spPr>
        <p:txBody>
          <a:bodyPr>
            <a:normAutofit fontScale="90000"/>
          </a:bodyPr>
          <a:lstStyle/>
          <a:p>
            <a:r>
              <a:rPr lang="en-US" dirty="0"/>
              <a:t>BERT HEAD VIEW</a:t>
            </a:r>
            <a:br>
              <a:rPr lang="en-US" dirty="0"/>
            </a:br>
            <a:r>
              <a:rPr lang="en-US" dirty="0"/>
              <a:t>for highest scored Sentences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2422C-6629-383E-E3B9-41108FB6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749" y="85060"/>
            <a:ext cx="6103087" cy="67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BEF-3984-9C6D-4BB9-4A72FF59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0E8B-77FC-0272-6D5D-B46AD457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/docs/transformers/</a:t>
            </a:r>
            <a:r>
              <a:rPr lang="en-US" dirty="0" err="1"/>
              <a:t>model_doc</a:t>
            </a:r>
            <a:r>
              <a:rPr lang="en-US" dirty="0"/>
              <a:t>/wav2vec2</a:t>
            </a:r>
          </a:p>
        </p:txBody>
      </p:sp>
    </p:spTree>
    <p:extLst>
      <p:ext uri="{BB962C8B-B14F-4D97-AF65-F5344CB8AC3E}">
        <p14:creationId xmlns:p14="http://schemas.microsoft.com/office/powerpoint/2010/main" val="10143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2F9B-5C14-C54C-AC45-EE4DFE2A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C068-54A9-75F7-7072-829A5BF2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WAV2VEC2 </a:t>
            </a:r>
          </a:p>
          <a:p>
            <a:pPr lvl="1"/>
            <a:r>
              <a:rPr lang="en-US" dirty="0"/>
              <a:t>by </a:t>
            </a:r>
            <a:r>
              <a:rPr lang="en-US" b="0" i="0" dirty="0">
                <a:effectLst/>
                <a:latin typeface="Source Sans Pro" panose="020F0502020204030204" pitchFamily="34" charset="0"/>
              </a:rPr>
              <a:t>Alexei </a:t>
            </a:r>
            <a:r>
              <a:rPr lang="en-US" b="0" i="0" dirty="0" err="1">
                <a:effectLst/>
                <a:latin typeface="Source Sans Pro" panose="020F0502020204030204" pitchFamily="34" charset="0"/>
              </a:rPr>
              <a:t>Baevski</a:t>
            </a:r>
            <a:r>
              <a:rPr lang="en-US" b="0" i="0" dirty="0">
                <a:effectLst/>
                <a:latin typeface="Source Sans Pro" panose="020F0502020204030204" pitchFamily="34" charset="0"/>
              </a:rPr>
              <a:t>, Henry Zhou, Abdelrahman Mohamed, Michael </a:t>
            </a:r>
            <a:r>
              <a:rPr lang="en-US" b="0" i="0" dirty="0" err="1">
                <a:effectLst/>
                <a:latin typeface="Source Sans Pro" panose="020F0502020204030204" pitchFamily="34" charset="0"/>
              </a:rPr>
              <a:t>Auli</a:t>
            </a:r>
            <a:r>
              <a:rPr lang="en-US" b="0" i="0" dirty="0">
                <a:effectLst/>
                <a:latin typeface="Source Sans Pro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5563"/>
                </a:solidFill>
                <a:latin typeface="Source Sans Pro" panose="020F0502020204030204" pitchFamily="34" charset="0"/>
              </a:rPr>
              <a:t>“</a:t>
            </a:r>
            <a:r>
              <a:rPr lang="en-US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Wav2Vec2 is a speech model that accepts a float array corresponding to the raw waveform of the speech signal.”</a:t>
            </a:r>
            <a:endParaRPr lang="en-US" dirty="0">
              <a:solidFill>
                <a:srgbClr val="4B5563"/>
              </a:solidFill>
              <a:latin typeface="Source Sans Pro" panose="020F0502020204030204" pitchFamily="34" charset="0"/>
            </a:endParaRPr>
          </a:p>
          <a:p>
            <a:r>
              <a:rPr lang="en-US" dirty="0">
                <a:solidFill>
                  <a:srgbClr val="4B5563"/>
                </a:solidFill>
                <a:latin typeface="Source Sans Pro" panose="020F0502020204030204" pitchFamily="34" charset="0"/>
              </a:rPr>
              <a:t>Transform Audio wav file of Ted Talk</a:t>
            </a:r>
          </a:p>
          <a:p>
            <a:pPr lvl="1"/>
            <a:r>
              <a:rPr lang="en-US" dirty="0">
                <a:solidFill>
                  <a:srgbClr val="4B5563"/>
                </a:solidFill>
                <a:latin typeface="Source Sans Pro" panose="020F0502020204030204" pitchFamily="34" charset="0"/>
              </a:rPr>
              <a:t> by Marco Tempest on "The magic of truth and lies (and iPods)</a:t>
            </a:r>
          </a:p>
        </p:txBody>
      </p:sp>
    </p:spTree>
    <p:extLst>
      <p:ext uri="{BB962C8B-B14F-4D97-AF65-F5344CB8AC3E}">
        <p14:creationId xmlns:p14="http://schemas.microsoft.com/office/powerpoint/2010/main" val="415468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A2DF42-CA0F-B62D-EEED-5986E251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95313"/>
            <a:ext cx="10287000" cy="55816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Original Text from the Ted Talk Transcript</a:t>
            </a:r>
          </a:p>
          <a:p>
            <a:pPr marL="0" indent="0">
              <a:buNone/>
            </a:pPr>
            <a:r>
              <a:rPr lang="en-US" sz="1700" dirty="0"/>
              <a:t>So the type of magic I like, and I'm a magician, is magic that uses technology to create illusions. So I would like to show you something I've been working on. It's an application that I think will be useful for artists -- multimedia artists in particular. It synchronizes videos across multiple screens of mobile devices. I borrowed these three iPods from people here in the audience to show you what I mean. And I'm going to use them to tell you a little bit about my favorite subject: </a:t>
            </a:r>
            <a:r>
              <a:rPr lang="en-US" sz="1700" dirty="0" err="1"/>
              <a:t>deception.One</a:t>
            </a:r>
            <a:r>
              <a:rPr lang="en-US" sz="1700" dirty="0"/>
              <a:t> of my favorite magicians is Karl Germain. He had this wonderful trick where a rosebush would bloom right in front of your eyes. But it was his production of a butterfly that was the most beautiful. Ladies and gentlemen, the creation of life.</a:t>
            </a:r>
          </a:p>
          <a:p>
            <a:r>
              <a:rPr lang="en-US" b="1" dirty="0"/>
              <a:t>Transformed Wav2Vec and T-5 </a:t>
            </a:r>
            <a:r>
              <a:rPr lang="en-US" b="1" dirty="0" err="1"/>
              <a:t>Grammer</a:t>
            </a:r>
            <a:r>
              <a:rPr lang="en-US" b="1" dirty="0"/>
              <a:t> Fixer Model Text</a:t>
            </a:r>
          </a:p>
          <a:p>
            <a:pPr marL="0" indent="0">
              <a:buNone/>
            </a:pPr>
            <a:r>
              <a:rPr lang="en-US" sz="1700" dirty="0"/>
              <a:t>So the type of magic I like and a magician is a magic that uses </a:t>
            </a:r>
            <a:r>
              <a:rPr lang="en-US" sz="1700" dirty="0" err="1"/>
              <a:t>tecnologis</a:t>
            </a:r>
            <a:r>
              <a:rPr lang="en-US" sz="1700" dirty="0"/>
              <a:t> to create illusions so I would like to show you something I've been working on it's an application that I think will be useful for artists. </a:t>
            </a:r>
            <a:r>
              <a:rPr lang="en-US" sz="1700" dirty="0" err="1"/>
              <a:t>Multimediatistint</a:t>
            </a:r>
            <a:r>
              <a:rPr lang="en-US" sz="1700" dirty="0"/>
              <a:t> particular, it </a:t>
            </a:r>
            <a:r>
              <a:rPr lang="en-US" sz="1700" dirty="0" err="1"/>
              <a:t>synthonizes</a:t>
            </a:r>
            <a:r>
              <a:rPr lang="en-US" sz="1700" dirty="0"/>
              <a:t> vivid across multiple screens of mobile devises and I-</a:t>
            </a:r>
            <a:r>
              <a:rPr lang="en-US" sz="1700" dirty="0" err="1"/>
              <a:t>boro</a:t>
            </a:r>
            <a:r>
              <a:rPr lang="en-US" sz="1700" dirty="0"/>
              <a:t>-thy-</a:t>
            </a:r>
            <a:r>
              <a:rPr lang="en-US" sz="1700" dirty="0" err="1"/>
              <a:t>shee</a:t>
            </a:r>
            <a:r>
              <a:rPr lang="en-US" sz="1700" dirty="0"/>
              <a:t> </a:t>
            </a:r>
            <a:r>
              <a:rPr lang="en-US" sz="1700" dirty="0" err="1"/>
              <a:t>eyepots</a:t>
            </a:r>
            <a:r>
              <a:rPr lang="en-US" sz="1700" dirty="0"/>
              <a:t> from people here in the audience to show you what I mean and I-</a:t>
            </a:r>
            <a:r>
              <a:rPr lang="en-US" sz="1700" dirty="0" err="1"/>
              <a:t>gan</a:t>
            </a:r>
            <a:r>
              <a:rPr lang="en-US" sz="1700" dirty="0"/>
              <a:t> a use them to tell you a little bit about my favorite subject (deception). Woo of my favorite magicians is Quarrel German, yet this wonderful trait where a rose bush-</a:t>
            </a:r>
            <a:r>
              <a:rPr lang="en-US" sz="1700" dirty="0" err="1"/>
              <a:t>woul</a:t>
            </a:r>
            <a:r>
              <a:rPr lang="en-US" sz="1700" dirty="0"/>
              <a:t> glow right in front of your eyes. What it was </a:t>
            </a:r>
            <a:r>
              <a:rPr lang="en-US" sz="1700" dirty="0" err="1"/>
              <a:t>Ti's</a:t>
            </a:r>
            <a:r>
              <a:rPr lang="en-US" sz="1700" dirty="0"/>
              <a:t> production of a mildly that was the most beautiful ladies, a gentleman bout creation a like. </a:t>
            </a:r>
            <a:br>
              <a:rPr lang="en-US" sz="1700" dirty="0"/>
            </a:br>
            <a:endParaRPr lang="en-US" sz="17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50857C-FF46-76C3-4FC8-C12DBCA30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170" y="830956"/>
            <a:ext cx="8037187" cy="4863148"/>
          </a:xfrm>
        </p:spPr>
      </p:pic>
    </p:spTree>
    <p:extLst>
      <p:ext uri="{BB962C8B-B14F-4D97-AF65-F5344CB8AC3E}">
        <p14:creationId xmlns:p14="http://schemas.microsoft.com/office/powerpoint/2010/main" val="227117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0F41-35AF-B782-4964-EC5FE08D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454874"/>
          </a:xfrm>
        </p:spPr>
        <p:txBody>
          <a:bodyPr>
            <a:normAutofit fontScale="90000"/>
          </a:bodyPr>
          <a:lstStyle/>
          <a:p>
            <a:r>
              <a:rPr lang="en-US" dirty="0"/>
              <a:t>NLP SUMMARY USING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1C3-A7DE-4DCF-DE94-F2FBC14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12113"/>
            <a:ext cx="10287000" cy="496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Wav2Vec word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 word frequency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F2A7515-BD73-E8B4-9410-9C7A6270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" y="1618149"/>
            <a:ext cx="12092849" cy="1633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B3A084-CA89-49B9-1634-76AEA5BE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9848"/>
            <a:ext cx="12156475" cy="16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E3396B-33E6-B397-72F5-23CD0108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44" y="357809"/>
            <a:ext cx="8244891" cy="342944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9389B5-AEC7-8B5C-E948-0CDA413B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3" y="3998829"/>
            <a:ext cx="8244891" cy="18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0F41-35AF-B782-4964-EC5FE08D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4278"/>
            <a:ext cx="10287000" cy="454874"/>
          </a:xfrm>
        </p:spPr>
        <p:txBody>
          <a:bodyPr>
            <a:normAutofit fontScale="90000"/>
          </a:bodyPr>
          <a:lstStyle/>
          <a:p>
            <a:r>
              <a:rPr lang="en-US" dirty="0"/>
              <a:t>NLP SUMMARY USING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1C3-A7DE-4DCF-DE94-F2FBC14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265" y="539152"/>
            <a:ext cx="10287000" cy="496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Normalized Wav2Vec word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Normalized Original word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6A43198E-50D3-4FEB-055C-BFB15A61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931200"/>
            <a:ext cx="12099234" cy="31399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33058EC-2440-341C-4D33-6FF55E7A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9253"/>
            <a:ext cx="12156474" cy="17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BE1A17-69FD-2508-DCD2-608CEEA6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18" y="1007165"/>
            <a:ext cx="11096764" cy="3651423"/>
          </a:xfrm>
        </p:spPr>
      </p:pic>
    </p:spTree>
    <p:extLst>
      <p:ext uri="{BB962C8B-B14F-4D97-AF65-F5344CB8AC3E}">
        <p14:creationId xmlns:p14="http://schemas.microsoft.com/office/powerpoint/2010/main" val="41718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0F41-35AF-B782-4964-EC5FE08D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454874"/>
          </a:xfrm>
        </p:spPr>
        <p:txBody>
          <a:bodyPr>
            <a:normAutofit fontScale="90000"/>
          </a:bodyPr>
          <a:lstStyle/>
          <a:p>
            <a:r>
              <a:rPr lang="en-US" dirty="0"/>
              <a:t>NLP SUMMARY USING 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B1C3-A7DE-4DCF-DE94-F2FBC14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12113"/>
            <a:ext cx="10287000" cy="4964850"/>
          </a:xfrm>
        </p:spPr>
        <p:txBody>
          <a:bodyPr/>
          <a:lstStyle/>
          <a:p>
            <a:r>
              <a:rPr lang="en-US" dirty="0"/>
              <a:t>Wav2Vec text Sentence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Original Text Sentence Score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DC08C1B-B571-534E-CD18-5B36B210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540"/>
            <a:ext cx="12192000" cy="1557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F9257-B884-7B47-10A4-23715C90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4559"/>
            <a:ext cx="12193416" cy="1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451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437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Source Sans Pro</vt:lpstr>
      <vt:lpstr>Trade Gothic Next Cond</vt:lpstr>
      <vt:lpstr>Trade Gothic Next Light</vt:lpstr>
      <vt:lpstr>AfterglowVTI</vt:lpstr>
      <vt:lpstr>CS688 PROJECT WAV2VEC</vt:lpstr>
      <vt:lpstr>SPEECH TO TEXT</vt:lpstr>
      <vt:lpstr>PowerPoint Presentation</vt:lpstr>
      <vt:lpstr>PowerPoint Presentation</vt:lpstr>
      <vt:lpstr>NLP SUMMARY USING SPACY</vt:lpstr>
      <vt:lpstr>PowerPoint Presentation</vt:lpstr>
      <vt:lpstr>NLP SUMMARY USING SPACY</vt:lpstr>
      <vt:lpstr>PowerPoint Presentation</vt:lpstr>
      <vt:lpstr>NLP SUMMARY USING SPACY</vt:lpstr>
      <vt:lpstr>PowerPoint Presentation</vt:lpstr>
      <vt:lpstr>NLP SUMMARY USING SPACY</vt:lpstr>
      <vt:lpstr>BERT HEAD VIEW for highest scored Sentences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CS688 PROJECT WAV2VEC</dc:title>
  <dc:creator>Shrestha, Suraaj</dc:creator>
  <cp:lastModifiedBy>Shrestha, Suraaj</cp:lastModifiedBy>
  <cp:revision>48</cp:revision>
  <dcterms:created xsi:type="dcterms:W3CDTF">2022-12-05T16:28:21Z</dcterms:created>
  <dcterms:modified xsi:type="dcterms:W3CDTF">2022-12-07T01:15:07Z</dcterms:modified>
</cp:coreProperties>
</file>