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2020"/>
    <a:srgbClr val="FFE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434E-8021-F52D-82A1-5B1EC7406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E47E4-3A23-B2F7-E7BB-2D4F2B292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0187-60EF-D037-C4A8-A65A08E0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1245-887C-363A-07FE-232B6148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F608-33E3-8172-B35E-CA96B19D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723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2440-C764-0C44-AAC7-37AD738E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30D73-8634-F34C-CAA9-96CED1A9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E5FE-2C4A-A564-D88C-C77C7301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676E-DF2F-4EA0-CC4E-4FA78D5E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A5FA-6D47-76DC-9783-A63F6E26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914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70003-955B-0017-D281-9DCF46EB4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D3391-EC3B-181C-787C-F2F9E4B0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31C4-279C-DEEE-FB41-0F6B69BC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224B-1698-6E65-FE62-DD65C068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BC11-2F82-796F-F301-BEC6340D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767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4412-7D7A-EFF0-0D04-76D0B35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EDFE-8720-1E33-3492-099DF0F6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CC52-9E9F-5516-CE06-D95AC6C6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EBCFA-6923-2FF0-56EB-18264A60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417D-BED8-F714-981F-36E86C2B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8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D00A-8E22-0679-6F32-9A76CED5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3F516-11BA-1287-8DE1-48624380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B601C-C517-7B31-E9FF-805CAF7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3515-B895-0A4B-BB62-7F50F014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A91F-E07E-290C-7212-634F70EB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165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7557-1C8D-DD18-B99E-E7C162E0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2AAE-12B5-1C96-9B3B-792136AF0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B245A-9513-FCC2-1510-5EB732512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32C8-5910-6633-7634-EA8B5EDB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A472D-5BF2-2B5B-C83F-5EF73320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1B977-67B4-D3FA-9377-09CC7168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742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8-D003-9829-5CB8-5F9FA8EC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EC606-90CD-D990-97BD-FA4767F5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A9546-6A39-8A6C-774A-FD8158D2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BFD0C-4C64-2EA1-5431-98CDB64C3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FDE7B-D52B-318B-E300-80F695AA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7AFE4-CB4D-72F5-C406-895BB33E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75AB4-7BD0-6EC3-7AF7-00D5FF7F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E85AB-52F7-0D17-F07D-1DE88C7F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347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817E-747C-F540-F278-EB2A0FC9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4C0B1-8ECE-FC89-1B4E-50F8F5CB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1B7C-F3BA-03BD-1DD9-C4DD89E4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6F232-2A7C-495E-B267-FF78C7B4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432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6E508-1DD6-FE62-B263-1CFBA9AC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3BC17-5647-F899-4B3F-3E182759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5901-FE46-35E5-3E19-08732C19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823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3695-2F26-7C17-9B26-69DB923C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A99F-4553-DFB5-87BF-0DAA4B43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1AE36-64A1-5F5A-6120-BF928438C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50D4-870A-2B40-01E9-4C27C61F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CD64-CCE4-0094-E26C-3146FD8C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BEB5-4D9D-8D56-F113-60FE73AC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992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0F2C-EFC4-AE7A-4647-1FE3883D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6D2FA-0D98-DFC3-B718-369B60565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10D26-4A79-0108-5E68-AE8B2DAF5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8F1CF-BD47-6306-E336-B8D0A7F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42DA-DD2E-75D8-15FC-70874DCB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43550-683B-F2EE-CDFC-637667CD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749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605E-3C1D-BF07-040A-86631E01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635D8-DD7A-805F-4BCC-73F8023F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CCF1-0810-A7ED-7C13-ADF7CA977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258E-CCBF-414C-9B64-0D4C7ACBB301}" type="datetimeFigureOut">
              <a:rPr lang="en-IL" smtClean="0"/>
              <a:t>15/05/2023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4798-D16C-B295-782B-AB160931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F3C0-302F-ABD0-66BA-C7B1B5957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F406-F3AD-AE4D-99C4-A8D38EFCAD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67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juchenko/smart-bowl-Io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C21E4B-BCD5-4933-EFB9-D2D1C6C1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72B758-F099-5F01-C03B-F5854E9882A2}"/>
              </a:ext>
            </a:extLst>
          </p:cNvPr>
          <p:cNvSpPr txBox="1"/>
          <p:nvPr/>
        </p:nvSpPr>
        <p:spPr>
          <a:xfrm>
            <a:off x="86264" y="4452051"/>
            <a:ext cx="600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dirty="0">
                <a:solidFill>
                  <a:schemeClr val="bg1">
                    <a:lumMod val="95000"/>
                  </a:schemeClr>
                </a:solidFill>
              </a:rPr>
              <a:t>קישור לריפו: </a:t>
            </a:r>
            <a:r>
              <a:rPr lang="en-US" sz="2400" dirty="0">
                <a:hlinkClick r:id="rId3"/>
              </a:rPr>
              <a:t>https://github.com/srjuchenko/smart-bowl-IoT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62080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28795-2964-968F-194A-7BED41446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74C57-A161-0CA7-8F73-0C6B968A5F11}"/>
              </a:ext>
            </a:extLst>
          </p:cNvPr>
          <p:cNvSpPr txBox="1"/>
          <p:nvPr/>
        </p:nvSpPr>
        <p:spPr>
          <a:xfrm>
            <a:off x="2227432" y="2304081"/>
            <a:ext cx="61800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Tkinter</a:t>
            </a:r>
            <a:r>
              <a:rPr lang="en-US" dirty="0"/>
              <a:t> https://</a:t>
            </a:r>
            <a:r>
              <a:rPr lang="en-US" dirty="0" err="1"/>
              <a:t>docs.python.org</a:t>
            </a:r>
            <a:r>
              <a:rPr lang="en-US" dirty="0"/>
              <a:t>/3/library/</a:t>
            </a:r>
            <a:r>
              <a:rPr lang="en-US" dirty="0" err="1"/>
              <a:t>tkinter.html</a:t>
            </a:r>
            <a:r>
              <a:rPr lang="en-US" dirty="0"/>
              <a:t> SQL lite documentation: 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sqlite</a:t>
            </a:r>
            <a:r>
              <a:rPr lang="en-US" dirty="0"/>
              <a:t>/</a:t>
            </a:r>
            <a:r>
              <a:rPr lang="en-US" dirty="0" err="1"/>
              <a:t>sqlite_python.htm</a:t>
            </a:r>
            <a:r>
              <a:rPr lang="en-US" dirty="0"/>
              <a:t>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=pd-0G0MigUA&amp;t=1420s RELAY usage - from the course lectures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1C1C6-85E0-5755-A977-3C63FECE5E38}"/>
              </a:ext>
            </a:extLst>
          </p:cNvPr>
          <p:cNvSpPr/>
          <p:nvPr/>
        </p:nvSpPr>
        <p:spPr>
          <a:xfrm>
            <a:off x="1103586" y="2183524"/>
            <a:ext cx="9701048" cy="2490952"/>
          </a:xfrm>
          <a:prstGeom prst="rect">
            <a:avLst/>
          </a:prstGeom>
          <a:solidFill>
            <a:srgbClr val="FFED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8F2020"/>
                </a:solidFill>
              </a:rPr>
              <a:t>Tkinter</a:t>
            </a:r>
            <a:r>
              <a:rPr lang="en-US" sz="2400" dirty="0">
                <a:solidFill>
                  <a:srgbClr val="8F2020"/>
                </a:solidFill>
              </a:rPr>
              <a:t>: https://</a:t>
            </a:r>
            <a:r>
              <a:rPr lang="en-US" sz="2400" dirty="0" err="1">
                <a:solidFill>
                  <a:srgbClr val="8F2020"/>
                </a:solidFill>
              </a:rPr>
              <a:t>docs.python.org</a:t>
            </a:r>
            <a:r>
              <a:rPr lang="en-US" sz="2400" dirty="0">
                <a:solidFill>
                  <a:srgbClr val="8F2020"/>
                </a:solidFill>
              </a:rPr>
              <a:t>/3/library/</a:t>
            </a:r>
            <a:r>
              <a:rPr lang="en-US" sz="2400" dirty="0" err="1">
                <a:solidFill>
                  <a:srgbClr val="8F2020"/>
                </a:solidFill>
              </a:rPr>
              <a:t>tkinter.html</a:t>
            </a:r>
            <a:r>
              <a:rPr lang="en-US" sz="2400" dirty="0">
                <a:solidFill>
                  <a:srgbClr val="8F202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F2020"/>
                </a:solidFill>
              </a:rPr>
              <a:t>SQL lite documentation: https://</a:t>
            </a:r>
            <a:r>
              <a:rPr lang="en-US" sz="2400" dirty="0" err="1">
                <a:solidFill>
                  <a:srgbClr val="8F2020"/>
                </a:solidFill>
              </a:rPr>
              <a:t>www.tutorialspoint.com</a:t>
            </a:r>
            <a:r>
              <a:rPr lang="en-US" sz="2400" dirty="0">
                <a:solidFill>
                  <a:srgbClr val="8F2020"/>
                </a:solidFill>
              </a:rPr>
              <a:t>/</a:t>
            </a:r>
            <a:r>
              <a:rPr lang="en-US" sz="2400" dirty="0" err="1">
                <a:solidFill>
                  <a:srgbClr val="8F2020"/>
                </a:solidFill>
              </a:rPr>
              <a:t>sqlite</a:t>
            </a:r>
            <a:r>
              <a:rPr lang="en-US" sz="2400" dirty="0">
                <a:solidFill>
                  <a:srgbClr val="8F2020"/>
                </a:solidFill>
              </a:rPr>
              <a:t>/</a:t>
            </a:r>
            <a:r>
              <a:rPr lang="en-US" sz="2400" dirty="0" err="1">
                <a:solidFill>
                  <a:srgbClr val="8F2020"/>
                </a:solidFill>
              </a:rPr>
              <a:t>sqlite_python.htm</a:t>
            </a:r>
            <a:r>
              <a:rPr lang="en-US" sz="2400" dirty="0">
                <a:solidFill>
                  <a:srgbClr val="8F2020"/>
                </a:solidFill>
              </a:rPr>
              <a:t> https://</a:t>
            </a:r>
            <a:r>
              <a:rPr lang="en-US" sz="2400" dirty="0" err="1">
                <a:solidFill>
                  <a:srgbClr val="8F2020"/>
                </a:solidFill>
              </a:rPr>
              <a:t>www.youtube.com</a:t>
            </a:r>
            <a:r>
              <a:rPr lang="en-US" sz="2400" dirty="0">
                <a:solidFill>
                  <a:srgbClr val="8F2020"/>
                </a:solidFill>
              </a:rPr>
              <a:t>/</a:t>
            </a:r>
            <a:r>
              <a:rPr lang="en-US" sz="2400" dirty="0" err="1">
                <a:solidFill>
                  <a:srgbClr val="8F2020"/>
                </a:solidFill>
              </a:rPr>
              <a:t>watch?v</a:t>
            </a:r>
            <a:r>
              <a:rPr lang="en-US" sz="2400" dirty="0">
                <a:solidFill>
                  <a:srgbClr val="8F2020"/>
                </a:solidFill>
              </a:rPr>
              <a:t>=pd-0G0MigUA&amp;t=1420s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F2020"/>
                </a:solidFill>
              </a:rPr>
              <a:t>RELAY usage - from the course lectures</a:t>
            </a:r>
          </a:p>
        </p:txBody>
      </p:sp>
    </p:spTree>
    <p:extLst>
      <p:ext uri="{BB962C8B-B14F-4D97-AF65-F5344CB8AC3E}">
        <p14:creationId xmlns:p14="http://schemas.microsoft.com/office/powerpoint/2010/main" val="224020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A2B6-22BB-DFAC-A58F-CDD3F2F0B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3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19102-A87F-0BA0-D051-1B5467FF4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ECAC0-D9F9-C332-6513-74CD104B4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643CB-E747-C086-6725-E70F4D862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8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6D39F-8AB0-BD93-C37B-CE3C98F00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8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EDD45-8098-478C-9B59-BC7BDC6D1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A7135-D9CB-8715-0D25-10D817336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B0DC3-9A84-3A73-3F92-C67D2B118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6E172BA-15EB-3915-5200-99FC88041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10" y="1841464"/>
            <a:ext cx="7141780" cy="27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2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3EB70-EBE8-84A1-6F58-E503B86E2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2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131</Words>
  <Application>Microsoft Macintosh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Juchenko</dc:creator>
  <cp:lastModifiedBy>Sergey Juchenko</cp:lastModifiedBy>
  <cp:revision>3</cp:revision>
  <dcterms:created xsi:type="dcterms:W3CDTF">2023-05-14T17:42:04Z</dcterms:created>
  <dcterms:modified xsi:type="dcterms:W3CDTF">2023-05-15T08:27:55Z</dcterms:modified>
</cp:coreProperties>
</file>