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5"/>
    <p:restoredTop sz="94694"/>
  </p:normalViewPr>
  <p:slideViewPr>
    <p:cSldViewPr snapToGrid="0">
      <p:cViewPr varScale="1">
        <p:scale>
          <a:sx n="106" d="100"/>
          <a:sy n="106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8:56:38.145"/>
    </inkml:context>
    <inkml:brush xml:id="br0">
      <inkml:brushProperty name="width" value="0.2" units="cm"/>
      <inkml:brushProperty name="height" value="0.2" units="cm"/>
      <inkml:brushProperty name="color" value="#8F2020"/>
    </inkml:brush>
  </inkml:definitions>
  <inkml:trace contextRef="#ctx0" brushRef="#br0">2084 1 24575,'-94'34'0,"1"1"0,23-9 0,11-4 0,5 3 0,50-20 0,5 2 0,7-2 0,0 3 0,5 1 0,4-1 0,-4-3 0,0-1 0,-5-4 0,-3 4 0,-1 0 0,-4 5 0,-4-1 0,-24 23 0,-14 23 0,3-13 0,-5 19 0,33-48 0,-1 13 0,9-15 0,10-2 0,12 2 0,46-9 0,0-4 0,6 0 0,-31-5 0,-27 8 0,-5 0 0,1 0 0,-1 0 0,-3 3 0,2-2 0,-6 7 0,7-7 0,-3 6 0,3-6 0,1 3 0,-107-8 0,22-8 0,13 9 0,-7 0 0,-6-3 0,3 1 0,-20 5 0,22 4 0,2 1 0,-10-3 0,36 7 0,21-9 0,13 0 0,1 0 0,-1 0 0,1 0 0,-1 0 0,0 0 0,-3 0 0,-48-11 0,4 8 0,-1-7 0,-2-1 0,-25 8 0,25-8 0,1 0 0,-26 9 0,14-9 0,36 7 0,35-1 0,12-3 0,13-3 0,40-5 0,-19 3 0,27 0 0,-36 2 0,-1 10 0,-12-9 0,-4 9 0,-16-6 0,2 6 0,-21-3 0,6 4 0,-25 0 0,-15-9 0,-12 7 0,-1-7 0,18 9 0,21 0 0,13 0 0,1 0 0,-1 0 0,1 0 0,-1 0 0,0 0 0,1 0 0,3-4 0,-3 3 0,4-2 0,-5 3 0,0 0 0,1 0 0,3-4 0,-3 3 0,3-3 0,-3 4 0,-1 0 0,1 0 0,-5 0 0,4 0 0,-4-4 0,5 3 0,-1-3 0,0 4 0,1 0 0,-1 0 0,1-3 0,-1 2 0,0-3 0,1 4 0,-1 0 0,0 0 0,1 0 0,-1 0 0,4 3 0,-2 2 0,6 7 0,-3-2 0,4 2 0,4-3 0,1-1 0,-1 1 0,4 3 0,-4 1 0,5 0 0,-4 0 0,2-9 0,-2 0 0,3 0 0,1-3 0,-4 6 0,2-6 0,-2 11 0,0-7 0,2 7 0,-6-3 0,7-4 0,-4-2 0,5-3 0,-1 4 0,1-3 0,-1 7 0,1-4 0,-5 5 0,4-4 0,-7 2 0,7-2 0,-4 3 0,5 5 0,-5-4 0,6 16 0,-9 0 0,10 12 0,-6-12 0,5 0 0,-5-16 0,3 7 0,-7 7 0,6-4 0,-10-1 0,6-14 0,-11-5 0,8-19 0,-4 8 0,7-14 0,6 9 0,8-10 0,10 4 0,-5-4 0,1 11 0,-11 7 0,-7 1 0,-5 7 0,-9-2 0,-13 3 0,-7 5 0,-9 2 0,10 7 0,6-6 0,13 3 0,9-10 0,48-30 0,-16 10 0,35-21 0,-42 27 0,-4 7 0,-20 6 0,-43 18 0,-30 9 0,11-2 0,-2 1-254,-25 10 0,0 0 254,25-10 0,10-3 0,10-4 0,21-14 0,17-9 0,5-1 0,36-17 0,7-6 0,5-4 0,-1 1 0,4-1 0,21-10 0,-2 2 0,3-9 0,-15 30 0,-4 3 508,-16-2-508,21 3 0,-46 10 0,-5 1 0,1 4 0,3 0 0,-3-4 0,53-7 0,9-18 0,13 8 0,10-11 0,-61 20 0,7 3 0,-27 5 0,-5 4 0,1-4 0,12-3 0,22-7 0,-1 1 0,1-1 0,-21 7 0,-14 4 0,1 3 0,-5 3 0,4-2 0,-3 3 0,7 4 0,-3 1 0,4 4 0,-5-4 0,1-2 0,-1-2 0,14 5 0,-11-1 0,14 1 0,-15-1 0,2-4 0,-7 2 0,2-6 0,-2 3 0,4-4 0,-1 0 0,-3 4 0,2-3 0,-2 6 0,0-2 0,-2 3 0,-6 1 0,-9 12 0,1-5 0,-33 45 0,-1 1 0,-5-5 0,-5 4-362,9-9 0,0-1 362,-4 1 0,-2-2 0,3-7 0,5-4 0,-1 3 0,-16-3 0,41-26 0,-2-3 0,9-5 0,1-1 724,-10-4-724,6 0 0,-9 4 0,11-3 0,-3-2 0,-9-11 0,10 6 0,-18-17 0,22 17 0,-9-10 0,12 11 0,1 1 0,-1 4 0,4-3 0,-3-2 0,4-8 0,-5 4 0,4-7 0,-7-25 0,9 7 0,-5-9 0,11 18 0,-2 12 0,7-1 0,0-2 0,-2 7 0,9-4 0,-13 5 0,9 3 0,-6 1 0,3 4 0,1-4 0,12 3 0,-5-3 0,10 4 0,-13 0 0,3 4 0,-3 1 0,13 0 0,-6-2 0,2-3 0,-6 0 0,-7 0 0,4 0 0,-1 4 0,-3-3 0,7 7 0,-6-8 0,2 4 0,-3-4 0,-1-4 0,1 3 0,-5-6 0,8 2 0,-7 0 0,7-2 0,-3 2 0,-1-4 0,5 4 0,-8-2 0,38-3 0,-27 0 0,38-5 0,-35 10 0,4-1 0,-11 2 0,-3 3 0,-1-3 0,-3 0 0,-21 19 0,8-12 0,-16 13 0,15-12 0,1 0 0,-1-3 0,27-1 0,-12-1 0,17-7 0,-15 7 0,-4-10 0,5 5 0,3-6 0,-6 3 0,5 4 0,-10-2 0,7 6 0,-8-7 0,4 3 0,-4-3 0,-4-1 0,-4 0 0,-5 1 0,-14-3 0,12 6 0,-20-6 0,27 10 0,-8-5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8:54:09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788 1 24575,'0'8'0,"-4"1"0,-1 3 0,-26 20 0,-23 25 0,0-8 0,-1 4 0,37-36 0,10-5 0,12-7 0,1-5 0,3-1 0,13-9 0,4 9 0,3-5 0,-2 6 0,-9 0 0,-3 4 0,-10 1 0,-5 7 0,-57 26 0,-13 10 0,-14-2 0,24-9 0,39-30 0,17 0 0,9-6 0,2 3 0,56-4 0,6 0 0,9 0 0,19 0 0,4 0 0,-2 0 0,-5 0 0,-27 0 0,-10 0 0,-16 0 0,-43 0 0,1 0 0,-42 9 0,-23 4 0,-17 7 0,18-7 0,26-5 0,31-8 0,1 0 0,3-3 0,5-2 0,4-4 0,5-3 0,-4 2 0,-9 2 0,-15 4 0,-46 4 0,-19 11 0,8-3 0,-7-1-424,-2 0 1,3 0 423,15 1 0,3-3 0,2-4 0,12-2 0,33 1 0,9 0 0,67-21 0,-21 10 0,24-12 847,-49 17-847,-14 6 0,-11 0 0,-66 24 0,17-9 0,-24 15 0,52-20 0,34-10 0,20-7 0,-9-2 0,10 3 0,-18-2 0,4 7 0,-3-3 0,-1 0 0,0 0 0,-4-1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8:53:5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24575,'6'22'0,"14"-18"0,-37 7 0,23-18 0,-7 13 0,5-6 0,49-9 0,-24 7 0,18-11 0,-25 8 0,-9 0 0,-9 2 0,0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8:54:0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423 145 24575,'8'-4'0,"32"-6"0,16-28 0,-3 17 0,-4-16 0,-37 25 0,-3 6 0,-4-6 0,-18 12 0,5-4 0,-64 25 0,12-6 0,-7 3-525,-8 7 0,-3 2 525,-7 0 0,7-3 0,-8 5 0,54-11 0,37-18 0,4 0 0,72-25 0,13 7 0,-26 9 0,9 0 0,-3 0 208,6-4 0,-2 3-208,16 9 0,-11-1 0,-24-8 0,-29 10 0,-42 0 0,-29 8 0,17-5 0,-30 11 634,35-9-634,-4 1 0,22-2 0,7-4 0,11 0 0,27-17 0,8 3 0,-1-9 0,-17 13 0,-35 6 0,-40 22 0,8-8 0,-42 9 0,33-8 0,-2-10 0,30 4 0,15-5 0,21 0 0,21 0 0,17 0 0,1-5 0,-25 3 0,-24-3 0,-34 10 0,-24 8 0,-7 2 0,-22 6 0,6-3 0,3 0 0,18-3 0,16-5 0,29-10 0,42-10 0,42-8 0,-11 6 0,14 0 0,-62 8 0,-17 3 0,-6-3 0,-7 4 0,-33 9 0,-25 4 0,1 4 0,14-5 0,40-10 0,23-3 0,28-12 0,27 11 0,-2-7 0,0 9 0,-54 0 0,-9 0 0,-18 0 0,-7 6 0,4-1 0,-3 1 0,17-2 0,6-4 0,20 0 0,22 0 0,18-9 0,18 7 0,-18-12 0,-18 12 0,-29-3 0,-15 5 0,-12 0 0,-28 0 0,21 0 0,-12 0 0,33 0 0,11 0 0,29-9 0,-8 1 0,60-2 0,-55 4 0,17 2 0,-51 3 0,-9-2 0,-3 3 0,3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8:54:26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1039 83 24575,'0'12'0,"-11"11"0,-24 42 0,8-27 0,-6 17 0,-1-1 0,2-22 0,-5 29 0,24-49 0,18-9 0,4-3 0,38-16 0,-16 1 0,20-8 0,-17-1 0,-22 14 0,22-13 0,-18 12 0,10-5 0,-13 4 0,-8 10 0,-10-1 0,-9 12 0,-49 28 0,25-20 0,-24 20 0,41-26 0,20-7 0,2-4 0,20-12 0,4 0 0,12-12 0,-12 12 0,-8 4 0,-17 9 0,-4 7 0,-55 18 0,25-11 0,-21 7 0,-2 1 0,10-7 0,-7 7 0,46-21 0,21-7 0,50-32 0,12-8 0,-19 9 0,-2 0 0,15-12 0,-22 10 0,-53 33 0,3 2 0,-26 12 0,4-2 0,-50 11 0,15-7 0,-1-1 0,-23 4 0,-9-5 0,93-14 0,28-26 0,59-16 0,-44 14 0,1-1 0,7 5 0,-2 2 0,6-16 0,-37 34 0,-14 2 0,-22 22 0,3-4 0,-47 34 0,36-26 0,-27 18 0,36-32 0,15-5 0,0-5 0,83-36 0,-5 6 0,-24 12 0,-2-1 0,8-3 0,-45 25 0,-21 3 0,-52 36 0,22-20 0,-18 16 0,0 0 0,19-16 0,-27 20 0,51-32 0,1-1 0,11-8 0,1-1 0,9 0 0,-4-2 0,-5 9 0,-9-1 0,-32 22 0,-8-1 0,-9 3 0,-15 8 0,-4 0-203,2-3 0,1-2 203,12-3 0,8-4 0,11-7 0,25-11 0,18-4 0,5-4 0,42-42 0,11 4 406,3-12-406,-12 18 0,-33 28 0,-7 4 0,-4 2 0,-2 6 0,-11-2 0,7 7 0,-6-7 0,6 6 0,1-10 0,1 2 0,45-36 0,-27 18 0,33-23 0,-46 32 0,-3 7 0,-62 25 0,8-6 0,-6 3 0,-17 13 0,-2 0 0,11-14 0,5 0 0,-25 21 0,67-41 0,14 4 0,9-13 0,42-23 0,-25 10 0,31-14 0,-40 26 0,-4 3 0,-2 5 0,-10 0 0,-33 16 0,-13 0 0,5-1 0,13-7 0,40-12 0,12-8 0,-5 1 0,45-30 0,-42 33 0,20-19 0,-48 42 0,-13 2 0,2 1 0,-15 4 0,7-8 0,-1 1 0,7-1 0,21-5 0,3-5 0,14-5 0,62-24 0,-17 2 0,24 5 0,2 2 0,-26-5 0,31 15 0,-88 11 0,-15 20 0,-40 47 0,17-19 0,-18 19 0,37-50 0,18-15 0,2-3 0,17-5 0,25-8 0,9-2 0,-1 4 0,2-2 0,16-7 0,-2 2 0,6 12 0,-46 2 0,-71 30 0,-2 3 0,-7 3 0,-24 10 0,-5 1-474,0 1 0,1-1 474,9-4 0,9-7 0,5-7 0,38-18 0,37-14 0,21-7 0,11-3 0,18-3 0,7 1-340,-10 3 0,5 0 0,-5 2 340,10-3 0,-7 3 449,-9 6 0,-12 3-449,-25 5 0,-12 0 0,-14 0 0,-11 4 0,-10 2 1070,-26 8-1070,6-1 0,-5 1 0,32-11 0,16 0 0,59-29 0,-4 3 0,10-3 0,-30 12 0,-39 23 0,-53 29 0,2-18 0,-4 1 0,3 7 0,-2 1 0,-25-2 0,10-2 0,31-2 0,-7-6 0,91-27 0,14-5 0,9-3 0,9 4 0,3-1 0,-1-4 0,-5 2 0,27 2 0,-78 10 0,-20 5 0,-2 4 0,-11 0 0,-29 19 0,28-15 0,-14 2 0,41-12 0,12-17 0,21 8 0,-5-14 0,14 8 0,-35 4 0,-5 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8:54:56.512"/>
    </inkml:context>
    <inkml:brush xml:id="br0">
      <inkml:brushProperty name="width" value="0.2" units="cm"/>
      <inkml:brushProperty name="height" value="0.2" units="cm"/>
      <inkml:brushProperty name="color" value="#8F2020"/>
    </inkml:brush>
  </inkml:definitions>
  <inkml:trace contextRef="#ctx0" brushRef="#br0">1707 257 24575,'-61'30'0,"1"0"0,-1 1 0,-3 0 0,-2 0 0,2-2 0,-22 2 0,-1-2 0,21-6 0,-2 2 0,11-6 0,-13 1 0,-6 10 0,66-24 0,20-6 0,16-6 0,21-17 0,-5 7 0,5-3 0,-21 10 0,0 8 0,-10-3 0,-6 4 0,-70 25 0,5-3 0,-4 2 0,-1 2 0,0 0 0,5-1 0,7-3 0,8-3 0,39-19 0,2-5 0,11-4 0,10-1 0,-3 1 0,4 3 0,-11 2 0,-11 4 0,-15 0 0,-29 0 0,-27 0 0,-14 0 0,-13 0 0,-2 0 0,9 0 0,3 0 0,8 1 0,30-6 0,50-2 0,32-19 0,20-5 0,8 9 0,5-1-332,10-17 0,2 0 332,-5 18 0,-6 4 0,-1-10 0,-26 19 0,-39 5 0,-2 4 0,-11 0 0,-11 5 664,8 0-664,32 2 0,-4-7 0,31-1 0,4-17 0,5-7 0,0-5 0,2-2 0,19 2 0,-2-1 0,-23-1 0,-8 6 0,-8 16 0,-38 10 0,-18 11 0,-42 16 0,-1-3 0,0-6 0,-3-1 0,-20 4 0,28-9 0,6-1 0,15 0 0,13-2 0,68-18 0,16-4 0,12-4 0,14-3 0,6-3-290,8-5 1,-4 0 289,-24 9 0,-11 2 0,-7-6 0,-52 19 0,-58 26 0,-30 7 0,9 3 0,21-14 0,8-3 579,27-9-579,-17 7 0,29-12 0,7-1 0,-15-1 0,12-3 0,-45 4 0,-32 12 0,33-6 0,-4 2 0,-15 4 0,3 1 0,-4 1 0,14-4 0,61-13 0,-2-2 0,25-6 0,-2-5 0,14 2 0,-14-2 0,-2 9 0,-22 3 0,-36 22 0,-13 4 0,-15 6 0,17-6 0,24-15 0,18-4 0,6-3 0,39-17 0,45 0 0,-15-3 0,23 8 0,-37 12 0,-26 0 0,10 0 0,-40 3 0,-4 2 0,-10 7 0,-3 1 0,8 1 0,5-2 0,21-2 0,82-5 0,-28-20 0,7-5-665,-5 8 1,5 0 0,-1-2 664,-4-5 0,-2-3 0,-5 3 0,5 2 0,-7 3 0,14 2 0,-66 12 0,-11 4 0,-13 8 0,0-1 0,-8 5 1993,8-4-1993,2-3 0,2 4 0,7-9 0,6 0 0,35-13 0,8-11 0,13 7 0,-18-4 0,-26 20 0,-17 2 0,-1 4 0,-29 22 0,-9 22 0,6-13 0,-1 0 0,-14 22 0,10-10 0,30-39 0,0-4 0,11-9 0,37-19 0,28-11 0,-23 10 0,1 0 0,34-12 0,-37 9 0,-26 20 0,-13 4 0,-28 19 0,-25 20 0,-22 0 0,16 4 0,14-20 0,37-12 0,-4-7 0,11-2 0,55-28 0,-22 7 0,15-5 0,-1 1 0,-21 6 0,7-5 0,-36 23 0,-5-1 0,-7 8 0,-48 17 0,4 1 0,7-6 0,0 1 0,-3 4 0,-2-2 0,39-15 0,-7-3 0,14-2 0,10-8 0,17-6 0,10-2 0,-8 1 0,-9 10 0,-60 34 0,17-16 0,-33 28 0,26-31 0,13 2 0,4-10 0,12-2 0,4 0 0,-2-3 0,6 6 0,-11-6 0,7 7 0,-8-7 0,8 6 0,-2-6 0,2 3 0,-7-4 0,2 4 0,-2-3 0,11 3 0,13-1 0,-1-2 0,22 3 0,-21 0 0,40-3 0,15 3 0,-2-4 0,-3 0 0,-41 0 0,-16 3 0,2-2 0,-2 3 0,4-4 0,-1 0 0,-3 4 0,6-3 0,-1 6 0,3-6 0,3 7 0,6-7 0,6 3 0,-3-4 0,-4 0 0,-12-4 0,-1 3 0,1-7 0,3 7 0,10-14 0,-6 12 0,5-12 0,-5-2 0,-1-27 0,31-24 0,-12-14 0,9 14 0,-25 21 0,-12 21 0,-6-1 0,0-1 0,5-10 0,1 10 0,0 2 0,19-38 0,-14 26 0,20-27 0,-24 42 0,4 15 0,-6 0 0,4 7 0,-1-3 0,-3 8 0,-1 1 0,-4 16 0,0 22 0,0-10 0,0 40 0,0-40 0,0 23 0,-9 0 0,3-27 0,-10 24 0,6-29 0,-1 5 0,-1 6 0,7-20 0,-5 3 0,5-7 0,-3-5 0,-1 6 0,4-3 0,-2-5 0,6 4 0,-7-3 0,7 3 0,-7-3 0,7 2 0,-2-2 0,3 4 0,0-1 0,0 1 0,0-1 0,-8 4 0,2-2 0,-75 34 0,5-20 0,8 7 0,-3-2 0,17-19 0,5-3 0,-21 14 0,16-21 0,25 0 0,1 0 0,-26 0 0,30 0 0,-67 11 0,53-8 0,-27 11 0,42-13 0,11 3 0,3-4 0,1 0 0,-1 4 0,0-4 0,-3 4 0,-1-4 0,-1 0 0,2 0 0,3 0 0,1 0 0,-1 0 0,-12-5 0,9 3 0,-10-3 0,14 5 0,-1 0 0,0 0 0,1 0 0,-1 0 0,4-8 0,5-1 0,19-36 0,32-4 0,-12-11 0,24 12 0,-40 21 0,12 9 0,-16 1 0,16 4 0,-15 4 0,2 3 0,-14 3 0,-4 5 0,-15 3 0,-19 27 0,-4-7 0,-5 12 0,13-16 0,17-8 0,-3-5 0,15-8 0,6-12 0,27-14 0,12-7 0,4-10 0,5-3 0,18-5 0,1 1 0,-9 2 0,-7 5 0,-1 7 0,-29 18 0,-39 22 0,-12 8 0,-4-6 0,-31 23 0,-23-14 0,28 0 0,-1 1 0,-32 3 0,30-11 0,42-7 0,24-13 0,1-2 0,0 5 0,0 1 0,-12 16 0,-6 1 0,-5 1 0,-15 8 0,-37 6 0,-3 2 0,-15 3 0,37-19 0,25-12 0,41-26 0,27-19 0,10 10 0,8 0 0,-8 5 0,-1 1 0,4 1 0,-5 4 0,4 2 0,-40 13 0,-14 11 0,-7 0 0,-37 21 0,5-5 0,-47 17 0,-2-9 0,28-12 0,-3-5 0,55-16 0,8-4 0,2-1 0,2 6 0,-11 4 0,-37 25 0,-32 6 0,22 2 0,-3 1 0,-3-10 0,4-1 0,-12 23 0,19-32 0,40-6 0,-1-9 0,45-17 0,-27 6 0,25-11 0,-25 13 0,-6 2 0,2 7 0,-11 1 0,-17 12 0,-47 5 0,14-3 0,-17 0 0,44-10 0,13-7 0,9 1 0,44-46 0,3-5 0,8 6 0,1 0 0,-1-12 0,15 9 0,-57 41 0,0 9 0,-13 0 0,-21 17 0,-6-4 0,-18 5 0,17-5 0,13-15 0,16 0 0,47-36 0,-3 0 0,8-1 0,-21 16 0,-24 23 0,-3 8 0,-5 4 0,-9 2 0,-13 9 0,-44 9 0,7 0 0,-3 0 0,15-10 0,1 0 0,-24 12 0,9-2 0,32-10 0,-11 1 0,35-7 0,9-8 0,1 1 0,57-1 0,28-4 0,-27 5 0,0 1 0,30 0 0,-33 6 0,-52-5 0,-4-2 0,-4 7 0,0-2 0,-8 2 0,3-7 0,-21 9 0,2-5 0,-14 9 0,13-11 0,4 2 0,12-4 0,8-1 0,37 0 0,50-16 0,-24 4 0,6 1 0,15-1 0,-3 1 0,14-5 0,-13 12 0,-72 0 0,0 3 0,-2-2 0,-6 7 0,3-4 0,-4 5 0,0-1 0,0 1 0,0-1 0,4-3 0,0-1 0,9-4 0,-4 0 0,3 0 0,-7 4 0,-1 0 0,-12 9 0,-1 0 0,-8 4 0,0-4 0,-1-1 0,1-3 0,0-1 0,0 1 0,0-5 0,8 4 0,-3-7 0,7 3 0,1-1 0,0 2 0,0 4 0,-1 3 0,-4 1 0,5 4 0,0-4 0,4 0 0,4-5 0,0 1 0,5-5 0,-4 4 0,-2-3 0,1-1 0,-3 4 0,-1-3 0,-18 10 0,6-4 0,-13 4 0,16-10 0,0 3 0,9-7 0,8 6 0,2-6 0,2 3 0,-3 0 0,-1-3 0,-3 6 0,2-6 0,-9 7 0,-3-4 0,-18 7 0,4-6 0,-4 0 0,11-5 0,3-4 0,-3 0 0,2-5 0,-2 4 0,3-2 0,5 2 0,0-4 0,8 1 0,32-15 0,-7 4 0,14-2 0,-18 6 0,-2 14 0,-4-2 0,16 3 0,-16 0 0,16-6 0,-19 1 0,1-6 0,-9 3 0,-7-1 0,3 1 0,-4-5 0,0 4 0,-4 0 0,-1 1 0,-3 4 0,-1-5 0,0 0 0,1-3 0,-1 2 0,0-2 0,-3 3 0,-1 5 0,-4 0 0,-28 4 0,21 0 0,-17-4 0,28 3 0,5-3 0,-1 4 0,1-4 0,-1 3 0,0-2 0,1 3 0,7-8 0,2 2 0,11-10 0,-3 6 0,0-2 0,-2 7 0,-6-2 0,3 2 0,-4-4 0,-4 1 0,-13-8 0,5 5 0,-6-5 0,10 12 0,7-4 0,-2 3 0,3 0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8:56:58.204"/>
    </inkml:context>
    <inkml:brush xml:id="br0">
      <inkml:brushProperty name="width" value="0.2" units="cm"/>
      <inkml:brushProperty name="height" value="0.2" units="cm"/>
      <inkml:brushProperty name="color" value="#8F2020"/>
    </inkml:brush>
  </inkml:definitions>
  <inkml:trace contextRef="#ctx0" brushRef="#br0">5510 229 24575,'-68'31'0,"26"-13"0,-32 5 0,18-9 0,-24-11 0,4 1 0,-6 0 0,14-3 0,1-2 0,-6 1 0,6 0 0,5 0 0,41 0 0,12 0 0,0 0 0,1 0 0,-1 0 0,1 0 0,35-3 0,-16 2 0,77-3 0,-14 4 0,-4-6 0,0 0 0,9-1 0,-19 0 0,-10 1 0,-30 2 0,33-2 0,-38 1 0,8-1 0,-7 2 0,25-14 0,-8 8 0,14-9 0,-12 8 0,-16 10 0,3-5 0,-9 6 0,-9-4 0,4 3 0,-4-3 0,-42 14 0,-25 6 0,-32-9-307,23 2 1,-10 2 0,2-5 306,-18-10 0,5-5 0,7-1 0,4-1 0,10-1 0,9-2 0,2-12 0,18 12 0,29 8 0,15 2 0,43-5 0,4 7 459,1-3 1,4 1-460,-2 3 0,0 2 0,2 3 0,-3 1 0,20-3 0,-29 10 0,-29-11 0,-3 3 0,-9-4 0,-36 18 0,-19-3 0,-13 2 0,7-1 0,-6 3 0,0-2-272,-3-1 0,-1-1 1,-2 1 271,-9 4 0,-1 1 0,11-5 0,17-6 0,7-1 0,-45 21 0,89-29 0,9 6 0,16-6 0,4 8 0,68-7 815,-23 3-815,-11 0 0,-2-1 0,-9-2 0,-8 7 0,-31-9 0,-9 0 0,-95 26 0,31-11 0,-26 0 0,0-2 0,20-4 0,-14-5 0,61-3 0,7 3 0,-25-4 0,-48 12 0,37-6 0,-3 2 0,-21 4 0,-7 2-735,19-4 0,-2 0 0,-4-2 735,-11-1 0,-3-3 0,-2 1 0,-6 0 0,-1 1 0,3-3 0,16-2 0,4-1 0,5-1 0,-2 1 0,12 0 0,15 0 0,31 0 0,0 0 0,1 0 0,-5 0 2205,-28 9-2205,-48-7 0,20-4 0,-6 0-449,1 1 0,-1-1 449,-14-9 0,1-4 0,15 2 0,2-1 0,-2 0 0,1-1-213,-1-4 1,6 0 212,-8 2 0,12 5 0,46 5 0,0 6 0,0-7 879,0 7-879,-28-3 444,-7-4-444,-27-3 0,32 0 0,-4 0 0,-27-3 0,-2 2-389,13 5 1,-2 0 388,-30-1 0,3 2 0,40 6 0,5 0 0,-47-5 0,51 3 0,-7-3 0,33 5 0,-15-4 0,36-1 777,1-3-777,3-1 0,0 0 0,-3 1 0,6-1 0,-2 4 0,3-2 0,1 2 0,-1 0 0,14-4 0,-7 4 0,20-2 0,12 3 0,14 4 0,0 6 0,-14-5 0,44 5 0,-31-6 0,38 0 0,-23 0 0,-42 0 0,58 10 0,-63-7 0,63 8 0,-67-11 0,67 0 0,-63 0 0,63 0 0,-2 0 0,-28 0 0,2 0 0,2 0 0,10 0 0,0 0 0,-12 0 0,-46 0 0,-4 0 0,3 0 0,-7 0 0,4 0 0,-5 0 0,32 0 0,-11 0 0,65-11 0,-48 8 0,29-8 0,-19 11 0,5 0 0,6 0 0,1 0 0,-3 0 0,-3 0 0,13 0 0,-9 0 0,22 0 0,-8 0 0,-2 0 0,2 6 0,-24-5 0,-19 5 0,1-1 0,-10-3 0,-6 3 0,-6-5 0,-2 0 0,3 0 0,9 0 0,2 0 0,9 0 0,1 0 0,-13 0 0,27 0 0,-22 0 0,13 0 0,10 9 0,-6-7 0,51 7 0,-42-9 0,-1 0 0,0 0 0,1 0 0,42 9 0,-50-7 0,-5 7 0,-20-4 0,24-3 0,-14 7 0,21-8 0,1-1 0,-22 7 0,32-1 0,-2 0 0,-34 1 0,62 3 0,-58-4 0,41-5 0,-41 5 0,21-1 0,-38-3 0,5 3 0,-9-5 0,-2 0 0,2 0 0,0 0 0,-2 0 0,2 4 0,0-3 0,-2 3 0,6-4 0,6 0 0,25 0 0,-14 0 0,11 0 0,-27 0 0,-3 0 0,-2 0 0,-4 0 0,1 0 0,-1 0 0,5 3 0,9-2 0,6 3 0,1-4 0,-7 0 0,-6 0 0,-7 0 0,4 0 0,-5 0 0,4-4 0,-2-1 0,2-3 0,-3-1 0,3 1 0,-3-5 0,0 4 0,-2-4 0,-6 5 0,3-1 0,0 0 0,-3 1 0,6-1 0,-2 4 0,3 2 0,1 3 0,-1 0 0,1 0 0,3 3 0,1 6 0,4 0 0,0 7 0,-3-6 0,-2 2 0,-4-4 0,1 1 0,-1-1 0,1 1 0,-1-1 0,1-3 0,-1-1 0,1-4 0,-1 0 0,1 4 0,-1-3 0,4 10 0,2-2 0,3 4 0,-4 0 0,-5-5 0,0-3 0,-7 2 0,3-2 0,-8 0 0,-5-1 0,-4-4 0,-4 3 0,-1-2 0,1 7 0,0-7 0,-28 20 0,-25-6 0,5 11 0,-10-8 0,47-11 0,5-2 0,11-1 0,3-3 0,0 3 0,1-1 0,-5 2 0,-9 5 0,6-4 0,-9 3 0,12-8 0,-4 3 0,0-1 0,3-2 0,-2 3 0,3-4 0,-4 0 0,3 0 0,-2 0 0,7 0 0,-4 0 0,5 0 0,3-8 0,1 3 0,30-30 0,-8 8 0,33-27 0,9-5-289,-23 24 1,1 0 288,28-31 0,4-1 0,-10 19 0,-6 4 0,12-19 0,7-4 0,-62 48 0,3-3 0,-13 9 0,-1 8 0,-4 2 577,-5 3-577,0 0 0,-3 0 0,-11 0 0,-24 0 0,5 0 0,-33 0 0,33 5 0,-14 8 0,28-1 0,1 7 0,-9 13 0,18-14 0,-17 13 0,26-22 0,-4-1 0,9 5 0,-4 0 0,11-4 0,-2-1 0,7-8 0,1 4 0,3-4 0,1 12 0,-4-7 0,5 21 0,-19-2 0,-17 23 0,-44-2 0,9-2 0,2-24 0,-2-3 0,-8 7 0,-14-10 0,32-5 0,24-8 0,7 0 0,6 0 0,-2 0 0,3 0 0,1 0 0,-5 0 0,4 0 0,-16 0 0,0 0 0,0 0 0,0 0 0,15 0 0,-6 0 0,3 0 0,-13 0 0,-21-9 0,-14 7 0,0-7 0,5 9 0,31-3 0,-28 2 0,24-3 0,-27 4 0,31 4 0,11-3 0,19 2 0,8-3 0,50-11 0,15-4 0,12-2-617,-26 6 0,3 1 0,2 0 617,12-2 0,3 0 0,-3 3 0,-10 2 0,-3 3 0,-7 1 0,-4 2 0,-6 2 0,29-1 0,-66 0 0,-12-4 0,-17-1 0,-4-5 1851,-51 5-1851,-14-1 0,33 6 0,0 0 0,-29 0 0,6 0 0,40-4 0,-20-2 0,35-3 0,-7-5 0,13 4 0,0 2 0,5 0 0,-1 7 0,0-3 0,1 4 0,-1 0 0,0 0 0,1 0 0,-1 0 0,-3 0 0,2 0 0,-15 6 0,0-5 0,-3 5 0,5-6 0,11 0 0,3 0 0,1 0 0,11 11 0,-9-5 0,12 10 0,-10-7 0,4-1 0,17 3 0,-5-2 0,14-3 0,-13 2 0,-1-7 0,1 10 0,9 2 0,-7 5 0,11 2 0,-4 1 0,-7-7 0,11-2 0,-17-5 0,3-6 0,-3 7 0,-1-3 0,1-1 0,-5 4 0,4-7 0,-3 6 0,3 2 0,8 13 0,-6-3 0,6 7 0,-8-12 0,-3-2 0,3-4 0,-7 1 0,6-4 0,-6 2 0,-1-2 0,-5 0 0,-3-2 0,-1-3 0,-3 0 0,-11-11 0,-32-24 0,-15-16 0,29 17 0,1 1 0,-26-17 0,32 17 0,8 13 0,17 10 0,-7-6 0,2 7 0,5-4 0,-6 8 0,9-2 0,-7 6 0,5-7 0,-1 7 0,1-7 0,-5 4 0,4-5 0,-4 0 0,5 1 0,-1 3 0,0 1 0,1 4 0,-14 11 0,10-8 0,-35 14 0,-14 3 0,4-9 0,-4-2 0,-4 0 0,-7 1 0,4 0 0,-9 2 0,5-2 0,11-10 0,6 2 0,-20 15 0,14-14 0,0 11 0,14-13 0,25 9 0,6-10 0,-7 15 0,-24-3 0,5 7 0,-5-5 0,-7 1 0,2-1 0,1-3 0,-3 4 0,-12-14 0,28 5 0,-21-6 0,46 0 0,12 0 0,10-8 0,1 6 0,6-9 0,-4 2 0,-2-1 0,6-6 0,-7 3 0,0 0 0,-2-4 0,-6 4 0,3 0 0,-8 4 0,-1 2 0,-7 6 0,-29-3 0,-29 4 0,4 5 0,-8 3-897,-16-1 1,-6 3 896,22-2 0,-3 2 0,0 2 0,-7 2 0,0 2 0,5-2 0,-10 1 0,6 0 0,9 3 0,13-1 0,25-7 0,24-8 0,17-7 0,25-27 0,3-4 1793,7-1-1793,-4 2 0,-10 23 0,29-29 0,26 6 0,-8-8 0,-7 16 0,-44 20 0,-10 3 0,-3 1 0,-1 2 0,1-7 0,-1 7 0,1-7 0,-1 7 0,1-6 0,-1 6 0,1-3 0,-1 4 0,1 0 0,3-4 0,10 3 0,-2-7 0,2 8 0,-10-8 0,-3 7 0,3-7 0,1 3 0,0 1 0,0-4 0,-5 7 0,4-3 0,2 0 0,30-5 0,-20-1 0,21 0 0,-32 6 0,-1 0 0,-19 18 0,-38 11 0,-18 5 0,-8 11 0,-7 2-747,12-12 1,-6-1-1,1 1 747,-2 4 0,0-1 0,0-3 0,5-8 0,0-4 0,-1 0 0,-7 6 0,-2 1 0,4-3 0,-15 0 0,6-3 0,14-5 0,12-1 0,16-1 0,29-12 0,7 6 0,-7-2 0,-33 32 2240,-16 7-2240,8-13 0,-2 0 0,-18 12 0,7-16 0,44-21 0,9-2 0,12-4 0,19-11 0,25-9 0,14-2 0,16 4 0,6 1-276,14-10 0,5 0 276,-14 10 0,4 3 0,-4-1-405,-17 1 1,-4-1 0,2-1 404,12-3 0,0-2 0,-7 2 0,-10 2 0,-7 2 0,20-13 0,-73 27 0,-5-3 0,0-4 518,5 3-518,1-8 1247,3 4-1247,-4 1 0,4 3 0,-3-3 0,6 4 0,-2-1 0,3-3 0,5 3 0,28-8 0,-8 1 0,14-2 0,-21 8 0,0 2 0,39 4 0,19 0 0,-15 0 0,2 0-301,-18 0 1,1 0 300,22 0 0,1 0 0,-12 0 0,-4 0 0,-6 0 0,-3 0 0,33 4 0,-63-3 0,-10 2 0,-3-3 0,3 0 601,29-9-601,-8-4 0,21-4 0,3-2 0,-5-3 0,6 3 0,-4 3 0,-25 8 0,11 0 0,-32 8 0,5 0 0,27 0 0,-19 0 0,29-6 0,8-1 0,18 4 0,-16-3 0,1 0 0,18 6 0,-32 0 0,-21 0 0,0 6 0,3-5 0,45 15 0,-40-13 0,28 8 0,-52-11 0,-6 4 0,-25-3 0,3 2 0,-43-3 0,37 4 0,-49-3 0,3 3 0,-14-4 0,-14 0 0,0 0 0,49 0 0,-4 0-449,-33-6 1,-5-2 448,3 0 0,4 0 0,13 0 0,2-1-121,-18-5 1,8 2 120,18 9 0,-37-14 0,51 15 0,25-3 0,9 1 886,-8 3-886,9-3 252,-13 0-252,15 3 0,-15-3 0,0 4 0,-50-10 0,28 8 0,-8 1 0,-16-2 0,-10-2 0,-5 2-820,11 2 1,-3 1 0,-2 1 0,-3-1 721,6 0 0,-3 0 0,-2 0 0,1 0 0,1 0 98,-17 0 0,1 0 0,2 0 0,4 0 0,-5 0 0,4 0 0,7 0 0,-12 0 0,15 0 0,19 0 0,26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8:57:12.851"/>
    </inkml:context>
    <inkml:brush xml:id="br0">
      <inkml:brushProperty name="width" value="0.2" units="cm"/>
      <inkml:brushProperty name="height" value="0.2" units="cm"/>
      <inkml:brushProperty name="color" value="#8F2020"/>
    </inkml:brush>
  </inkml:definitions>
  <inkml:trace contextRef="#ctx0" brushRef="#br0">4939 40 24575,'-15'4'0,"0"-3"0,6 3 0,-4-4 0,-13 0 0,-3 5 0,1-4 0,5 5 0,11-6 0,3 4 0,1-3 0,-1 2 0,-3-3 0,2 0 0,-2 4 0,3-3 0,1 3 0,-1-4 0,0 0 0,1-4 0,-1 3 0,0-3 0,1 4 0,-1 0 0,1 0 0,-1 0 0,0 0 0,1 0 0,3 4 0,-3-3 0,3 3 0,-3 0 0,-32 13 0,-16 6 0,-25 5 0,-11 1-671,5-6 1,-8-2 0,2 0 670,8-3 0,0-2 0,-1-3 0,-7-5 0,-2-3 0,9-3 0,5-2 0,8 0 0,6 0 0,7 0 0,1 0 0,51 0 0,-1 0 0,1 0 0,-1 0 2011,0 0-2011,1 0 0,-14 0 0,-3 5 0,-3-3 0,-7 3 0,6-5 0,-8 0 0,12 0 0,0 4 0,11-3 0,-49 13 0,25-11 0,-37 8 0,47-11 0,2 0 0,9 0 0,0 0 0,3 0 0,9 0 0,30-4 0,21 3 0,26-3 0,-20 4 0,20 0 0,-39 0 0,42-9 0,-14 7 0,18-15 0,-31 14 0,23-5 0,-51 8 0,52 0 0,-48 0 0,49 0 0,-22 0 0,1 0 0,20 0 0,-48 0 0,21 0 0,-19 0 0,-7 0 0,3 0 0,-13 7 0,-9-5 0,-9 13 0,-50 9 0,2-3 0,-22 8 0,36-15 0,17-7 0,13 0 0,-32-6 0,12 9 0,-14-9 0,12 4 0,15-1 0,-15-3 0,7 8 0,3-7 0,3 3 0,14-5 0,-1 0 0,0 0 0,1 0 0,-1 0 0,1 0 0,-1 0 0,0 0 0,1 0 0,-5 0 0,4 0 0,-7 0 0,6 0 0,-6 0 0,3 0 0,-4 0 0,-1-3 0,-8 2 0,-2-3 0,-10 4 0,-18 0 0,27 0 0,-8-4 0,34-1 0,6-3 0,6-1 0,32-5 0,10-9 0,6 10 0,3 0 0,10-13 0,-5 13 0,0 2 0,0-6 0,5 0 0,-25 3 0,-28 9 0,0-2 0,0 2 0,-4-4 0,0 5 0,-5 0 0,-3 0 0,2 3 0,-2-7 0,3 7 0,-3-6 0,3 6 0,-4-7 0,-23 7 0,-19-3 0,-30 4 0,9 6 0,1 0 0,-3-3 0,4 8 0,4-1 0,20-8 0,-23 13 0,19-14 0,8 5 0,3-6 0,0 0 0,6 0 0,-2 3 0,6-2 0,-7 3 0,8-4 0,-11 0 0,17 0 0,-7 0 0,2 0 0,-3 0 0,-9 0 0,10 0 0,-9 0 0,-16 0 0,17 0 0,-21 0 0,32 0 0,1 4 0,-10-3 0,-3 3 0,-12-4 0,8 3 0,3-2 0,0 3 0,7-4 0,4-4 0,12 3 0,24-8 0,59-5 0,-12 4 0,9-2-618,-11 2 1,5 0 0,1 1 617,10 2 0,3 2 0,-5-1 0,9-6 0,-6 2 0,-15 9 0,-10 0 0,-17-8 0,-29 9 0,-7 4 0,-63 18 0,26-13 926,-25 3 0,-6-2-926,-21-10 0,33 0 0,0 0 0,-47 0 0,46 0 0,-21 0 0,22 0 0,-29 0 0,29 0 0,-22 9 0,49-7 0,-30 6 0,-11-8 0,18 0 0,-19 0 0,12 0 0,34 0 0,-24 0 0,35 0 0,4 0 0,63-3 0,-22 2 0,29-2 0,8 2 0,16 12 0,-10-5 0,0 2 0,0 10 0,-4-11 0,-3-1 0,-11 6 0,28-9 0,-49 9 0,-27-11 0,-9 7 0,4-7 0,-7 6 0,3-2 0,-4 3 0,0 1 0,-17 7 0,13-6 0,-30 13 0,23-13 0,-12 6 0,11-11 0,3 2 0,1-6 0,-5 3 0,0 0 0,-1-3 0,6 6 0,0-6 0,3 3 0,-3-4 0,-1 0 0,-3 0 0,2 0 0,-6 0 0,7 0 0,-4 0 0,1 4 0,-2-3 0,1 3 0,-3-4 0,6 0 0,-15 5 0,0-4 0,-12 10 0,8-5 0,7 0 0,10-2 0,3-4 0,0 0 0,5-4 0,0-1 0,4-3 0,0-5 0,0 4 0,0-8 0,3 8 0,2-7 0,4 6 0,-1-6 0,4 3 0,-6-1 0,5 2 0,-10 3 0,7 5 0,-7-4 0,3 3 0,-8 0 0,3-2 0,-7 6 0,0-7 0,-33 7 0,7-3 0,-22-1 0,3-8 0,-6-2 0,5 4 0,-4-2 0,-33-14 0,1 1-246,35 14 1,2 0 245,-16-7 0,8 2 0,27 8 0,-25-5 0,58 9 0,2 0 0,8-2 0,3 6 491,29-12-491,-8 11 0,60-7 0,-28 9 0,18 5 0,6 4-270,-32-3 1,3 2 269,19 2 0,11 1 0,-8-2 0,-10-1 0,-4-1 0,14 4 0,-6-3 0,-1-6 0,-51 3 0,-6-1 0,-15 1 0,-6 3 539,-2 1-539,-8-1 0,-9 2 0,-44-4 0,1 8 0,2-12 0,-9-2 0,-20 5 0,2-1-241,34-4 0,0 0 241,-13 0 0,-6 0 0,16 0 0,17 0 0,-42-4 0,61 3 0,7-3 0,7 4 0,-8 0 0,4 0 482,-32 0-482,-6 0 0,-29 0 0,1 0 0,27 0 0,-2 0 0,39 0 0,-11 0 0,13 4 0,0 1 0,0-1 0,9 4 0,-8-3 0,3-1 0,-5 4 0,2-7 0,3 6 0,1-6 0,-5 7 0,-9-2 0,6-1 0,-55 1 0,46-2 0,-66-3 0,39 2 0,4-3 0,8 0 0,32 0 0,-1 0 0,0 0 0,1 4 0,-1-3 0,0 3 0,-3-4 0,3 0 0,-8 4 0,4-3 0,0 6 0,0-6 0,5 7 0,-1-7 0,-3 6 0,-11-6 0,-24 3 0,-32-4 0,13 0 0,-27 0 0,51-6 0,-14-1 0,31 0 0,3 2 0,14 5 0,-1-4 0,1 3 0,-1-3 0,-3 0 0,-2 3 0,1-6 0,-3 6 0,2-7 0,-3 7 0,0-6 0,4 6 0,1-7 0,3 7 0,0-3 0,1 4 0,3-4 0,-7 3 0,7-2 0,-4-1 0,-2 3 0,5-3 0,-10 0 0,6 3 0,2-7 0,0 8 0,3-4 0,-3 4 0,3-4 0,-3 3 0,3-3 0,-3 0 0,3-1 0,1-3 0,0 3 0,3-3 0,-2 4 0,3-5 0,0 0 0,3 1 0,6 3 0,0-3 0,54 7 0,8-2 0,14-4 0,6 0-884,-34 5 0,3 0 884,24-2 0,12-2 0,-11 3 0,-21 2 0,-2 2 0,38 3 0,-5 0 0,-16-1 0,-36 5 0,-25-4 0,-11-3 0,-2 3 1768,4-4-1768,-1 0 0,1 0 0,-1 0 0,1 0 0,3 4 0,10 2 0,25-1 0,14 9 0,-13-11 0,-5 5 0,-33-8 0,2 0 0,-4 0 0,1 0 0,-1 0 0,1 0 0,-1 0 0,1 0 0,-1 0 0,1 0 0,-1 0 0,1 0 0,-1 0 0,1 0 0,-5 4 0,8-3 0,-3 7 0,17 4 0,3 0 0,8 6 0,-8-8 0,-7 1 0,-10-3 0,-3 4 0,-1-2 0,1 6 0,-5-3 0,0 0 0,-4-1 0,0-3 0,-8-1 0,-1 1 0,-54 6 0,25-3 0,-56 9 0,52-13 0,-32 9 0,31-14 0,-13 5 0,19-8 0,-1 0 0,13 0 0,0 0 0,15 0 0,-6 0 0,7 0 0,-35 0 0,-4-8 0,-31-3 0,28 0 0,4 0 0,-10-1 0,-15 1 0,43 11 0,5 0 0,2 0 0,13 0 0,1 0 0,-1 0 0,-3 0 0,2 0 0,-2 0 0,-1 0 0,0-3 0,0 2 0,0-3 0,1 4 0,2 0 0,-2 0 0,3 0 0,1 0 0,-14 0 0,11 0 0,-24 0 0,23 0 0,-9 4 0,12-4 0,1 4 0,-5 0 0,4 1 0,-4-1 0,1 0 0,2-4 0,-6 4 0,7-3 0,-4 3 0,5-4 0,-5 0 0,4 3 0,-8-2 0,4 3 0,0-4 0,0 0 0,5 4 0,-1-3 0,1 3 0,3-1 0,-3-2 0,3 3 0,1 0 0,-4-3 0,3 3 0,0-1 0,-6-2 0,5 7 0,-10-7 0,6 3 0,-2-4 0,3 0 0,-12 0 0,9 3 0,-9-2 0,12 3 0,0-4 0,1-4 0,-1 3 0,1-6 0,-1 2 0,0 0 0,-3-6 0,2 9 0,-6-10 0,7 11 0,-4-6 0,8 2 0,-2 0 0,6-3 0,-3 4 0,8-1 0,4 5 0,2 5 0,6 7 0,-11-3 0,8 16 0,-6 0 0,6 12 0,-3-8 0,1-7 0,-7-10 0,0-3 0,0-4 0,-3 2 0,3-2 0,-4 3 0,3-3 0,-2 3 0,7-7 0,-3 2 0,3-3 0,13 6 0,-9-5 0,22 5 0,47-6 0,-14 0 0,10 0-403,-4-4 0,6-2 0,-3 1 403,13 4 0,-1-1 0,10-5 0,-5 0-17,-41 1 0,-2 1 17,10 4 0,1-1 0,1-9 0,-3 1 0,25 7 0,-30-7 0,4-2 0,9 4 0,5 0-702,-6-1 1,4-1-1,4 0 702,19-1 0,5 0 0,-1 1 0,-11 4 0,-2 1 0,2-2 0,13-3 0,2-1 0,-3 3 0,-19 6 0,-4 2 0,3-1 0,12-4 0,2-1 0,-9 3-132,-9 1 0,-3 4 132,-4 1 0,4 2 0,-7 0-147,-12-4 0,-1 1 147,18 4 0,6 1 0,22-6 0,-3-2 0,-36 1 0,0 0 0,31 0 0,-1 0 0,-35 0 0,-4 0 0,11 0 0,-3 0 0,8 0 2036,10 0-2036,-1 0 1477,10-11-1477,-26 10 0,5-1 0,27-10 0,-3 0 0,2 8 196,-12-3 1,-8 1-197,-36 6 0,14 0 0,-21-4 0,-9 3 0,0-3 0,-3 0 0,-2 3 0,0-3 0,29-4 0,29 5 0,-4-7 0,8-2-794,7 4 0,5 0 794,-7 3 0,4 0 0,-3-1 0,16-7 0,4 1 0,-27 9 0,6 4 0,2-1 0,-3-1 0,15-7 0,-3-2 0,6 0-814,-2 5 1,6 1 0,1 0 0,-5-2 813,-14-1 0,-3-2 0,0 0 0,2 2 0,8 1 0,2 1 0,-1 1 0,-2 0 0,12-2 0,-3 1 0,-1 2-474,-3 2 1,-2 1-1,-1 1 474,-6-1 0,-1 0 0,-8 0 0,1 0 0,-7 0 0,-8-1 0,-6 2 1195,6 4-1195,13-3 3206,-32 3-3206,5-5 1861,44 0-1861,-11 0 0,-12 0 0,3 0 0,-17 0 0,-5 0 0,21 0 0,-29 0 0,-29 0 0,-11 0 0,-14 0 0,-29 0 0,-18 0 0,-38 0 0,46 0 0,2 0 0,-25 0 0,20 0 0,0 0 0,-20 0 0,7 0 0,-4 0 0,18 0 0,1 0 0,-45 0 0,42 0 0,0 0 0,-5 0 0,-5 0 0,-3 0 0,-24 0 0,6-1 0,1 2 0,-2 8 0,-10-7 0,41 7 0,29-9 0,2 0 0,20 0 0,3 0 0,23-4 0,41-7 0,22-7 0,-7 4 0,6 2 0,-19 5 0,4 0-576,6-7 1,8-2-1,-2 4 576,19 9 0,-1-1 0,-26-8 0,0-4 0,-4 5 0,18 9 0,-11 1 0,-8-10 0,-26 11 0,-32 0 0,1 0 0,-1 0 1727,1 0-1727,-1 0 0,1 0 0,3-4 0,29 3 0,11-2 0,-1 3 0,3 0 0,-35 0 0,7-4 0,-9 3 0,-4-3 0,3 4 0,7 0 0,24 0 0,-14 0 0,20 5 0,-24-3 0,-1 3 0,7 1 0,-6 1 0,27 8 0,-23-3 0,11 1 0,-30-4 0,-6-1 0,0-3 0,-7 3 0,2-4 0,-3 5 0,0-1 0,0 4 0,0 2 0,4-1 0,-3 3 0,3-7 0,0 4 0,-3-5 0,2 4 0,1-2 0,-3 6 0,7-11 0,-8 7 0,8-11 0,-7 6 0,3-2 0,0 0 0,-4 6 0,8-5 0,-7-2 0,3-25 0,4-24 0,-5 4 0,5-4 0,-8 19 0,0 7 0,0-4 0,4 15 0,5 4 0,0 11 0,8 30 0,-11 15 0,3 9 0,-9-14 0,-4-33 0,3-11 0,-6-51 0,6 34 0,-3-29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8:58:04.830"/>
    </inkml:context>
    <inkml:brush xml:id="br0">
      <inkml:brushProperty name="width" value="0.2" units="cm"/>
      <inkml:brushProperty name="height" value="0.2" units="cm"/>
      <inkml:brushProperty name="color" value="#8F2020"/>
    </inkml:brush>
  </inkml:definitions>
  <inkml:trace contextRef="#ctx0" brushRef="#br0">830 232 24575,'89'11'0,"0"1"0,0 0 0,0-1 0,0 1 0,0 0 0,0-1 0,0 1 0,4-1 0,-5-1 0,-4-1 0,-3 1 0,-3 0 0,11 2 0,2 2 0,-13-2 0,-31-6 0,-32-6 0,-12 0 0,-43 0 0,-27-11 0,10 4 0,-7-1 0,-18-5 0,1-1 0,25 6 0,0 1 0,-31-1 0,7 3 0,28 5 0,-21 0 0,65 0 0,17 0 0,42 1 0,16-2 0,-7-5 0,3-1-211,29 5 0,2 1 211,-21-6 0,-7 1 0,13 6 0,-35 0 0,-31 3 0,-17-2 0,-93 16 0,39-15 0,-6-1-422,0 3 0,-6 1 0,0-1 422,-1 1 0,1 0 0,6-2 0,0-1 0,6 0 395,-38 11-395,83-13 0,8 3 0,5 2 0,18 0 0,-3 2 1293,8-6-1293,-26 11 0,-4-10 0,-60 16 0,14-4 0,-6 0 0,-15 1 0,-1 0 0,0 4 0,5 0 0,-15-5 0,45-5 0,32-9 0,-1 0 0,51-13 0,21-9 0,10-2-663,-9 7 1,4 0 662,2-6 0,6-2 0,-8 3 0,-12 8 0,-5 3 0,38-16 0,-48 18 0,-29 9 0,0 0 0,11 0 1325,5-5-1325,28-5 0,-27 2 0,61-12 0,0 5 0,-3 8 0,7 0-525,-8 1 0,0 0 525,8 6 0,-6 0 0,-34 0 0,-6 0 0,18 0 0,-44 0 0,-10 0 0,-3 0 0,-1-3 0,1 2 1050,-1-3-1050,1 4 0,-1 0 0,1 0 0,-1-4 0,1 3 0,-4 1 0,-2 5 0,-6 3 0,-76 49 0,34-36 0,-6-1 0,-14 7 0,-9 5 0,7-6 0,8-6 0,1-3 0,-30-1 0,9-4 0,32-6 0,-19-6 0,48 4 0,14 0 0,44 1 0,27-1 0,2-4 0,6 0 0,-51 0 0,-2 0 0,-14 0 0,-3 4 0,-1 0 0,-12 5 0,-2-4 0,-34 16 0,20-17 0,-21 18 0,32-21 0,8 2 0,59-28 0,18 8 0,-20-1 0,3-1 0,-5 7 0,-3 2 0,14-1 0,-18 2 0,-25 5 0,-14 0 0,-1-1 0,2-3 0,4 3 0,-1-3 0,4-5 0,-6 4 0,5-4 0,-10 5 0,7-1 0,-7 1 0,6-1 0,-2 0 0,7-3 0,-2 6 0,-2-5 0,0 6 0,-7-4 0,6 1 0,-6-1 0,3 1 0,0 3 0,4 8 0,-2 3 0,19 38 0,-17-24 0,16 34 0,-15-35 0,-3 3 0,2-13 0,-11-5 0,-6-16 0,-3-8 0,-1-3 0,8-12 0,1 15 0,3-15 0,-3-12 0,4 18 0,0-61 0,4 65 0,8-48 0,-2 54 0,6 0 0,-7 12 0,-5 3 0,-28 8 0,0-6 0,-23 15 0,-11 4 0,-1-9 0,-8 3-1004,-7 9 1,-9 6 0,-2-1 1003,-5-2 0,-3-1 0,2 1 0,10-1 0,3 0 0,0 0-258,-4-1 0,0 0 0,13-5 258,-20 4 0,9-7 0,58-7 0,25-6 0,38-4 0,24-9 0,16-4 570,-10 4 1,5 0-1,-1-1-570,-8 2 0,-2 0 0,3 0 0,12-3 0,2-1 0,-16 6 0,-5 7 854,9-9-854,-67 12 0,-62 0 0,10 0 0,-10 0 0,-8 0 0,-9 0 0,-5 0-820,3-1 1,-5 1 0,-2 0 0,1 1 758,2 1 0,-1 3 0,1-1 0,3-1 61,-10-2 0,4-1 0,8 2 0,-2 6 0,22-1 996,43-7-996,19 0 0,17-6 0,43-6 0,-8 2 0,8-1 0,16-3 0,5 0-328,8 0 0,-2 0 328,-16 5 0,-7 2 3276,8-5-2955,-47 12-321,-42 0 0,-29 0 0,-29 0 0,4 0 803,1 0-803,50 0 0,16 0 0,21-6 0,62-7 0,5-7 0,-37 10 0,-2 0 0,12-2 0,-48 6 0,-19 6 0,-8 0 0,-32 17 0,-11 5 0,-28-1 0,22-1 0,-8 5 0,6-3 0,6-3 0,4-3 0,-2-1 0,9 0 0,14 3 0,34-18 0,8 0 0,86-26 0,-30 16 0,6 0-235,3-4 1,5-2 0,-4 2 234,5 5 0,-6 1 0,-7 0 0,-17 3 0,-36 5 0,-15 0 0,-39 8 0,-16-7 0,-10 1 0,-16 8 0,-9 2-658,21-9 0,-8-3 0,-1-1 0,4 2 658,-8 4 0,2 0 0,3-1 0,5-3 0,2-1 0,10-1 609,-27 1-609,77-4 0,74-7 0,-13 1 0,8 0 0,31-4 0,8 0-860,-23 4 0,2 0 0,2 0 860,6-1 0,1 1 0,-8 0 0,-1 1 0,-7 1 1165,-6-1 0,-22 4-1165,-40 5 0,-43 5 0,-24 8 0,-16 4 0,23-5 2976,29-3-2976,38-9 0,51-11 0,-25 3 0,59-13 0,-51 13 0,-6 0 0,-37 13 0,-61 7 0,1 0 0,-14 2 0,-3-1-1093,-12-1 1,-3-1 0,-8 0 952,16-2 0,-6 2 0,-3-1 0,1 1 0,5-2 140,-4 0 0,3 0 0,3-1 0,4-1 0,-9 0 0,4-1 0,12 0 0,6 3 0,31-4 0,39-5 0,44-5 0,23-3 0,-19 1 0,5-2-614,12 0 0,8-1 0,2 0 614,5 0 0,0-1 0,-1 2 0,-6 3 0,-1 1 0,-1-1 0,-1 1 0,0-1 0,-8 3 0,-6 2 0,-11 2 3276,-13-1-3018,-34 0-258,-47 9 0,-2-7 571,-18 7 0,28-9 0,24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434E-8021-F52D-82A1-5B1EC740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E47E4-3A23-B2F7-E7BB-2D4F2B292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A0187-60EF-D037-C4A8-A65A08E0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81245-887C-363A-07FE-232B6148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EF608-33E3-8172-B35E-CA96B19D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723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2440-C764-0C44-AAC7-37AD738E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30D73-8634-F34C-CAA9-96CED1A94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2E5FE-2C4A-A564-D88C-C77C7301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676E-DF2F-4EA0-CC4E-4FA78D5E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A5FA-6D47-76DC-9783-A63F6E26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914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70003-955B-0017-D281-9DCF46EB4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D3391-EC3B-181C-787C-F2F9E4B0D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A31C4-279C-DEEE-FB41-0F6B69BC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7224B-1698-6E65-FE62-DD65C068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BC11-2F82-796F-F301-BEC6340D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767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4412-7D7A-EFF0-0D04-76D0B355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EDFE-8720-1E33-3492-099DF0F6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1CC52-9E9F-5516-CE06-D95AC6C6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EBCFA-6923-2FF0-56EB-18264A60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417D-BED8-F714-981F-36E86C2B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285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D00A-8E22-0679-6F32-9A76CED5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3F516-11BA-1287-8DE1-486243809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B601C-C517-7B31-E9FF-805CAF79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33515-B895-0A4B-BB62-7F50F014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DA91F-E07E-290C-7212-634F70EB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165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7557-1C8D-DD18-B99E-E7C162E0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2AAE-12B5-1C96-9B3B-792136AF0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B245A-9513-FCC2-1510-5EB732512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32C8-5910-6633-7634-EA8B5EDB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A472D-5BF2-2B5B-C83F-5EF73320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1B977-67B4-D3FA-9377-09CC7168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742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FD88-D003-9829-5CB8-5F9FA8EC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EC606-90CD-D990-97BD-FA4767F5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A9546-6A39-8A6C-774A-FD8158D2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BFD0C-4C64-2EA1-5431-98CDB64C3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FDE7B-D52B-318B-E300-80F695AA0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7AFE4-CB4D-72F5-C406-895BB33E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75AB4-7BD0-6EC3-7AF7-00D5FF7F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E85AB-52F7-0D17-F07D-1DE88C7F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347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817E-747C-F540-F278-EB2A0FC9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4C0B1-8ECE-FC89-1B4E-50F8F5CB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F1B7C-F3BA-03BD-1DD9-C4DD89E4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6F232-2A7C-495E-B267-FF78C7B4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432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6E508-1DD6-FE62-B263-1CFBA9AC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3BC17-5647-F899-4B3F-3E182759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5901-FE46-35E5-3E19-08732C19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823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3695-2F26-7C17-9B26-69DB923C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A99F-4553-DFB5-87BF-0DAA4B435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1AE36-64A1-5F5A-6120-BF928438C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D50D4-870A-2B40-01E9-4C27C61F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CD64-CCE4-0094-E26C-3146FD8C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FBEB5-4D9D-8D56-F113-60FE73AC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992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0F2C-EFC4-AE7A-4647-1FE3883D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6D2FA-0D98-DFC3-B718-369B60565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10D26-4A79-0108-5E68-AE8B2DAF5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8F1CF-BD47-6306-E336-B8D0A7F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C42DA-DD2E-75D8-15FC-70874DCB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43550-683B-F2EE-CDFC-637667CD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749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0605E-3C1D-BF07-040A-86631E01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635D8-DD7A-805F-4BCC-73F8023F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CCF1-0810-A7ED-7C13-ADF7CA977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4798-D16C-B295-782B-AB160931D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0F3C0-302F-ABD0-66BA-C7B1B5957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67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hyperlink" Target="https://github.com/srjuchenko/smart-bowl-IoT" TargetMode="External"/><Relationship Id="rId15" Type="http://schemas.openxmlformats.org/officeDocument/2006/relationships/image" Target="../media/image7.png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customXml" Target="../ink/ink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18757C-4C86-19AA-002E-DB6DF389FEE3}"/>
                  </a:ext>
                </a:extLst>
              </p14:cNvPr>
              <p14:cNvContentPartPr/>
              <p14:nvPr/>
            </p14:nvContentPartPr>
            <p14:xfrm>
              <a:off x="5757234" y="3668211"/>
              <a:ext cx="750600" cy="358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18757C-4C86-19AA-002E-DB6DF389FE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1234" y="3632571"/>
                <a:ext cx="822240" cy="4305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6F5B5F8-2EF1-9278-9DBE-EF3CC8B84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82616" cy="6934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72B758-F099-5F01-C03B-F5854E9882A2}"/>
              </a:ext>
            </a:extLst>
          </p:cNvPr>
          <p:cNvSpPr txBox="1"/>
          <p:nvPr/>
        </p:nvSpPr>
        <p:spPr>
          <a:xfrm>
            <a:off x="86264" y="4452051"/>
            <a:ext cx="4839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dirty="0"/>
              <a:t>קישור לריפו: </a:t>
            </a:r>
            <a:r>
              <a:rPr lang="en-US" sz="2400" dirty="0">
                <a:hlinkClick r:id="rId5"/>
              </a:rPr>
              <a:t>https://</a:t>
            </a:r>
            <a:r>
              <a:rPr lang="en-US" sz="2400" dirty="0" err="1">
                <a:hlinkClick r:id="rId5"/>
              </a:rPr>
              <a:t>github.com</a:t>
            </a:r>
            <a:r>
              <a:rPr lang="en-US" sz="2400" dirty="0">
                <a:hlinkClick r:id="rId5"/>
              </a:rPr>
              <a:t>/</a:t>
            </a:r>
            <a:r>
              <a:rPr lang="en-US" sz="2400" dirty="0" err="1">
                <a:hlinkClick r:id="rId5"/>
              </a:rPr>
              <a:t>srjuchenko</a:t>
            </a:r>
            <a:r>
              <a:rPr lang="en-US" sz="2400" dirty="0">
                <a:hlinkClick r:id="rId5"/>
              </a:rPr>
              <a:t>/smart-bowl-IoT</a:t>
            </a:r>
            <a:endParaRPr lang="en-IL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2512C3-C640-6C58-C982-B1F8C1763236}"/>
                  </a:ext>
                </a:extLst>
              </p14:cNvPr>
              <p14:cNvContentPartPr/>
              <p14:nvPr/>
            </p14:nvContentPartPr>
            <p14:xfrm>
              <a:off x="5273754" y="3693771"/>
              <a:ext cx="422640" cy="190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2512C3-C640-6C58-C982-B1F8C17632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4754" y="3685131"/>
                <a:ext cx="440280" cy="20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5C59879F-8BF3-4BD1-8D3C-84DB9BB69E05}"/>
              </a:ext>
            </a:extLst>
          </p:cNvPr>
          <p:cNvGrpSpPr/>
          <p:nvPr/>
        </p:nvGrpSpPr>
        <p:grpSpPr>
          <a:xfrm>
            <a:off x="5093754" y="3676491"/>
            <a:ext cx="446760" cy="206640"/>
            <a:chOff x="5093754" y="3676491"/>
            <a:chExt cx="44676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F2B2169-14E9-DDEF-7081-AD2BE2E45E81}"/>
                    </a:ext>
                  </a:extLst>
                </p14:cNvPr>
                <p14:cNvContentPartPr/>
                <p14:nvPr/>
              </p14:nvContentPartPr>
              <p14:xfrm>
                <a:off x="5212194" y="3837411"/>
                <a:ext cx="68760" cy="14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F2B2169-14E9-DDEF-7081-AD2BE2E45E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03194" y="3828771"/>
                  <a:ext cx="86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A27A48-D095-5928-D49A-BB8CAB16EE71}"/>
                    </a:ext>
                  </a:extLst>
                </p14:cNvPr>
                <p14:cNvContentPartPr/>
                <p14:nvPr/>
              </p14:nvContentPartPr>
              <p14:xfrm>
                <a:off x="5122194" y="3776211"/>
                <a:ext cx="418320" cy="85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A27A48-D095-5928-D49A-BB8CAB16EE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13554" y="3767571"/>
                  <a:ext cx="435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EA93574-6F42-6CB4-0684-DF1C864FF60B}"/>
                    </a:ext>
                  </a:extLst>
                </p14:cNvPr>
                <p14:cNvContentPartPr/>
                <p14:nvPr/>
              </p14:nvContentPartPr>
              <p14:xfrm>
                <a:off x="5093754" y="3676491"/>
                <a:ext cx="426240" cy="20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EA93574-6F42-6CB4-0684-DF1C864FF6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85114" y="3667851"/>
                  <a:ext cx="443880" cy="22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14005C6-E30D-6943-793A-3A3642EC38FC}"/>
                  </a:ext>
                </a:extLst>
              </p14:cNvPr>
              <p14:cNvContentPartPr/>
              <p14:nvPr/>
            </p14:nvContentPartPr>
            <p14:xfrm>
              <a:off x="4968114" y="3626451"/>
              <a:ext cx="741240" cy="345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14005C6-E30D-6943-793A-3A3642EC38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32474" y="3590811"/>
                <a:ext cx="81288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F15B44-E1B4-08B9-B1C2-DD870F90E02D}"/>
                  </a:ext>
                </a:extLst>
              </p14:cNvPr>
              <p14:cNvContentPartPr/>
              <p14:nvPr/>
            </p14:nvContentPartPr>
            <p14:xfrm>
              <a:off x="2439474" y="3661731"/>
              <a:ext cx="1995840" cy="336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F15B44-E1B4-08B9-B1C2-DD870F90E0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03474" y="3626091"/>
                <a:ext cx="206748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0C44840-0092-9449-8558-E79C7A423059}"/>
                  </a:ext>
                </a:extLst>
              </p14:cNvPr>
              <p14:cNvContentPartPr/>
              <p14:nvPr/>
            </p14:nvContentPartPr>
            <p14:xfrm>
              <a:off x="717234" y="3706011"/>
              <a:ext cx="3741120" cy="231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0C44840-0092-9449-8558-E79C7A42305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1234" y="3670371"/>
                <a:ext cx="38127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3D85EFF-A60E-11B6-99A7-67A70F559336}"/>
                  </a:ext>
                </a:extLst>
              </p14:cNvPr>
              <p14:cNvContentPartPr/>
              <p14:nvPr/>
            </p14:nvContentPartPr>
            <p14:xfrm>
              <a:off x="5446971" y="3717891"/>
              <a:ext cx="983160" cy="210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3D85EFF-A60E-11B6-99A7-67A70F55933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10971" y="3682251"/>
                <a:ext cx="1054800" cy="2818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1FEE1F2-F6F0-B19C-150F-A844122702C5}"/>
              </a:ext>
            </a:extLst>
          </p:cNvPr>
          <p:cNvSpPr txBox="1"/>
          <p:nvPr/>
        </p:nvSpPr>
        <p:spPr>
          <a:xfrm>
            <a:off x="4534714" y="3554546"/>
            <a:ext cx="199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000" dirty="0">
                <a:solidFill>
                  <a:schemeClr val="bg1">
                    <a:lumMod val="95000"/>
                  </a:schemeClr>
                </a:solidFill>
              </a:rPr>
              <a:t>ויקטור רוקיטקו</a:t>
            </a:r>
            <a:endParaRPr lang="en-IL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132A7B-1721-4EC5-4F04-0673BE52B91A}"/>
              </a:ext>
            </a:extLst>
          </p:cNvPr>
          <p:cNvSpPr txBox="1"/>
          <p:nvPr/>
        </p:nvSpPr>
        <p:spPr>
          <a:xfrm>
            <a:off x="2609187" y="3554546"/>
            <a:ext cx="1925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000" dirty="0">
                <a:solidFill>
                  <a:schemeClr val="bg1">
                    <a:lumMod val="95000"/>
                  </a:schemeClr>
                </a:solidFill>
              </a:rPr>
              <a:t>ולדימיר פופלבסקי</a:t>
            </a:r>
            <a:endParaRPr lang="en-IL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AA0AE8-4EAC-578F-D3FC-1E5884D2CBFA}"/>
              </a:ext>
            </a:extLst>
          </p:cNvPr>
          <p:cNvSpPr txBox="1"/>
          <p:nvPr/>
        </p:nvSpPr>
        <p:spPr>
          <a:xfrm>
            <a:off x="580120" y="356521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000" dirty="0">
                <a:solidFill>
                  <a:schemeClr val="bg1">
                    <a:lumMod val="95000"/>
                  </a:schemeClr>
                </a:solidFill>
              </a:rPr>
              <a:t>סרגיי ז׳וצ׳נקו</a:t>
            </a:r>
            <a:endParaRPr lang="en-IL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0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28795-2964-968F-194A-7BED41446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0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AA2B6-22BB-DFAC-A58F-CDD3F2F0B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3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19102-A87F-0BA0-D051-1B5467FF4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0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ECAC0-D9F9-C332-6513-74CD104B4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2643CB-E747-C086-6725-E70F4D862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8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6D39F-8AB0-BD93-C37B-CE3C98F00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8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EDD45-8098-478C-9B59-BC7BDC6D1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3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A7135-D9CB-8715-0D25-10D817336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7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B0DC3-9A84-3A73-3F92-C67D2B118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D2E42D4-4203-AC9F-1F29-6F5B29516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486" y="1324953"/>
            <a:ext cx="6172200" cy="37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2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3EB70-EBE8-84A1-6F58-E503B86E2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2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</Words>
  <Application>Microsoft Macintosh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Juchenko</dc:creator>
  <cp:lastModifiedBy>Sergey Juchenko</cp:lastModifiedBy>
  <cp:revision>2</cp:revision>
  <dcterms:created xsi:type="dcterms:W3CDTF">2023-05-14T17:42:04Z</dcterms:created>
  <dcterms:modified xsi:type="dcterms:W3CDTF">2023-05-14T19:00:46Z</dcterms:modified>
</cp:coreProperties>
</file>