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F2 - Claim Check Worthiness (</a:t>
            </a:r>
            <a:r>
              <a:rPr lang="en-IN" dirty="0"/>
              <a:t>Group </a:t>
            </a:r>
            <a:r>
              <a:rPr lang="en-IN" dirty="0" smtClean="0"/>
              <a:t>4)</a:t>
            </a:r>
            <a:br>
              <a:rPr lang="en-IN" dirty="0" smtClean="0"/>
            </a:br>
            <a:endParaRPr lang="gu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 smtClean="0"/>
              <a:t>Created By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/>
              <a:t>Akshara</a:t>
            </a:r>
            <a:r>
              <a:rPr lang="en-IN" dirty="0"/>
              <a:t> </a:t>
            </a:r>
            <a:r>
              <a:rPr lang="en-IN" dirty="0" smtClean="0"/>
              <a:t>Nair</a:t>
            </a:r>
            <a:endParaRPr lang="en-IN" dirty="0"/>
          </a:p>
          <a:p>
            <a:r>
              <a:rPr lang="en-IN" dirty="0" err="1" smtClean="0"/>
              <a:t>Ayush</a:t>
            </a:r>
            <a:r>
              <a:rPr lang="en-IN" dirty="0" smtClean="0"/>
              <a:t> </a:t>
            </a:r>
            <a:r>
              <a:rPr lang="en-IN" dirty="0" err="1" smtClean="0"/>
              <a:t>Agarawal</a:t>
            </a:r>
            <a:endParaRPr lang="en-IN" dirty="0" smtClean="0"/>
          </a:p>
          <a:p>
            <a:r>
              <a:rPr lang="en-IN" dirty="0" smtClean="0"/>
              <a:t>Janak </a:t>
            </a:r>
            <a:r>
              <a:rPr lang="en-IN" dirty="0" err="1" smtClean="0"/>
              <a:t>Kapuriya</a:t>
            </a:r>
            <a:endParaRPr lang="en-IN" dirty="0" smtClean="0"/>
          </a:p>
          <a:p>
            <a:r>
              <a:rPr lang="en-IN" dirty="0" err="1" smtClean="0"/>
              <a:t>Shubham</a:t>
            </a:r>
            <a:r>
              <a:rPr lang="en-IN" dirty="0" smtClean="0"/>
              <a:t> Agrawal</a:t>
            </a:r>
          </a:p>
          <a:p>
            <a:endParaRPr lang="gu-IN" dirty="0"/>
          </a:p>
        </p:txBody>
      </p:sp>
    </p:spTree>
    <p:extLst>
      <p:ext uri="{BB962C8B-B14F-4D97-AF65-F5344CB8AC3E}">
        <p14:creationId xmlns:p14="http://schemas.microsoft.com/office/powerpoint/2010/main" val="30413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  <a:br>
              <a:rPr lang="en-IN" dirty="0"/>
            </a:br>
            <a:endParaRPr lang="gu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2720"/>
            <a:ext cx="8596668" cy="3880773"/>
          </a:xfrm>
        </p:spPr>
        <p:txBody>
          <a:bodyPr/>
          <a:lstStyle/>
          <a:p>
            <a:r>
              <a:rPr lang="en-US" dirty="0"/>
              <a:t>Given a tweet, predict whether it is worth fact-checking by </a:t>
            </a:r>
            <a:r>
              <a:rPr lang="en-US" dirty="0" smtClean="0"/>
              <a:t>professional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fact-checkers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a binary classification task. </a:t>
            </a:r>
            <a:endParaRPr lang="en-US" dirty="0"/>
          </a:p>
          <a:p>
            <a:endParaRPr lang="gu-IN" dirty="0"/>
          </a:p>
        </p:txBody>
      </p:sp>
      <p:sp>
        <p:nvSpPr>
          <p:cNvPr id="9" name="Oval 8"/>
          <p:cNvSpPr/>
          <p:nvPr/>
        </p:nvSpPr>
        <p:spPr>
          <a:xfrm>
            <a:off x="4325050" y="3237722"/>
            <a:ext cx="1091681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</a:p>
        </p:txBody>
      </p:sp>
      <p:sp>
        <p:nvSpPr>
          <p:cNvPr id="10" name="Oval 9"/>
          <p:cNvSpPr/>
          <p:nvPr/>
        </p:nvSpPr>
        <p:spPr>
          <a:xfrm>
            <a:off x="3454154" y="5593493"/>
            <a:ext cx="1416736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 Check worthy</a:t>
            </a:r>
          </a:p>
        </p:txBody>
      </p:sp>
      <p:sp>
        <p:nvSpPr>
          <p:cNvPr id="11" name="Oval 10"/>
          <p:cNvSpPr/>
          <p:nvPr/>
        </p:nvSpPr>
        <p:spPr>
          <a:xfrm>
            <a:off x="1379944" y="5593493"/>
            <a:ext cx="13716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worthy</a:t>
            </a:r>
          </a:p>
        </p:txBody>
      </p:sp>
      <p:sp>
        <p:nvSpPr>
          <p:cNvPr id="12" name="Oval 11"/>
          <p:cNvSpPr/>
          <p:nvPr/>
        </p:nvSpPr>
        <p:spPr>
          <a:xfrm>
            <a:off x="2436226" y="4086808"/>
            <a:ext cx="1091681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Claim</a:t>
            </a:r>
          </a:p>
        </p:txBody>
      </p:sp>
      <p:sp>
        <p:nvSpPr>
          <p:cNvPr id="13" name="Oval 12"/>
          <p:cNvSpPr/>
          <p:nvPr/>
        </p:nvSpPr>
        <p:spPr>
          <a:xfrm>
            <a:off x="6213874" y="4086808"/>
            <a:ext cx="1091681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 Claim</a:t>
            </a:r>
          </a:p>
        </p:txBody>
      </p:sp>
      <p:cxnSp>
        <p:nvCxnSpPr>
          <p:cNvPr id="15" name="Straight Connector 14"/>
          <p:cNvCxnSpPr>
            <a:stCxn id="9" idx="3"/>
          </p:cNvCxnSpPr>
          <p:nvPr/>
        </p:nvCxnSpPr>
        <p:spPr>
          <a:xfrm flipH="1">
            <a:off x="3454154" y="3962462"/>
            <a:ext cx="1030769" cy="37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1"/>
          </p:cNvCxnSpPr>
          <p:nvPr/>
        </p:nvCxnSpPr>
        <p:spPr>
          <a:xfrm>
            <a:off x="5256858" y="3876153"/>
            <a:ext cx="1116889" cy="33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 flipH="1">
            <a:off x="1955352" y="4935894"/>
            <a:ext cx="1026715" cy="74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4"/>
            <a:endCxn id="10" idx="0"/>
          </p:cNvCxnSpPr>
          <p:nvPr/>
        </p:nvCxnSpPr>
        <p:spPr>
          <a:xfrm>
            <a:off x="2982067" y="4935894"/>
            <a:ext cx="1180455" cy="65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gu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881"/>
            <a:ext cx="8596668" cy="5085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Preproccessing</a:t>
            </a:r>
            <a:endParaRPr lang="en-IN" dirty="0" smtClean="0"/>
          </a:p>
          <a:p>
            <a:r>
              <a:rPr lang="en-IN" dirty="0" smtClean="0"/>
              <a:t>Syntactic </a:t>
            </a:r>
            <a:r>
              <a:rPr lang="en-IN" dirty="0"/>
              <a:t>F</a:t>
            </a:r>
            <a:r>
              <a:rPr lang="en-IN" dirty="0" smtClean="0"/>
              <a:t>eature Extraction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POS tagging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 Syntactic Dependency relation</a:t>
            </a:r>
          </a:p>
          <a:p>
            <a:r>
              <a:rPr lang="en-IN" dirty="0" smtClean="0"/>
              <a:t>Contextual Word Embedding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all-MiniLM-L6-v2 model</a:t>
            </a:r>
          </a:p>
          <a:p>
            <a:r>
              <a:rPr lang="en-IN" dirty="0" smtClean="0"/>
              <a:t>Feature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Count based histogram vector</a:t>
            </a:r>
          </a:p>
          <a:p>
            <a:r>
              <a:rPr lang="en-IN" dirty="0" smtClean="0"/>
              <a:t>Feature Concatenation</a:t>
            </a:r>
          </a:p>
          <a:p>
            <a:r>
              <a:rPr lang="en-IN" dirty="0" smtClean="0"/>
              <a:t>Dimensionality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PCA</a:t>
            </a:r>
          </a:p>
          <a:p>
            <a:r>
              <a:rPr lang="en-IN" dirty="0" smtClean="0"/>
              <a:t>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SVM (weighting on minority class)</a:t>
            </a:r>
          </a:p>
          <a:p>
            <a:endParaRPr lang="en-IN" dirty="0" smtClean="0"/>
          </a:p>
          <a:p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5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97" y="861060"/>
            <a:ext cx="7261860" cy="599694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gu-IN" dirty="0"/>
          </a:p>
        </p:txBody>
      </p:sp>
    </p:spTree>
    <p:extLst>
      <p:ext uri="{BB962C8B-B14F-4D97-AF65-F5344CB8AC3E}">
        <p14:creationId xmlns:p14="http://schemas.microsoft.com/office/powerpoint/2010/main" val="25378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 and Encoding</a:t>
            </a:r>
            <a:endParaRPr lang="gu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62" y="1643432"/>
            <a:ext cx="71018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gu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Removing </a:t>
            </a:r>
            <a:r>
              <a:rPr lang="en-IN" dirty="0"/>
              <a:t>s</a:t>
            </a:r>
            <a:r>
              <a:rPr lang="en-IN" dirty="0" smtClean="0"/>
              <a:t>top words in pre-processed text </a:t>
            </a:r>
            <a:r>
              <a:rPr lang="en-IN" dirty="0"/>
              <a:t>did not add much value to the final results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Named entity feature extraction did not add much value to the final results.</a:t>
            </a:r>
          </a:p>
          <a:p>
            <a:endParaRPr lang="en-IN" dirty="0"/>
          </a:p>
          <a:p>
            <a:r>
              <a:rPr lang="en-IN" dirty="0" smtClean="0"/>
              <a:t>Unweighted SVM results in lower F1 score because of imbalanced dataset.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gu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64" y="4780876"/>
            <a:ext cx="4027079" cy="8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gu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52"/>
            <a:ext cx="8596668" cy="4697411"/>
          </a:xfrm>
        </p:spPr>
        <p:txBody>
          <a:bodyPr/>
          <a:lstStyle/>
          <a:p>
            <a:r>
              <a:rPr lang="en-IN" dirty="0" smtClean="0"/>
              <a:t>F1 Score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Confusion Matrix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Classification Report</a:t>
            </a:r>
          </a:p>
          <a:p>
            <a:endParaRPr lang="gu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42" y="2246569"/>
            <a:ext cx="4114800" cy="50292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42" y="3709427"/>
            <a:ext cx="1066800" cy="480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2" y="5149425"/>
            <a:ext cx="41986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142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Shruti</vt:lpstr>
      <vt:lpstr>Trebuchet MS</vt:lpstr>
      <vt:lpstr>Wingdings</vt:lpstr>
      <vt:lpstr>Wingdings 3</vt:lpstr>
      <vt:lpstr>Facet</vt:lpstr>
      <vt:lpstr>F2 - Claim Check Worthiness (Group 4) </vt:lpstr>
      <vt:lpstr>Problem Definition </vt:lpstr>
      <vt:lpstr>Methodology</vt:lpstr>
      <vt:lpstr>Methodology</vt:lpstr>
      <vt:lpstr>Feature Extraction and Encoding</vt:lpstr>
      <vt:lpstr>Experiments</vt:lpstr>
      <vt:lpstr>Results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F2 - Claim Check Worthiness</dc:title>
  <dc:creator>HP</dc:creator>
  <cp:lastModifiedBy>HP</cp:lastModifiedBy>
  <cp:revision>10</cp:revision>
  <dcterms:created xsi:type="dcterms:W3CDTF">2022-12-03T05:52:13Z</dcterms:created>
  <dcterms:modified xsi:type="dcterms:W3CDTF">2022-12-03T07:39:52Z</dcterms:modified>
</cp:coreProperties>
</file>