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3655A-F245-4F27-BD3C-B588909EDC01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AF439-2708-4C34-B630-4E94D879DFF9}">
      <dgm:prSet phldrT="[Text]"/>
      <dgm:spPr/>
      <dgm:t>
        <a:bodyPr/>
        <a:lstStyle/>
        <a:p>
          <a:r>
            <a:rPr lang="en-US" dirty="0"/>
            <a:t>Tree 1 Fit: Bootstrap Data 1</a:t>
          </a:r>
        </a:p>
      </dgm:t>
    </dgm:pt>
    <dgm:pt modelId="{6E7189E0-1589-43D7-ABC2-FC9884C0C1CC}" type="parTrans" cxnId="{0D8F8135-CCD6-4F55-9345-2F039882DE74}">
      <dgm:prSet/>
      <dgm:spPr/>
      <dgm:t>
        <a:bodyPr/>
        <a:lstStyle/>
        <a:p>
          <a:endParaRPr lang="en-US"/>
        </a:p>
      </dgm:t>
    </dgm:pt>
    <dgm:pt modelId="{DCA97A29-8A29-4E6A-8279-E8F2CAB6BDF5}" type="sibTrans" cxnId="{0D8F8135-CCD6-4F55-9345-2F039882DE7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CC81631-5928-45D5-A207-F8D324970E4B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 baseline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</m:oMath>
                </m:oMathPara>
              </a14:m>
              <a:endParaRPr lang="en-US" sz="2000" baseline="0" dirty="0"/>
            </a:p>
          </dgm:t>
        </dgm:pt>
      </mc:Choice>
      <mc:Fallback>
        <dgm:pt modelId="{ACC81631-5928-45D5-A207-F8D324970E4B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i="0" baseline="0">
                  <a:latin typeface="Cambria Math" panose="02040503050406030204" pitchFamily="18" charset="0"/>
                </a:rPr>
                <a:t>■8(</a:t>
              </a:r>
              <a:r>
                <a:rPr lang="en-US" sz="2000" b="0" i="0" baseline="0">
                  <a:latin typeface="Cambria Math" panose="02040503050406030204" pitchFamily="18" charset="0"/>
                </a:rPr>
                <a:t>𝑋_1&amp;𝑦_1@𝑋_2&amp;𝑦_2@…&amp;…@𝑋_𝑛&amp;𝑦_𝑛 )</a:t>
              </a:r>
              <a:endParaRPr lang="en-US" sz="2000" baseline="0" dirty="0"/>
            </a:p>
          </dgm:t>
        </dgm:pt>
      </mc:Fallback>
    </mc:AlternateContent>
    <dgm:pt modelId="{BC1931EE-380B-4DAA-B3C0-6F688D9527A7}" type="parTrans" cxnId="{25CDE50C-63B0-4927-97E4-73620E1B1773}">
      <dgm:prSet/>
      <dgm:spPr/>
      <dgm:t>
        <a:bodyPr/>
        <a:lstStyle/>
        <a:p>
          <a:endParaRPr lang="en-US"/>
        </a:p>
      </dgm:t>
    </dgm:pt>
    <dgm:pt modelId="{CEF81C47-C1F5-4156-BD56-F7E0394450CE}" type="sibTrans" cxnId="{25CDE50C-63B0-4927-97E4-73620E1B1773}">
      <dgm:prSet/>
      <dgm:spPr/>
      <dgm:t>
        <a:bodyPr/>
        <a:lstStyle/>
        <a:p>
          <a:endParaRPr lang="en-US"/>
        </a:p>
      </dgm:t>
    </dgm:pt>
    <dgm:pt modelId="{5B966165-21B8-4EF6-994B-AC293043A3A6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4DD180BD-7A08-4DA5-B1FD-F90DF4A8BDB5}" type="parTrans" cxnId="{08D2B956-FDC7-472B-B937-CAE027636EB6}">
      <dgm:prSet/>
      <dgm:spPr/>
      <dgm:t>
        <a:bodyPr/>
        <a:lstStyle/>
        <a:p>
          <a:endParaRPr lang="en-US"/>
        </a:p>
      </dgm:t>
    </dgm:pt>
    <dgm:pt modelId="{E75B0569-09A7-485F-9E27-CDD309ADA4D8}" type="sibTrans" cxnId="{08D2B956-FDC7-472B-B937-CAE027636EB6}">
      <dgm:prSet/>
      <dgm:spPr/>
      <dgm:t>
        <a:bodyPr/>
        <a:lstStyle/>
        <a:p>
          <a:endParaRPr lang="en-US"/>
        </a:p>
      </dgm:t>
    </dgm:pt>
    <dgm:pt modelId="{575A0CD7-FF24-4846-AF81-24AA416FD6B6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76842C50-1450-45CB-AC82-AE1FEDD97A73}" type="parTrans" cxnId="{EEACF853-1F03-4CC4-ABA7-409BBF21EE78}">
      <dgm:prSet/>
      <dgm:spPr/>
      <dgm:t>
        <a:bodyPr/>
        <a:lstStyle/>
        <a:p>
          <a:endParaRPr lang="en-US"/>
        </a:p>
      </dgm:t>
    </dgm:pt>
    <dgm:pt modelId="{6EA4D3E1-96BD-419E-A439-DE27E9219E37}" type="sibTrans" cxnId="{EEACF853-1F03-4CC4-ABA7-409BBF21EE78}">
      <dgm:prSet/>
      <dgm:spPr/>
      <dgm:t>
        <a:bodyPr/>
        <a:lstStyle/>
        <a:p>
          <a:endParaRPr lang="en-US"/>
        </a:p>
      </dgm:t>
    </dgm:pt>
    <dgm:pt modelId="{879939C3-A5E8-4644-B4F6-51C270DFAC05}">
      <dgm:prSet/>
      <dgm:spPr/>
      <dgm:t>
        <a:bodyPr/>
        <a:lstStyle/>
        <a:p>
          <a:r>
            <a:rPr lang="en-US" dirty="0"/>
            <a:t>Tree N Fit: Bootstrap Data N</a:t>
          </a:r>
        </a:p>
      </dgm:t>
    </dgm:pt>
    <dgm:pt modelId="{2303BB5B-0DA7-4C7D-84F2-DBD22BE3815B}" type="parTrans" cxnId="{977865D3-8EC1-48AF-9CB9-C18B33630BE6}">
      <dgm:prSet/>
      <dgm:spPr/>
      <dgm:t>
        <a:bodyPr/>
        <a:lstStyle/>
        <a:p>
          <a:endParaRPr lang="en-US"/>
        </a:p>
      </dgm:t>
    </dgm:pt>
    <dgm:pt modelId="{9F57C368-01B0-4D57-96D0-A57F33DB6B22}" type="sibTrans" cxnId="{977865D3-8EC1-48AF-9CB9-C18B33630BE6}">
      <dgm:prSet/>
      <dgm:spPr/>
      <dgm:t>
        <a:bodyPr/>
        <a:lstStyle/>
        <a:p>
          <a:endParaRPr lang="en-US"/>
        </a:p>
      </dgm:t>
    </dgm:pt>
    <dgm:pt modelId="{6733E91A-4A87-4665-94ED-ABF1D81F8A6E}">
      <dgm:prSet phldrT="[Text]"/>
      <dgm:spPr/>
      <dgm:t>
        <a:bodyPr/>
        <a:lstStyle/>
        <a:p>
          <a:r>
            <a:rPr lang="en-US" dirty="0"/>
            <a:t>…..</a:t>
          </a:r>
        </a:p>
      </dgm:t>
    </dgm:pt>
    <dgm:pt modelId="{BFF9AF2B-CA81-4044-BB58-1138A984466E}" type="sibTrans" cxnId="{F1BF58E0-655D-43AA-8522-F71DBB41C85D}">
      <dgm:prSet/>
      <dgm:spPr/>
      <dgm:t>
        <a:bodyPr/>
        <a:lstStyle/>
        <a:p>
          <a:endParaRPr lang="en-US"/>
        </a:p>
      </dgm:t>
    </dgm:pt>
    <dgm:pt modelId="{0727FADF-12DF-4E2D-B282-569A6BBA69E8}" type="parTrans" cxnId="{F1BF58E0-655D-43AA-8522-F71DBB41C85D}">
      <dgm:prSet/>
      <dgm:spPr/>
      <dgm:t>
        <a:bodyPr/>
        <a:lstStyle/>
        <a:p>
          <a:endParaRPr lang="en-US"/>
        </a:p>
      </dgm:t>
    </dgm:pt>
    <dgm:pt modelId="{E4B8C04A-DB57-4A8E-8120-BD12A99C2E2B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E1BEF5B7-8ABF-48B9-B3E7-E3FCBB9109AF}" type="sibTrans" cxnId="{CA4487ED-B594-4A09-A3E6-DAF4A5F645E3}">
      <dgm:prSet/>
      <dgm:spPr/>
      <dgm:t>
        <a:bodyPr/>
        <a:lstStyle/>
        <a:p>
          <a:endParaRPr lang="en-US"/>
        </a:p>
      </dgm:t>
    </dgm:pt>
    <dgm:pt modelId="{C8B2DA49-4A92-44BC-ADD5-45C36C94A7A5}" type="parTrans" cxnId="{CA4487ED-B594-4A09-A3E6-DAF4A5F645E3}">
      <dgm:prSet/>
      <dgm:spPr/>
      <dgm:t>
        <a:bodyPr/>
        <a:lstStyle/>
        <a:p>
          <a:endParaRPr lang="en-US"/>
        </a:p>
      </dgm:t>
    </dgm:pt>
    <dgm:pt modelId="{070CD0C2-4A9D-4FB1-A350-7278ACF7294F}">
      <dgm:prSet/>
      <dgm:spPr/>
      <dgm:t>
        <a:bodyPr/>
        <a:lstStyle/>
        <a:p>
          <a:r>
            <a:rPr lang="en-US" dirty="0"/>
            <a:t>Tree 2 Fit: Bootstrap Data 2</a:t>
          </a:r>
        </a:p>
      </dgm:t>
    </dgm:pt>
    <dgm:pt modelId="{263CE7AB-AFDF-4FC7-A211-63561D84EC24}" type="parTrans" cxnId="{5B70C7E5-D2AE-4BCF-8529-90F94E92F70B}">
      <dgm:prSet/>
      <dgm:spPr/>
      <dgm:t>
        <a:bodyPr/>
        <a:lstStyle/>
        <a:p>
          <a:endParaRPr lang="en-US"/>
        </a:p>
      </dgm:t>
    </dgm:pt>
    <dgm:pt modelId="{1212C802-B2AE-41C5-9848-72DB4B808CC1}" type="sibTrans" cxnId="{5B70C7E5-D2AE-4BCF-8529-90F94E92F70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7ACD00C-A5E3-4102-B578-FA13BA99B48A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 baseline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</m:oMath>
                </m:oMathPara>
              </a14:m>
              <a:endParaRPr lang="en-US" sz="2000" dirty="0"/>
            </a:p>
          </dgm:t>
        </dgm:pt>
      </mc:Choice>
      <mc:Fallback>
        <dgm:pt modelId="{47ACD00C-A5E3-4102-B578-FA13BA99B48A}">
          <dgm:prSet custT="1"/>
          <dgm:spPr/>
          <dgm:t>
            <a:bodyPr/>
            <a:lstStyle/>
            <a:p>
              <a:pPr>
                <a:buNone/>
              </a:pPr>
              <a:r>
                <a:rPr lang="en-US" sz="2000" i="0" baseline="0">
                  <a:latin typeface="Cambria Math" panose="02040503050406030204" pitchFamily="18" charset="0"/>
                </a:rPr>
                <a:t>■8(</a:t>
              </a:r>
              <a:r>
                <a:rPr lang="en-US" sz="2000" b="0" i="0" baseline="0">
                  <a:latin typeface="Cambria Math" panose="02040503050406030204" pitchFamily="18" charset="0"/>
                </a:rPr>
                <a:t>𝑋_1&amp;𝑦_1@𝑋_2&amp;𝑦_2@…&amp;…@𝑋_𝑛&amp;𝑦_𝑛 )</a:t>
              </a:r>
              <a:endParaRPr lang="en-US" sz="2000" dirty="0"/>
            </a:p>
          </dgm:t>
        </dgm:pt>
      </mc:Fallback>
    </mc:AlternateContent>
    <dgm:pt modelId="{C0238E8A-A415-4099-8513-BD3A76E372E2}" type="parTrans" cxnId="{9A7347B3-2306-447A-AEB4-3B83F23B2236}">
      <dgm:prSet/>
      <dgm:spPr/>
      <dgm:t>
        <a:bodyPr/>
        <a:lstStyle/>
        <a:p>
          <a:endParaRPr lang="en-US"/>
        </a:p>
      </dgm:t>
    </dgm:pt>
    <dgm:pt modelId="{B0222BD6-8696-4F4B-99F3-85A7A54BFFFB}" type="sibTrans" cxnId="{9A7347B3-2306-447A-AEB4-3B83F23B223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0B38B88-12DF-4DC3-ADDF-A38B8771614D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 baseline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</m:oMath>
                </m:oMathPara>
              </a14:m>
              <a:endParaRPr lang="en-US" sz="2000"/>
            </a:p>
          </dgm:t>
        </dgm:pt>
      </mc:Choice>
      <mc:Fallback>
        <dgm:pt modelId="{20B38B88-12DF-4DC3-ADDF-A38B8771614D}">
          <dgm:prSet custT="1"/>
          <dgm:spPr/>
          <dgm:t>
            <a:bodyPr/>
            <a:lstStyle/>
            <a:p>
              <a:pPr>
                <a:buNone/>
              </a:pPr>
              <a:r>
                <a:rPr lang="en-US" sz="2000" i="0" baseline="0">
                  <a:latin typeface="Cambria Math" panose="02040503050406030204" pitchFamily="18" charset="0"/>
                </a:rPr>
                <a:t>■8(</a:t>
              </a:r>
              <a:r>
                <a:rPr lang="en-US" sz="2000" b="0" i="0" baseline="0">
                  <a:latin typeface="Cambria Math" panose="02040503050406030204" pitchFamily="18" charset="0"/>
                </a:rPr>
                <a:t>𝑋_1&amp;𝑦_1@𝑋_2&amp;𝑦_2@…&amp;…@𝑋_𝑛&amp;𝑦_𝑛 )</a:t>
              </a:r>
              <a:endParaRPr lang="en-US" sz="2000"/>
            </a:p>
          </dgm:t>
        </dgm:pt>
      </mc:Fallback>
    </mc:AlternateContent>
    <dgm:pt modelId="{464D59E3-D1F1-45B4-A228-00934497BCEA}" type="parTrans" cxnId="{1FC8DFE7-FBDB-4129-AF97-DE6C912ACF6A}">
      <dgm:prSet/>
      <dgm:spPr/>
      <dgm:t>
        <a:bodyPr/>
        <a:lstStyle/>
        <a:p>
          <a:endParaRPr lang="en-US"/>
        </a:p>
      </dgm:t>
    </dgm:pt>
    <dgm:pt modelId="{01A60B72-39A7-4BF3-9A7F-E809C3D51B38}" type="sibTrans" cxnId="{1FC8DFE7-FBDB-4129-AF97-DE6C912ACF6A}">
      <dgm:prSet/>
      <dgm:spPr/>
      <dgm:t>
        <a:bodyPr/>
        <a:lstStyle/>
        <a:p>
          <a:endParaRPr lang="en-US"/>
        </a:p>
      </dgm:t>
    </dgm:pt>
    <dgm:pt modelId="{0EAFDAB2-3E7A-4566-86AD-825C3B4EEE61}" type="pres">
      <dgm:prSet presAssocID="{81A3655A-F245-4F27-BD3C-B588909EDC01}" presName="Name0" presStyleCnt="0">
        <dgm:presLayoutVars>
          <dgm:dir/>
          <dgm:animLvl val="lvl"/>
          <dgm:resizeHandles val="exact"/>
        </dgm:presLayoutVars>
      </dgm:prSet>
      <dgm:spPr/>
    </dgm:pt>
    <dgm:pt modelId="{9A67ABFE-8E49-4D09-ADF7-095549A145E1}" type="pres">
      <dgm:prSet presAssocID="{E93AF439-2708-4C34-B630-4E94D879DFF9}" presName="composite" presStyleCnt="0"/>
      <dgm:spPr/>
    </dgm:pt>
    <dgm:pt modelId="{B011D3D3-E020-462D-8CEC-534EA1BA9B39}" type="pres">
      <dgm:prSet presAssocID="{E93AF439-2708-4C34-B630-4E94D879DFF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357F2A0-AEF0-4C42-852C-346B4EBAD5B4}" type="pres">
      <dgm:prSet presAssocID="{E93AF439-2708-4C34-B630-4E94D879DFF9}" presName="desTx" presStyleLbl="alignAccFollowNode1" presStyleIdx="0" presStyleCnt="4">
        <dgm:presLayoutVars>
          <dgm:bulletEnabled val="1"/>
        </dgm:presLayoutVars>
      </dgm:prSet>
      <dgm:spPr/>
    </dgm:pt>
    <dgm:pt modelId="{FFAD12F0-D631-4BD3-95AE-E9D1943703AA}" type="pres">
      <dgm:prSet presAssocID="{DCA97A29-8A29-4E6A-8279-E8F2CAB6BDF5}" presName="space" presStyleCnt="0"/>
      <dgm:spPr/>
    </dgm:pt>
    <dgm:pt modelId="{DBE05B22-367D-4DBD-98D8-967EFCF7A05E}" type="pres">
      <dgm:prSet presAssocID="{070CD0C2-4A9D-4FB1-A350-7278ACF7294F}" presName="composite" presStyleCnt="0"/>
      <dgm:spPr/>
    </dgm:pt>
    <dgm:pt modelId="{68DCDDBF-C91C-4F56-9380-FB88BCCA9CFE}" type="pres">
      <dgm:prSet presAssocID="{070CD0C2-4A9D-4FB1-A350-7278ACF7294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8F01968-9EE5-4C9C-804B-BE6AADE9B18F}" type="pres">
      <dgm:prSet presAssocID="{070CD0C2-4A9D-4FB1-A350-7278ACF7294F}" presName="desTx" presStyleLbl="alignAccFollowNode1" presStyleIdx="1" presStyleCnt="4">
        <dgm:presLayoutVars>
          <dgm:bulletEnabled val="1"/>
        </dgm:presLayoutVars>
      </dgm:prSet>
      <dgm:spPr/>
    </dgm:pt>
    <dgm:pt modelId="{1A579F71-A4BD-40A8-9201-A8602C3BB449}" type="pres">
      <dgm:prSet presAssocID="{1212C802-B2AE-41C5-9848-72DB4B808CC1}" presName="space" presStyleCnt="0"/>
      <dgm:spPr/>
    </dgm:pt>
    <dgm:pt modelId="{F4CE08A7-F6FC-4A2C-B7FC-5DF74010C2CD}" type="pres">
      <dgm:prSet presAssocID="{6733E91A-4A87-4665-94ED-ABF1D81F8A6E}" presName="composite" presStyleCnt="0"/>
      <dgm:spPr/>
    </dgm:pt>
    <dgm:pt modelId="{2882E407-10A0-40C3-BEEB-5C5A11BA04E1}" type="pres">
      <dgm:prSet presAssocID="{6733E91A-4A87-4665-94ED-ABF1D81F8A6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412E22A-4B4B-4E52-AB5A-2ABF8275CAD2}" type="pres">
      <dgm:prSet presAssocID="{6733E91A-4A87-4665-94ED-ABF1D81F8A6E}" presName="desTx" presStyleLbl="alignAccFollowNode1" presStyleIdx="2" presStyleCnt="4">
        <dgm:presLayoutVars>
          <dgm:bulletEnabled val="1"/>
        </dgm:presLayoutVars>
      </dgm:prSet>
      <dgm:spPr/>
    </dgm:pt>
    <dgm:pt modelId="{0C8AFA33-2762-4386-ACAB-566DD27ADF53}" type="pres">
      <dgm:prSet presAssocID="{BFF9AF2B-CA81-4044-BB58-1138A984466E}" presName="space" presStyleCnt="0"/>
      <dgm:spPr/>
    </dgm:pt>
    <dgm:pt modelId="{57A77A3B-9943-4CC4-A4C1-FFA8F581262B}" type="pres">
      <dgm:prSet presAssocID="{879939C3-A5E8-4644-B4F6-51C270DFAC05}" presName="composite" presStyleCnt="0"/>
      <dgm:spPr/>
    </dgm:pt>
    <dgm:pt modelId="{DBAF6307-79C4-489B-B10A-15A6BA35026C}" type="pres">
      <dgm:prSet presAssocID="{879939C3-A5E8-4644-B4F6-51C270DFAC0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9963EE8-5366-4D23-BB38-FBA183EE76DC}" type="pres">
      <dgm:prSet presAssocID="{879939C3-A5E8-4644-B4F6-51C270DFAC0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8558606-1806-46A5-8947-A32CC7F12A53}" type="presOf" srcId="{ACC81631-5928-45D5-A207-F8D324970E4B}" destId="{D357F2A0-AEF0-4C42-852C-346B4EBAD5B4}" srcOrd="0" destOrd="0" presId="urn:microsoft.com/office/officeart/2005/8/layout/hList1"/>
    <dgm:cxn modelId="{25CDE50C-63B0-4927-97E4-73620E1B1773}" srcId="{E93AF439-2708-4C34-B630-4E94D879DFF9}" destId="{ACC81631-5928-45D5-A207-F8D324970E4B}" srcOrd="0" destOrd="0" parTransId="{BC1931EE-380B-4DAA-B3C0-6F688D9527A7}" sibTransId="{CEF81C47-C1F5-4156-BD56-F7E0394450CE}"/>
    <dgm:cxn modelId="{0852AC0E-6D66-4E96-9EB8-937544D0B07A}" type="presOf" srcId="{E4B8C04A-DB57-4A8E-8120-BD12A99C2E2B}" destId="{5412E22A-4B4B-4E52-AB5A-2ABF8275CAD2}" srcOrd="0" destOrd="0" presId="urn:microsoft.com/office/officeart/2005/8/layout/hList1"/>
    <dgm:cxn modelId="{41404722-0E73-4AEC-B9DF-0EFCA791DC91}" type="presOf" srcId="{070CD0C2-4A9D-4FB1-A350-7278ACF7294F}" destId="{68DCDDBF-C91C-4F56-9380-FB88BCCA9CFE}" srcOrd="0" destOrd="0" presId="urn:microsoft.com/office/officeart/2005/8/layout/hList1"/>
    <dgm:cxn modelId="{E1EBC926-AB79-425A-AE22-B6CD46C2A2E7}" type="presOf" srcId="{879939C3-A5E8-4644-B4F6-51C270DFAC05}" destId="{DBAF6307-79C4-489B-B10A-15A6BA35026C}" srcOrd="0" destOrd="0" presId="urn:microsoft.com/office/officeart/2005/8/layout/hList1"/>
    <dgm:cxn modelId="{0D8F8135-CCD6-4F55-9345-2F039882DE74}" srcId="{81A3655A-F245-4F27-BD3C-B588909EDC01}" destId="{E93AF439-2708-4C34-B630-4E94D879DFF9}" srcOrd="0" destOrd="0" parTransId="{6E7189E0-1589-43D7-ABC2-FC9884C0C1CC}" sibTransId="{DCA97A29-8A29-4E6A-8279-E8F2CAB6BDF5}"/>
    <dgm:cxn modelId="{CD5C9946-98AC-4BAB-BB84-3E2C3B8A1B11}" type="presOf" srcId="{E93AF439-2708-4C34-B630-4E94D879DFF9}" destId="{B011D3D3-E020-462D-8CEC-534EA1BA9B39}" srcOrd="0" destOrd="0" presId="urn:microsoft.com/office/officeart/2005/8/layout/hList1"/>
    <dgm:cxn modelId="{EEACF853-1F03-4CC4-ABA7-409BBF21EE78}" srcId="{6733E91A-4A87-4665-94ED-ABF1D81F8A6E}" destId="{575A0CD7-FF24-4846-AF81-24AA416FD6B6}" srcOrd="2" destOrd="0" parTransId="{76842C50-1450-45CB-AC82-AE1FEDD97A73}" sibTransId="{6EA4D3E1-96BD-419E-A439-DE27E9219E37}"/>
    <dgm:cxn modelId="{08D2B956-FDC7-472B-B937-CAE027636EB6}" srcId="{6733E91A-4A87-4665-94ED-ABF1D81F8A6E}" destId="{5B966165-21B8-4EF6-994B-AC293043A3A6}" srcOrd="1" destOrd="0" parTransId="{4DD180BD-7A08-4DA5-B1FD-F90DF4A8BDB5}" sibTransId="{E75B0569-09A7-485F-9E27-CDD309ADA4D8}"/>
    <dgm:cxn modelId="{1319227C-5744-40CD-BFA0-057F14AC8B3E}" type="presOf" srcId="{575A0CD7-FF24-4846-AF81-24AA416FD6B6}" destId="{5412E22A-4B4B-4E52-AB5A-2ABF8275CAD2}" srcOrd="0" destOrd="2" presId="urn:microsoft.com/office/officeart/2005/8/layout/hList1"/>
    <dgm:cxn modelId="{33A33183-B61F-4FC2-96A1-B97332E61CC4}" type="presOf" srcId="{47ACD00C-A5E3-4102-B578-FA13BA99B48A}" destId="{98F01968-9EE5-4C9C-804B-BE6AADE9B18F}" srcOrd="0" destOrd="0" presId="urn:microsoft.com/office/officeart/2005/8/layout/hList1"/>
    <dgm:cxn modelId="{9A7347B3-2306-447A-AEB4-3B83F23B2236}" srcId="{070CD0C2-4A9D-4FB1-A350-7278ACF7294F}" destId="{47ACD00C-A5E3-4102-B578-FA13BA99B48A}" srcOrd="0" destOrd="0" parTransId="{C0238E8A-A415-4099-8513-BD3A76E372E2}" sibTransId="{B0222BD6-8696-4F4B-99F3-85A7A54BFFFB}"/>
    <dgm:cxn modelId="{9A5B0AD2-39DB-46C2-A104-1CB0FDB37563}" type="presOf" srcId="{20B38B88-12DF-4DC3-ADDF-A38B8771614D}" destId="{19963EE8-5366-4D23-BB38-FBA183EE76DC}" srcOrd="0" destOrd="0" presId="urn:microsoft.com/office/officeart/2005/8/layout/hList1"/>
    <dgm:cxn modelId="{977865D3-8EC1-48AF-9CB9-C18B33630BE6}" srcId="{81A3655A-F245-4F27-BD3C-B588909EDC01}" destId="{879939C3-A5E8-4644-B4F6-51C270DFAC05}" srcOrd="3" destOrd="0" parTransId="{2303BB5B-0DA7-4C7D-84F2-DBD22BE3815B}" sibTransId="{9F57C368-01B0-4D57-96D0-A57F33DB6B22}"/>
    <dgm:cxn modelId="{F1BF58E0-655D-43AA-8522-F71DBB41C85D}" srcId="{81A3655A-F245-4F27-BD3C-B588909EDC01}" destId="{6733E91A-4A87-4665-94ED-ABF1D81F8A6E}" srcOrd="2" destOrd="0" parTransId="{0727FADF-12DF-4E2D-B282-569A6BBA69E8}" sibTransId="{BFF9AF2B-CA81-4044-BB58-1138A984466E}"/>
    <dgm:cxn modelId="{568E21E3-77E8-45E1-8BF8-6C3A5FF30692}" type="presOf" srcId="{81A3655A-F245-4F27-BD3C-B588909EDC01}" destId="{0EAFDAB2-3E7A-4566-86AD-825C3B4EEE61}" srcOrd="0" destOrd="0" presId="urn:microsoft.com/office/officeart/2005/8/layout/hList1"/>
    <dgm:cxn modelId="{C60CABE5-CFAE-42F5-A742-486D0F6DE601}" type="presOf" srcId="{6733E91A-4A87-4665-94ED-ABF1D81F8A6E}" destId="{2882E407-10A0-40C3-BEEB-5C5A11BA04E1}" srcOrd="0" destOrd="0" presId="urn:microsoft.com/office/officeart/2005/8/layout/hList1"/>
    <dgm:cxn modelId="{5B70C7E5-D2AE-4BCF-8529-90F94E92F70B}" srcId="{81A3655A-F245-4F27-BD3C-B588909EDC01}" destId="{070CD0C2-4A9D-4FB1-A350-7278ACF7294F}" srcOrd="1" destOrd="0" parTransId="{263CE7AB-AFDF-4FC7-A211-63561D84EC24}" sibTransId="{1212C802-B2AE-41C5-9848-72DB4B808CC1}"/>
    <dgm:cxn modelId="{1FC8DFE7-FBDB-4129-AF97-DE6C912ACF6A}" srcId="{879939C3-A5E8-4644-B4F6-51C270DFAC05}" destId="{20B38B88-12DF-4DC3-ADDF-A38B8771614D}" srcOrd="0" destOrd="0" parTransId="{464D59E3-D1F1-45B4-A228-00934497BCEA}" sibTransId="{01A60B72-39A7-4BF3-9A7F-E809C3D51B38}"/>
    <dgm:cxn modelId="{CA4487ED-B594-4A09-A3E6-DAF4A5F645E3}" srcId="{6733E91A-4A87-4665-94ED-ABF1D81F8A6E}" destId="{E4B8C04A-DB57-4A8E-8120-BD12A99C2E2B}" srcOrd="0" destOrd="0" parTransId="{C8B2DA49-4A92-44BC-ADD5-45C36C94A7A5}" sibTransId="{E1BEF5B7-8ABF-48B9-B3E7-E3FCBB9109AF}"/>
    <dgm:cxn modelId="{B89EA7F9-FECB-4678-846C-44D68D73EFA2}" type="presOf" srcId="{5B966165-21B8-4EF6-994B-AC293043A3A6}" destId="{5412E22A-4B4B-4E52-AB5A-2ABF8275CAD2}" srcOrd="0" destOrd="1" presId="urn:microsoft.com/office/officeart/2005/8/layout/hList1"/>
    <dgm:cxn modelId="{3BB9A029-D891-4874-8DBE-538645EF043F}" type="presParOf" srcId="{0EAFDAB2-3E7A-4566-86AD-825C3B4EEE61}" destId="{9A67ABFE-8E49-4D09-ADF7-095549A145E1}" srcOrd="0" destOrd="0" presId="urn:microsoft.com/office/officeart/2005/8/layout/hList1"/>
    <dgm:cxn modelId="{7E62078A-CE3B-4DF0-BB6F-4C997796B350}" type="presParOf" srcId="{9A67ABFE-8E49-4D09-ADF7-095549A145E1}" destId="{B011D3D3-E020-462D-8CEC-534EA1BA9B39}" srcOrd="0" destOrd="0" presId="urn:microsoft.com/office/officeart/2005/8/layout/hList1"/>
    <dgm:cxn modelId="{FD32006B-F2CB-4741-9027-DD965677E381}" type="presParOf" srcId="{9A67ABFE-8E49-4D09-ADF7-095549A145E1}" destId="{D357F2A0-AEF0-4C42-852C-346B4EBAD5B4}" srcOrd="1" destOrd="0" presId="urn:microsoft.com/office/officeart/2005/8/layout/hList1"/>
    <dgm:cxn modelId="{02E4C226-C386-42EA-A5E3-84447B8A534B}" type="presParOf" srcId="{0EAFDAB2-3E7A-4566-86AD-825C3B4EEE61}" destId="{FFAD12F0-D631-4BD3-95AE-E9D1943703AA}" srcOrd="1" destOrd="0" presId="urn:microsoft.com/office/officeart/2005/8/layout/hList1"/>
    <dgm:cxn modelId="{611FD732-577F-4770-B6A5-C8CC5A4DDBF8}" type="presParOf" srcId="{0EAFDAB2-3E7A-4566-86AD-825C3B4EEE61}" destId="{DBE05B22-367D-4DBD-98D8-967EFCF7A05E}" srcOrd="2" destOrd="0" presId="urn:microsoft.com/office/officeart/2005/8/layout/hList1"/>
    <dgm:cxn modelId="{531A3BE7-EE57-4B15-BE9F-1F07C0CCE9AE}" type="presParOf" srcId="{DBE05B22-367D-4DBD-98D8-967EFCF7A05E}" destId="{68DCDDBF-C91C-4F56-9380-FB88BCCA9CFE}" srcOrd="0" destOrd="0" presId="urn:microsoft.com/office/officeart/2005/8/layout/hList1"/>
    <dgm:cxn modelId="{5B6EBA75-36E4-4D7D-8EA2-CEAC7578DBD4}" type="presParOf" srcId="{DBE05B22-367D-4DBD-98D8-967EFCF7A05E}" destId="{98F01968-9EE5-4C9C-804B-BE6AADE9B18F}" srcOrd="1" destOrd="0" presId="urn:microsoft.com/office/officeart/2005/8/layout/hList1"/>
    <dgm:cxn modelId="{13D3B86B-F278-42D9-863F-1E8426DB4FE6}" type="presParOf" srcId="{0EAFDAB2-3E7A-4566-86AD-825C3B4EEE61}" destId="{1A579F71-A4BD-40A8-9201-A8602C3BB449}" srcOrd="3" destOrd="0" presId="urn:microsoft.com/office/officeart/2005/8/layout/hList1"/>
    <dgm:cxn modelId="{FA67C546-435F-4903-807B-B33D6CACB048}" type="presParOf" srcId="{0EAFDAB2-3E7A-4566-86AD-825C3B4EEE61}" destId="{F4CE08A7-F6FC-4A2C-B7FC-5DF74010C2CD}" srcOrd="4" destOrd="0" presId="urn:microsoft.com/office/officeart/2005/8/layout/hList1"/>
    <dgm:cxn modelId="{5E593BDB-0BF8-4F60-9F83-E4D508A92EB5}" type="presParOf" srcId="{F4CE08A7-F6FC-4A2C-B7FC-5DF74010C2CD}" destId="{2882E407-10A0-40C3-BEEB-5C5A11BA04E1}" srcOrd="0" destOrd="0" presId="urn:microsoft.com/office/officeart/2005/8/layout/hList1"/>
    <dgm:cxn modelId="{405967DC-A0A4-4359-A2E7-8737D582159A}" type="presParOf" srcId="{F4CE08A7-F6FC-4A2C-B7FC-5DF74010C2CD}" destId="{5412E22A-4B4B-4E52-AB5A-2ABF8275CAD2}" srcOrd="1" destOrd="0" presId="urn:microsoft.com/office/officeart/2005/8/layout/hList1"/>
    <dgm:cxn modelId="{9CD81ED5-A6AC-4989-872B-E85C83BC8CBA}" type="presParOf" srcId="{0EAFDAB2-3E7A-4566-86AD-825C3B4EEE61}" destId="{0C8AFA33-2762-4386-ACAB-566DD27ADF53}" srcOrd="5" destOrd="0" presId="urn:microsoft.com/office/officeart/2005/8/layout/hList1"/>
    <dgm:cxn modelId="{D0599B1E-A5B9-4B63-ADC2-1C7701925654}" type="presParOf" srcId="{0EAFDAB2-3E7A-4566-86AD-825C3B4EEE61}" destId="{57A77A3B-9943-4CC4-A4C1-FFA8F581262B}" srcOrd="6" destOrd="0" presId="urn:microsoft.com/office/officeart/2005/8/layout/hList1"/>
    <dgm:cxn modelId="{6FD2F7B8-3CDA-4900-9334-107AF74D9FA3}" type="presParOf" srcId="{57A77A3B-9943-4CC4-A4C1-FFA8F581262B}" destId="{DBAF6307-79C4-489B-B10A-15A6BA35026C}" srcOrd="0" destOrd="0" presId="urn:microsoft.com/office/officeart/2005/8/layout/hList1"/>
    <dgm:cxn modelId="{98B5AC52-C203-49E0-9FF2-5DBB8BCC21C8}" type="presParOf" srcId="{57A77A3B-9943-4CC4-A4C1-FFA8F581262B}" destId="{19963EE8-5366-4D23-BB38-FBA183EE76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A3655A-F245-4F27-BD3C-B588909EDC01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AF439-2708-4C34-B630-4E94D879DFF9}">
      <dgm:prSet phldrT="[Text]"/>
      <dgm:spPr/>
      <dgm:t>
        <a:bodyPr/>
        <a:lstStyle/>
        <a:p>
          <a:r>
            <a:rPr lang="en-US" dirty="0"/>
            <a:t>Tree 1 Fit: Bootstrap Data 1</a:t>
          </a:r>
        </a:p>
      </dgm:t>
    </dgm:pt>
    <dgm:pt modelId="{6E7189E0-1589-43D7-ABC2-FC9884C0C1CC}" type="parTrans" cxnId="{0D8F8135-CCD6-4F55-9345-2F039882DE74}">
      <dgm:prSet/>
      <dgm:spPr/>
      <dgm:t>
        <a:bodyPr/>
        <a:lstStyle/>
        <a:p>
          <a:endParaRPr lang="en-US"/>
        </a:p>
      </dgm:t>
    </dgm:pt>
    <dgm:pt modelId="{DCA97A29-8A29-4E6A-8279-E8F2CAB6BDF5}" type="sibTrans" cxnId="{0D8F8135-CCD6-4F55-9345-2F039882DE74}">
      <dgm:prSet/>
      <dgm:spPr/>
      <dgm:t>
        <a:bodyPr/>
        <a:lstStyle/>
        <a:p>
          <a:endParaRPr lang="en-US"/>
        </a:p>
      </dgm:t>
    </dgm:pt>
    <dgm:pt modelId="{ACC81631-5928-45D5-A207-F8D324970E4B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C1931EE-380B-4DAA-B3C0-6F688D9527A7}" type="parTrans" cxnId="{25CDE50C-63B0-4927-97E4-73620E1B1773}">
      <dgm:prSet/>
      <dgm:spPr/>
      <dgm:t>
        <a:bodyPr/>
        <a:lstStyle/>
        <a:p>
          <a:endParaRPr lang="en-US"/>
        </a:p>
      </dgm:t>
    </dgm:pt>
    <dgm:pt modelId="{CEF81C47-C1F5-4156-BD56-F7E0394450CE}" type="sibTrans" cxnId="{25CDE50C-63B0-4927-97E4-73620E1B1773}">
      <dgm:prSet/>
      <dgm:spPr/>
      <dgm:t>
        <a:bodyPr/>
        <a:lstStyle/>
        <a:p>
          <a:endParaRPr lang="en-US"/>
        </a:p>
      </dgm:t>
    </dgm:pt>
    <dgm:pt modelId="{5B966165-21B8-4EF6-994B-AC293043A3A6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4DD180BD-7A08-4DA5-B1FD-F90DF4A8BDB5}" type="parTrans" cxnId="{08D2B956-FDC7-472B-B937-CAE027636EB6}">
      <dgm:prSet/>
      <dgm:spPr/>
      <dgm:t>
        <a:bodyPr/>
        <a:lstStyle/>
        <a:p>
          <a:endParaRPr lang="en-US"/>
        </a:p>
      </dgm:t>
    </dgm:pt>
    <dgm:pt modelId="{E75B0569-09A7-485F-9E27-CDD309ADA4D8}" type="sibTrans" cxnId="{08D2B956-FDC7-472B-B937-CAE027636EB6}">
      <dgm:prSet/>
      <dgm:spPr/>
      <dgm:t>
        <a:bodyPr/>
        <a:lstStyle/>
        <a:p>
          <a:endParaRPr lang="en-US"/>
        </a:p>
      </dgm:t>
    </dgm:pt>
    <dgm:pt modelId="{575A0CD7-FF24-4846-AF81-24AA416FD6B6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76842C50-1450-45CB-AC82-AE1FEDD97A73}" type="parTrans" cxnId="{EEACF853-1F03-4CC4-ABA7-409BBF21EE78}">
      <dgm:prSet/>
      <dgm:spPr/>
      <dgm:t>
        <a:bodyPr/>
        <a:lstStyle/>
        <a:p>
          <a:endParaRPr lang="en-US"/>
        </a:p>
      </dgm:t>
    </dgm:pt>
    <dgm:pt modelId="{6EA4D3E1-96BD-419E-A439-DE27E9219E37}" type="sibTrans" cxnId="{EEACF853-1F03-4CC4-ABA7-409BBF21EE78}">
      <dgm:prSet/>
      <dgm:spPr/>
      <dgm:t>
        <a:bodyPr/>
        <a:lstStyle/>
        <a:p>
          <a:endParaRPr lang="en-US"/>
        </a:p>
      </dgm:t>
    </dgm:pt>
    <dgm:pt modelId="{879939C3-A5E8-4644-B4F6-51C270DFAC05}">
      <dgm:prSet/>
      <dgm:spPr/>
      <dgm:t>
        <a:bodyPr/>
        <a:lstStyle/>
        <a:p>
          <a:r>
            <a:rPr lang="en-US" dirty="0"/>
            <a:t>Tree N Fit: Bootstrap Data N</a:t>
          </a:r>
        </a:p>
      </dgm:t>
    </dgm:pt>
    <dgm:pt modelId="{2303BB5B-0DA7-4C7D-84F2-DBD22BE3815B}" type="parTrans" cxnId="{977865D3-8EC1-48AF-9CB9-C18B33630BE6}">
      <dgm:prSet/>
      <dgm:spPr/>
      <dgm:t>
        <a:bodyPr/>
        <a:lstStyle/>
        <a:p>
          <a:endParaRPr lang="en-US"/>
        </a:p>
      </dgm:t>
    </dgm:pt>
    <dgm:pt modelId="{9F57C368-01B0-4D57-96D0-A57F33DB6B22}" type="sibTrans" cxnId="{977865D3-8EC1-48AF-9CB9-C18B33630BE6}">
      <dgm:prSet/>
      <dgm:spPr/>
      <dgm:t>
        <a:bodyPr/>
        <a:lstStyle/>
        <a:p>
          <a:endParaRPr lang="en-US"/>
        </a:p>
      </dgm:t>
    </dgm:pt>
    <dgm:pt modelId="{6733E91A-4A87-4665-94ED-ABF1D81F8A6E}">
      <dgm:prSet phldrT="[Text]"/>
      <dgm:spPr/>
      <dgm:t>
        <a:bodyPr/>
        <a:lstStyle/>
        <a:p>
          <a:r>
            <a:rPr lang="en-US" dirty="0"/>
            <a:t>…..</a:t>
          </a:r>
        </a:p>
      </dgm:t>
    </dgm:pt>
    <dgm:pt modelId="{BFF9AF2B-CA81-4044-BB58-1138A984466E}" type="sibTrans" cxnId="{F1BF58E0-655D-43AA-8522-F71DBB41C85D}">
      <dgm:prSet/>
      <dgm:spPr/>
      <dgm:t>
        <a:bodyPr/>
        <a:lstStyle/>
        <a:p>
          <a:endParaRPr lang="en-US"/>
        </a:p>
      </dgm:t>
    </dgm:pt>
    <dgm:pt modelId="{0727FADF-12DF-4E2D-B282-569A6BBA69E8}" type="parTrans" cxnId="{F1BF58E0-655D-43AA-8522-F71DBB41C85D}">
      <dgm:prSet/>
      <dgm:spPr/>
      <dgm:t>
        <a:bodyPr/>
        <a:lstStyle/>
        <a:p>
          <a:endParaRPr lang="en-US"/>
        </a:p>
      </dgm:t>
    </dgm:pt>
    <dgm:pt modelId="{E4B8C04A-DB57-4A8E-8120-BD12A99C2E2B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E1BEF5B7-8ABF-48B9-B3E7-E3FCBB9109AF}" type="sibTrans" cxnId="{CA4487ED-B594-4A09-A3E6-DAF4A5F645E3}">
      <dgm:prSet/>
      <dgm:spPr/>
      <dgm:t>
        <a:bodyPr/>
        <a:lstStyle/>
        <a:p>
          <a:endParaRPr lang="en-US"/>
        </a:p>
      </dgm:t>
    </dgm:pt>
    <dgm:pt modelId="{C8B2DA49-4A92-44BC-ADD5-45C36C94A7A5}" type="parTrans" cxnId="{CA4487ED-B594-4A09-A3E6-DAF4A5F645E3}">
      <dgm:prSet/>
      <dgm:spPr/>
      <dgm:t>
        <a:bodyPr/>
        <a:lstStyle/>
        <a:p>
          <a:endParaRPr lang="en-US"/>
        </a:p>
      </dgm:t>
    </dgm:pt>
    <dgm:pt modelId="{070CD0C2-4A9D-4FB1-A350-7278ACF7294F}">
      <dgm:prSet/>
      <dgm:spPr/>
      <dgm:t>
        <a:bodyPr/>
        <a:lstStyle/>
        <a:p>
          <a:r>
            <a:rPr lang="en-US" dirty="0"/>
            <a:t>Tree 2 Fit: Bootstrap Data 2</a:t>
          </a:r>
        </a:p>
      </dgm:t>
    </dgm:pt>
    <dgm:pt modelId="{263CE7AB-AFDF-4FC7-A211-63561D84EC24}" type="parTrans" cxnId="{5B70C7E5-D2AE-4BCF-8529-90F94E92F70B}">
      <dgm:prSet/>
      <dgm:spPr/>
      <dgm:t>
        <a:bodyPr/>
        <a:lstStyle/>
        <a:p>
          <a:endParaRPr lang="en-US"/>
        </a:p>
      </dgm:t>
    </dgm:pt>
    <dgm:pt modelId="{1212C802-B2AE-41C5-9848-72DB4B808CC1}" type="sibTrans" cxnId="{5B70C7E5-D2AE-4BCF-8529-90F94E92F70B}">
      <dgm:prSet/>
      <dgm:spPr/>
      <dgm:t>
        <a:bodyPr/>
        <a:lstStyle/>
        <a:p>
          <a:endParaRPr lang="en-US"/>
        </a:p>
      </dgm:t>
    </dgm:pt>
    <dgm:pt modelId="{47ACD00C-A5E3-4102-B578-FA13BA99B48A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238E8A-A415-4099-8513-BD3A76E372E2}" type="parTrans" cxnId="{9A7347B3-2306-447A-AEB4-3B83F23B2236}">
      <dgm:prSet/>
      <dgm:spPr/>
      <dgm:t>
        <a:bodyPr/>
        <a:lstStyle/>
        <a:p>
          <a:endParaRPr lang="en-US"/>
        </a:p>
      </dgm:t>
    </dgm:pt>
    <dgm:pt modelId="{B0222BD6-8696-4F4B-99F3-85A7A54BFFFB}" type="sibTrans" cxnId="{9A7347B3-2306-447A-AEB4-3B83F23B2236}">
      <dgm:prSet/>
      <dgm:spPr/>
      <dgm:t>
        <a:bodyPr/>
        <a:lstStyle/>
        <a:p>
          <a:endParaRPr lang="en-US"/>
        </a:p>
      </dgm:t>
    </dgm:pt>
    <dgm:pt modelId="{20B38B88-12DF-4DC3-ADDF-A38B8771614D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64D59E3-D1F1-45B4-A228-00934497BCEA}" type="parTrans" cxnId="{1FC8DFE7-FBDB-4129-AF97-DE6C912ACF6A}">
      <dgm:prSet/>
      <dgm:spPr/>
      <dgm:t>
        <a:bodyPr/>
        <a:lstStyle/>
        <a:p>
          <a:endParaRPr lang="en-US"/>
        </a:p>
      </dgm:t>
    </dgm:pt>
    <dgm:pt modelId="{01A60B72-39A7-4BF3-9A7F-E809C3D51B38}" type="sibTrans" cxnId="{1FC8DFE7-FBDB-4129-AF97-DE6C912ACF6A}">
      <dgm:prSet/>
      <dgm:spPr/>
      <dgm:t>
        <a:bodyPr/>
        <a:lstStyle/>
        <a:p>
          <a:endParaRPr lang="en-US"/>
        </a:p>
      </dgm:t>
    </dgm:pt>
    <dgm:pt modelId="{0EAFDAB2-3E7A-4566-86AD-825C3B4EEE61}" type="pres">
      <dgm:prSet presAssocID="{81A3655A-F245-4F27-BD3C-B588909EDC01}" presName="Name0" presStyleCnt="0">
        <dgm:presLayoutVars>
          <dgm:dir/>
          <dgm:animLvl val="lvl"/>
          <dgm:resizeHandles val="exact"/>
        </dgm:presLayoutVars>
      </dgm:prSet>
      <dgm:spPr/>
    </dgm:pt>
    <dgm:pt modelId="{9A67ABFE-8E49-4D09-ADF7-095549A145E1}" type="pres">
      <dgm:prSet presAssocID="{E93AF439-2708-4C34-B630-4E94D879DFF9}" presName="composite" presStyleCnt="0"/>
      <dgm:spPr/>
    </dgm:pt>
    <dgm:pt modelId="{B011D3D3-E020-462D-8CEC-534EA1BA9B39}" type="pres">
      <dgm:prSet presAssocID="{E93AF439-2708-4C34-B630-4E94D879DFF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357F2A0-AEF0-4C42-852C-346B4EBAD5B4}" type="pres">
      <dgm:prSet presAssocID="{E93AF439-2708-4C34-B630-4E94D879DFF9}" presName="desTx" presStyleLbl="alignAccFollowNode1" presStyleIdx="0" presStyleCnt="4">
        <dgm:presLayoutVars>
          <dgm:bulletEnabled val="1"/>
        </dgm:presLayoutVars>
      </dgm:prSet>
      <dgm:spPr/>
    </dgm:pt>
    <dgm:pt modelId="{FFAD12F0-D631-4BD3-95AE-E9D1943703AA}" type="pres">
      <dgm:prSet presAssocID="{DCA97A29-8A29-4E6A-8279-E8F2CAB6BDF5}" presName="space" presStyleCnt="0"/>
      <dgm:spPr/>
    </dgm:pt>
    <dgm:pt modelId="{DBE05B22-367D-4DBD-98D8-967EFCF7A05E}" type="pres">
      <dgm:prSet presAssocID="{070CD0C2-4A9D-4FB1-A350-7278ACF7294F}" presName="composite" presStyleCnt="0"/>
      <dgm:spPr/>
    </dgm:pt>
    <dgm:pt modelId="{68DCDDBF-C91C-4F56-9380-FB88BCCA9CFE}" type="pres">
      <dgm:prSet presAssocID="{070CD0C2-4A9D-4FB1-A350-7278ACF7294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8F01968-9EE5-4C9C-804B-BE6AADE9B18F}" type="pres">
      <dgm:prSet presAssocID="{070CD0C2-4A9D-4FB1-A350-7278ACF7294F}" presName="desTx" presStyleLbl="alignAccFollowNode1" presStyleIdx="1" presStyleCnt="4">
        <dgm:presLayoutVars>
          <dgm:bulletEnabled val="1"/>
        </dgm:presLayoutVars>
      </dgm:prSet>
      <dgm:spPr/>
    </dgm:pt>
    <dgm:pt modelId="{1A579F71-A4BD-40A8-9201-A8602C3BB449}" type="pres">
      <dgm:prSet presAssocID="{1212C802-B2AE-41C5-9848-72DB4B808CC1}" presName="space" presStyleCnt="0"/>
      <dgm:spPr/>
    </dgm:pt>
    <dgm:pt modelId="{F4CE08A7-F6FC-4A2C-B7FC-5DF74010C2CD}" type="pres">
      <dgm:prSet presAssocID="{6733E91A-4A87-4665-94ED-ABF1D81F8A6E}" presName="composite" presStyleCnt="0"/>
      <dgm:spPr/>
    </dgm:pt>
    <dgm:pt modelId="{2882E407-10A0-40C3-BEEB-5C5A11BA04E1}" type="pres">
      <dgm:prSet presAssocID="{6733E91A-4A87-4665-94ED-ABF1D81F8A6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412E22A-4B4B-4E52-AB5A-2ABF8275CAD2}" type="pres">
      <dgm:prSet presAssocID="{6733E91A-4A87-4665-94ED-ABF1D81F8A6E}" presName="desTx" presStyleLbl="alignAccFollowNode1" presStyleIdx="2" presStyleCnt="4">
        <dgm:presLayoutVars>
          <dgm:bulletEnabled val="1"/>
        </dgm:presLayoutVars>
      </dgm:prSet>
      <dgm:spPr/>
    </dgm:pt>
    <dgm:pt modelId="{0C8AFA33-2762-4386-ACAB-566DD27ADF53}" type="pres">
      <dgm:prSet presAssocID="{BFF9AF2B-CA81-4044-BB58-1138A984466E}" presName="space" presStyleCnt="0"/>
      <dgm:spPr/>
    </dgm:pt>
    <dgm:pt modelId="{57A77A3B-9943-4CC4-A4C1-FFA8F581262B}" type="pres">
      <dgm:prSet presAssocID="{879939C3-A5E8-4644-B4F6-51C270DFAC05}" presName="composite" presStyleCnt="0"/>
      <dgm:spPr/>
    </dgm:pt>
    <dgm:pt modelId="{DBAF6307-79C4-489B-B10A-15A6BA35026C}" type="pres">
      <dgm:prSet presAssocID="{879939C3-A5E8-4644-B4F6-51C270DFAC0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9963EE8-5366-4D23-BB38-FBA183EE76DC}" type="pres">
      <dgm:prSet presAssocID="{879939C3-A5E8-4644-B4F6-51C270DFAC0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8558606-1806-46A5-8947-A32CC7F12A53}" type="presOf" srcId="{ACC81631-5928-45D5-A207-F8D324970E4B}" destId="{D357F2A0-AEF0-4C42-852C-346B4EBAD5B4}" srcOrd="0" destOrd="0" presId="urn:microsoft.com/office/officeart/2005/8/layout/hList1"/>
    <dgm:cxn modelId="{25CDE50C-63B0-4927-97E4-73620E1B1773}" srcId="{E93AF439-2708-4C34-B630-4E94D879DFF9}" destId="{ACC81631-5928-45D5-A207-F8D324970E4B}" srcOrd="0" destOrd="0" parTransId="{BC1931EE-380B-4DAA-B3C0-6F688D9527A7}" sibTransId="{CEF81C47-C1F5-4156-BD56-F7E0394450CE}"/>
    <dgm:cxn modelId="{0852AC0E-6D66-4E96-9EB8-937544D0B07A}" type="presOf" srcId="{E4B8C04A-DB57-4A8E-8120-BD12A99C2E2B}" destId="{5412E22A-4B4B-4E52-AB5A-2ABF8275CAD2}" srcOrd="0" destOrd="0" presId="urn:microsoft.com/office/officeart/2005/8/layout/hList1"/>
    <dgm:cxn modelId="{41404722-0E73-4AEC-B9DF-0EFCA791DC91}" type="presOf" srcId="{070CD0C2-4A9D-4FB1-A350-7278ACF7294F}" destId="{68DCDDBF-C91C-4F56-9380-FB88BCCA9CFE}" srcOrd="0" destOrd="0" presId="urn:microsoft.com/office/officeart/2005/8/layout/hList1"/>
    <dgm:cxn modelId="{E1EBC926-AB79-425A-AE22-B6CD46C2A2E7}" type="presOf" srcId="{879939C3-A5E8-4644-B4F6-51C270DFAC05}" destId="{DBAF6307-79C4-489B-B10A-15A6BA35026C}" srcOrd="0" destOrd="0" presId="urn:microsoft.com/office/officeart/2005/8/layout/hList1"/>
    <dgm:cxn modelId="{0D8F8135-CCD6-4F55-9345-2F039882DE74}" srcId="{81A3655A-F245-4F27-BD3C-B588909EDC01}" destId="{E93AF439-2708-4C34-B630-4E94D879DFF9}" srcOrd="0" destOrd="0" parTransId="{6E7189E0-1589-43D7-ABC2-FC9884C0C1CC}" sibTransId="{DCA97A29-8A29-4E6A-8279-E8F2CAB6BDF5}"/>
    <dgm:cxn modelId="{CD5C9946-98AC-4BAB-BB84-3E2C3B8A1B11}" type="presOf" srcId="{E93AF439-2708-4C34-B630-4E94D879DFF9}" destId="{B011D3D3-E020-462D-8CEC-534EA1BA9B39}" srcOrd="0" destOrd="0" presId="urn:microsoft.com/office/officeart/2005/8/layout/hList1"/>
    <dgm:cxn modelId="{EEACF853-1F03-4CC4-ABA7-409BBF21EE78}" srcId="{6733E91A-4A87-4665-94ED-ABF1D81F8A6E}" destId="{575A0CD7-FF24-4846-AF81-24AA416FD6B6}" srcOrd="2" destOrd="0" parTransId="{76842C50-1450-45CB-AC82-AE1FEDD97A73}" sibTransId="{6EA4D3E1-96BD-419E-A439-DE27E9219E37}"/>
    <dgm:cxn modelId="{08D2B956-FDC7-472B-B937-CAE027636EB6}" srcId="{6733E91A-4A87-4665-94ED-ABF1D81F8A6E}" destId="{5B966165-21B8-4EF6-994B-AC293043A3A6}" srcOrd="1" destOrd="0" parTransId="{4DD180BD-7A08-4DA5-B1FD-F90DF4A8BDB5}" sibTransId="{E75B0569-09A7-485F-9E27-CDD309ADA4D8}"/>
    <dgm:cxn modelId="{1319227C-5744-40CD-BFA0-057F14AC8B3E}" type="presOf" srcId="{575A0CD7-FF24-4846-AF81-24AA416FD6B6}" destId="{5412E22A-4B4B-4E52-AB5A-2ABF8275CAD2}" srcOrd="0" destOrd="2" presId="urn:microsoft.com/office/officeart/2005/8/layout/hList1"/>
    <dgm:cxn modelId="{33A33183-B61F-4FC2-96A1-B97332E61CC4}" type="presOf" srcId="{47ACD00C-A5E3-4102-B578-FA13BA99B48A}" destId="{98F01968-9EE5-4C9C-804B-BE6AADE9B18F}" srcOrd="0" destOrd="0" presId="urn:microsoft.com/office/officeart/2005/8/layout/hList1"/>
    <dgm:cxn modelId="{9A7347B3-2306-447A-AEB4-3B83F23B2236}" srcId="{070CD0C2-4A9D-4FB1-A350-7278ACF7294F}" destId="{47ACD00C-A5E3-4102-B578-FA13BA99B48A}" srcOrd="0" destOrd="0" parTransId="{C0238E8A-A415-4099-8513-BD3A76E372E2}" sibTransId="{B0222BD6-8696-4F4B-99F3-85A7A54BFFFB}"/>
    <dgm:cxn modelId="{9A5B0AD2-39DB-46C2-A104-1CB0FDB37563}" type="presOf" srcId="{20B38B88-12DF-4DC3-ADDF-A38B8771614D}" destId="{19963EE8-5366-4D23-BB38-FBA183EE76DC}" srcOrd="0" destOrd="0" presId="urn:microsoft.com/office/officeart/2005/8/layout/hList1"/>
    <dgm:cxn modelId="{977865D3-8EC1-48AF-9CB9-C18B33630BE6}" srcId="{81A3655A-F245-4F27-BD3C-B588909EDC01}" destId="{879939C3-A5E8-4644-B4F6-51C270DFAC05}" srcOrd="3" destOrd="0" parTransId="{2303BB5B-0DA7-4C7D-84F2-DBD22BE3815B}" sibTransId="{9F57C368-01B0-4D57-96D0-A57F33DB6B22}"/>
    <dgm:cxn modelId="{F1BF58E0-655D-43AA-8522-F71DBB41C85D}" srcId="{81A3655A-F245-4F27-BD3C-B588909EDC01}" destId="{6733E91A-4A87-4665-94ED-ABF1D81F8A6E}" srcOrd="2" destOrd="0" parTransId="{0727FADF-12DF-4E2D-B282-569A6BBA69E8}" sibTransId="{BFF9AF2B-CA81-4044-BB58-1138A984466E}"/>
    <dgm:cxn modelId="{568E21E3-77E8-45E1-8BF8-6C3A5FF30692}" type="presOf" srcId="{81A3655A-F245-4F27-BD3C-B588909EDC01}" destId="{0EAFDAB2-3E7A-4566-86AD-825C3B4EEE61}" srcOrd="0" destOrd="0" presId="urn:microsoft.com/office/officeart/2005/8/layout/hList1"/>
    <dgm:cxn modelId="{C60CABE5-CFAE-42F5-A742-486D0F6DE601}" type="presOf" srcId="{6733E91A-4A87-4665-94ED-ABF1D81F8A6E}" destId="{2882E407-10A0-40C3-BEEB-5C5A11BA04E1}" srcOrd="0" destOrd="0" presId="urn:microsoft.com/office/officeart/2005/8/layout/hList1"/>
    <dgm:cxn modelId="{5B70C7E5-D2AE-4BCF-8529-90F94E92F70B}" srcId="{81A3655A-F245-4F27-BD3C-B588909EDC01}" destId="{070CD0C2-4A9D-4FB1-A350-7278ACF7294F}" srcOrd="1" destOrd="0" parTransId="{263CE7AB-AFDF-4FC7-A211-63561D84EC24}" sibTransId="{1212C802-B2AE-41C5-9848-72DB4B808CC1}"/>
    <dgm:cxn modelId="{1FC8DFE7-FBDB-4129-AF97-DE6C912ACF6A}" srcId="{879939C3-A5E8-4644-B4F6-51C270DFAC05}" destId="{20B38B88-12DF-4DC3-ADDF-A38B8771614D}" srcOrd="0" destOrd="0" parTransId="{464D59E3-D1F1-45B4-A228-00934497BCEA}" sibTransId="{01A60B72-39A7-4BF3-9A7F-E809C3D51B38}"/>
    <dgm:cxn modelId="{CA4487ED-B594-4A09-A3E6-DAF4A5F645E3}" srcId="{6733E91A-4A87-4665-94ED-ABF1D81F8A6E}" destId="{E4B8C04A-DB57-4A8E-8120-BD12A99C2E2B}" srcOrd="0" destOrd="0" parTransId="{C8B2DA49-4A92-44BC-ADD5-45C36C94A7A5}" sibTransId="{E1BEF5B7-8ABF-48B9-B3E7-E3FCBB9109AF}"/>
    <dgm:cxn modelId="{B89EA7F9-FECB-4678-846C-44D68D73EFA2}" type="presOf" srcId="{5B966165-21B8-4EF6-994B-AC293043A3A6}" destId="{5412E22A-4B4B-4E52-AB5A-2ABF8275CAD2}" srcOrd="0" destOrd="1" presId="urn:microsoft.com/office/officeart/2005/8/layout/hList1"/>
    <dgm:cxn modelId="{3BB9A029-D891-4874-8DBE-538645EF043F}" type="presParOf" srcId="{0EAFDAB2-3E7A-4566-86AD-825C3B4EEE61}" destId="{9A67ABFE-8E49-4D09-ADF7-095549A145E1}" srcOrd="0" destOrd="0" presId="urn:microsoft.com/office/officeart/2005/8/layout/hList1"/>
    <dgm:cxn modelId="{7E62078A-CE3B-4DF0-BB6F-4C997796B350}" type="presParOf" srcId="{9A67ABFE-8E49-4D09-ADF7-095549A145E1}" destId="{B011D3D3-E020-462D-8CEC-534EA1BA9B39}" srcOrd="0" destOrd="0" presId="urn:microsoft.com/office/officeart/2005/8/layout/hList1"/>
    <dgm:cxn modelId="{FD32006B-F2CB-4741-9027-DD965677E381}" type="presParOf" srcId="{9A67ABFE-8E49-4D09-ADF7-095549A145E1}" destId="{D357F2A0-AEF0-4C42-852C-346B4EBAD5B4}" srcOrd="1" destOrd="0" presId="urn:microsoft.com/office/officeart/2005/8/layout/hList1"/>
    <dgm:cxn modelId="{02E4C226-C386-42EA-A5E3-84447B8A534B}" type="presParOf" srcId="{0EAFDAB2-3E7A-4566-86AD-825C3B4EEE61}" destId="{FFAD12F0-D631-4BD3-95AE-E9D1943703AA}" srcOrd="1" destOrd="0" presId="urn:microsoft.com/office/officeart/2005/8/layout/hList1"/>
    <dgm:cxn modelId="{611FD732-577F-4770-B6A5-C8CC5A4DDBF8}" type="presParOf" srcId="{0EAFDAB2-3E7A-4566-86AD-825C3B4EEE61}" destId="{DBE05B22-367D-4DBD-98D8-967EFCF7A05E}" srcOrd="2" destOrd="0" presId="urn:microsoft.com/office/officeart/2005/8/layout/hList1"/>
    <dgm:cxn modelId="{531A3BE7-EE57-4B15-BE9F-1F07C0CCE9AE}" type="presParOf" srcId="{DBE05B22-367D-4DBD-98D8-967EFCF7A05E}" destId="{68DCDDBF-C91C-4F56-9380-FB88BCCA9CFE}" srcOrd="0" destOrd="0" presId="urn:microsoft.com/office/officeart/2005/8/layout/hList1"/>
    <dgm:cxn modelId="{5B6EBA75-36E4-4D7D-8EA2-CEAC7578DBD4}" type="presParOf" srcId="{DBE05B22-367D-4DBD-98D8-967EFCF7A05E}" destId="{98F01968-9EE5-4C9C-804B-BE6AADE9B18F}" srcOrd="1" destOrd="0" presId="urn:microsoft.com/office/officeart/2005/8/layout/hList1"/>
    <dgm:cxn modelId="{13D3B86B-F278-42D9-863F-1E8426DB4FE6}" type="presParOf" srcId="{0EAFDAB2-3E7A-4566-86AD-825C3B4EEE61}" destId="{1A579F71-A4BD-40A8-9201-A8602C3BB449}" srcOrd="3" destOrd="0" presId="urn:microsoft.com/office/officeart/2005/8/layout/hList1"/>
    <dgm:cxn modelId="{FA67C546-435F-4903-807B-B33D6CACB048}" type="presParOf" srcId="{0EAFDAB2-3E7A-4566-86AD-825C3B4EEE61}" destId="{F4CE08A7-F6FC-4A2C-B7FC-5DF74010C2CD}" srcOrd="4" destOrd="0" presId="urn:microsoft.com/office/officeart/2005/8/layout/hList1"/>
    <dgm:cxn modelId="{5E593BDB-0BF8-4F60-9F83-E4D508A92EB5}" type="presParOf" srcId="{F4CE08A7-F6FC-4A2C-B7FC-5DF74010C2CD}" destId="{2882E407-10A0-40C3-BEEB-5C5A11BA04E1}" srcOrd="0" destOrd="0" presId="urn:microsoft.com/office/officeart/2005/8/layout/hList1"/>
    <dgm:cxn modelId="{405967DC-A0A4-4359-A2E7-8737D582159A}" type="presParOf" srcId="{F4CE08A7-F6FC-4A2C-B7FC-5DF74010C2CD}" destId="{5412E22A-4B4B-4E52-AB5A-2ABF8275CAD2}" srcOrd="1" destOrd="0" presId="urn:microsoft.com/office/officeart/2005/8/layout/hList1"/>
    <dgm:cxn modelId="{9CD81ED5-A6AC-4989-872B-E85C83BC8CBA}" type="presParOf" srcId="{0EAFDAB2-3E7A-4566-86AD-825C3B4EEE61}" destId="{0C8AFA33-2762-4386-ACAB-566DD27ADF53}" srcOrd="5" destOrd="0" presId="urn:microsoft.com/office/officeart/2005/8/layout/hList1"/>
    <dgm:cxn modelId="{D0599B1E-A5B9-4B63-ADC2-1C7701925654}" type="presParOf" srcId="{0EAFDAB2-3E7A-4566-86AD-825C3B4EEE61}" destId="{57A77A3B-9943-4CC4-A4C1-FFA8F581262B}" srcOrd="6" destOrd="0" presId="urn:microsoft.com/office/officeart/2005/8/layout/hList1"/>
    <dgm:cxn modelId="{6FD2F7B8-3CDA-4900-9334-107AF74D9FA3}" type="presParOf" srcId="{57A77A3B-9943-4CC4-A4C1-FFA8F581262B}" destId="{DBAF6307-79C4-489B-B10A-15A6BA35026C}" srcOrd="0" destOrd="0" presId="urn:microsoft.com/office/officeart/2005/8/layout/hList1"/>
    <dgm:cxn modelId="{98B5AC52-C203-49E0-9FF2-5DBB8BCC21C8}" type="presParOf" srcId="{57A77A3B-9943-4CC4-A4C1-FFA8F581262B}" destId="{19963EE8-5366-4D23-BB38-FBA183EE76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A3655A-F245-4F27-BD3C-B588909EDC01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AF439-2708-4C34-B630-4E94D879DFF9}">
      <dgm:prSet phldrT="[Text]"/>
      <dgm:spPr/>
      <dgm:t>
        <a:bodyPr/>
        <a:lstStyle/>
        <a:p>
          <a:r>
            <a:rPr lang="en-US" dirty="0"/>
            <a:t>Tree 1 Predictions: Bootstrap Data 1</a:t>
          </a:r>
        </a:p>
      </dgm:t>
    </dgm:pt>
    <dgm:pt modelId="{6E7189E0-1589-43D7-ABC2-FC9884C0C1CC}" type="parTrans" cxnId="{0D8F8135-CCD6-4F55-9345-2F039882DE74}">
      <dgm:prSet/>
      <dgm:spPr/>
      <dgm:t>
        <a:bodyPr/>
        <a:lstStyle/>
        <a:p>
          <a:endParaRPr lang="en-US"/>
        </a:p>
      </dgm:t>
    </dgm:pt>
    <dgm:pt modelId="{DCA97A29-8A29-4E6A-8279-E8F2CAB6BDF5}" type="sibTrans" cxnId="{0D8F8135-CCD6-4F55-9345-2F039882DE7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CC81631-5928-45D5-A207-F8D324970E4B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 baseline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𝑝𝑟𝑒𝑑𝑛</m:t>
                              </m:r>
                            </m:sub>
                          </m:sSub>
                        </m:e>
                      </m:mr>
                    </m:m>
                  </m:oMath>
                </m:oMathPara>
              </a14:m>
              <a:endParaRPr lang="en-US" sz="2000" baseline="0" dirty="0"/>
            </a:p>
          </dgm:t>
        </dgm:pt>
      </mc:Choice>
      <mc:Fallback>
        <dgm:pt modelId="{ACC81631-5928-45D5-A207-F8D324970E4B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i="0" baseline="0">
                  <a:latin typeface="Cambria Math" panose="02040503050406030204" pitchFamily="18" charset="0"/>
                </a:rPr>
                <a:t>■8(</a:t>
              </a:r>
              <a:r>
                <a:rPr lang="en-US" sz="2000" b="0" i="0" baseline="0">
                  <a:latin typeface="Cambria Math" panose="02040503050406030204" pitchFamily="18" charset="0"/>
                </a:rPr>
                <a:t>𝑋_1&amp;𝑦_𝑝𝑟𝑒𝑑1@𝑋_2&amp;𝑦_𝑝𝑟𝑒𝑑2@…&amp;…@𝑋_𝑛&amp;𝑦_𝑝𝑟𝑒𝑑𝑛 )</a:t>
              </a:r>
              <a:endParaRPr lang="en-US" sz="2000" baseline="0" dirty="0"/>
            </a:p>
          </dgm:t>
        </dgm:pt>
      </mc:Fallback>
    </mc:AlternateContent>
    <dgm:pt modelId="{BC1931EE-380B-4DAA-B3C0-6F688D9527A7}" type="parTrans" cxnId="{25CDE50C-63B0-4927-97E4-73620E1B1773}">
      <dgm:prSet/>
      <dgm:spPr/>
      <dgm:t>
        <a:bodyPr/>
        <a:lstStyle/>
        <a:p>
          <a:endParaRPr lang="en-US"/>
        </a:p>
      </dgm:t>
    </dgm:pt>
    <dgm:pt modelId="{CEF81C47-C1F5-4156-BD56-F7E0394450CE}" type="sibTrans" cxnId="{25CDE50C-63B0-4927-97E4-73620E1B1773}">
      <dgm:prSet/>
      <dgm:spPr/>
      <dgm:t>
        <a:bodyPr/>
        <a:lstStyle/>
        <a:p>
          <a:endParaRPr lang="en-US"/>
        </a:p>
      </dgm:t>
    </dgm:pt>
    <dgm:pt modelId="{5B966165-21B8-4EF6-994B-AC293043A3A6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4DD180BD-7A08-4DA5-B1FD-F90DF4A8BDB5}" type="parTrans" cxnId="{08D2B956-FDC7-472B-B937-CAE027636EB6}">
      <dgm:prSet/>
      <dgm:spPr/>
      <dgm:t>
        <a:bodyPr/>
        <a:lstStyle/>
        <a:p>
          <a:endParaRPr lang="en-US"/>
        </a:p>
      </dgm:t>
    </dgm:pt>
    <dgm:pt modelId="{E75B0569-09A7-485F-9E27-CDD309ADA4D8}" type="sibTrans" cxnId="{08D2B956-FDC7-472B-B937-CAE027636EB6}">
      <dgm:prSet/>
      <dgm:spPr/>
      <dgm:t>
        <a:bodyPr/>
        <a:lstStyle/>
        <a:p>
          <a:endParaRPr lang="en-US"/>
        </a:p>
      </dgm:t>
    </dgm:pt>
    <dgm:pt modelId="{575A0CD7-FF24-4846-AF81-24AA416FD6B6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76842C50-1450-45CB-AC82-AE1FEDD97A73}" type="parTrans" cxnId="{EEACF853-1F03-4CC4-ABA7-409BBF21EE78}">
      <dgm:prSet/>
      <dgm:spPr/>
      <dgm:t>
        <a:bodyPr/>
        <a:lstStyle/>
        <a:p>
          <a:endParaRPr lang="en-US"/>
        </a:p>
      </dgm:t>
    </dgm:pt>
    <dgm:pt modelId="{6EA4D3E1-96BD-419E-A439-DE27E9219E37}" type="sibTrans" cxnId="{EEACF853-1F03-4CC4-ABA7-409BBF21EE78}">
      <dgm:prSet/>
      <dgm:spPr/>
      <dgm:t>
        <a:bodyPr/>
        <a:lstStyle/>
        <a:p>
          <a:endParaRPr lang="en-US"/>
        </a:p>
      </dgm:t>
    </dgm:pt>
    <dgm:pt modelId="{879939C3-A5E8-4644-B4F6-51C270DFAC05}">
      <dgm:prSet/>
      <dgm:spPr/>
      <dgm:t>
        <a:bodyPr/>
        <a:lstStyle/>
        <a:p>
          <a:r>
            <a:rPr lang="en-US" dirty="0"/>
            <a:t>Tree N Predictions: Bootstrap Data N</a:t>
          </a:r>
        </a:p>
      </dgm:t>
    </dgm:pt>
    <dgm:pt modelId="{2303BB5B-0DA7-4C7D-84F2-DBD22BE3815B}" type="parTrans" cxnId="{977865D3-8EC1-48AF-9CB9-C18B33630BE6}">
      <dgm:prSet/>
      <dgm:spPr/>
      <dgm:t>
        <a:bodyPr/>
        <a:lstStyle/>
        <a:p>
          <a:endParaRPr lang="en-US"/>
        </a:p>
      </dgm:t>
    </dgm:pt>
    <dgm:pt modelId="{9F57C368-01B0-4D57-96D0-A57F33DB6B22}" type="sibTrans" cxnId="{977865D3-8EC1-48AF-9CB9-C18B33630BE6}">
      <dgm:prSet/>
      <dgm:spPr/>
      <dgm:t>
        <a:bodyPr/>
        <a:lstStyle/>
        <a:p>
          <a:endParaRPr lang="en-US"/>
        </a:p>
      </dgm:t>
    </dgm:pt>
    <dgm:pt modelId="{6733E91A-4A87-4665-94ED-ABF1D81F8A6E}">
      <dgm:prSet phldrT="[Text]"/>
      <dgm:spPr/>
      <dgm:t>
        <a:bodyPr/>
        <a:lstStyle/>
        <a:p>
          <a:r>
            <a:rPr lang="en-US" dirty="0"/>
            <a:t>…..</a:t>
          </a:r>
        </a:p>
      </dgm:t>
    </dgm:pt>
    <dgm:pt modelId="{BFF9AF2B-CA81-4044-BB58-1138A984466E}" type="sibTrans" cxnId="{F1BF58E0-655D-43AA-8522-F71DBB41C85D}">
      <dgm:prSet/>
      <dgm:spPr/>
      <dgm:t>
        <a:bodyPr/>
        <a:lstStyle/>
        <a:p>
          <a:endParaRPr lang="en-US"/>
        </a:p>
      </dgm:t>
    </dgm:pt>
    <dgm:pt modelId="{0727FADF-12DF-4E2D-B282-569A6BBA69E8}" type="parTrans" cxnId="{F1BF58E0-655D-43AA-8522-F71DBB41C85D}">
      <dgm:prSet/>
      <dgm:spPr/>
      <dgm:t>
        <a:bodyPr/>
        <a:lstStyle/>
        <a:p>
          <a:endParaRPr lang="en-US"/>
        </a:p>
      </dgm:t>
    </dgm:pt>
    <dgm:pt modelId="{E4B8C04A-DB57-4A8E-8120-BD12A99C2E2B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E1BEF5B7-8ABF-48B9-B3E7-E3FCBB9109AF}" type="sibTrans" cxnId="{CA4487ED-B594-4A09-A3E6-DAF4A5F645E3}">
      <dgm:prSet/>
      <dgm:spPr/>
      <dgm:t>
        <a:bodyPr/>
        <a:lstStyle/>
        <a:p>
          <a:endParaRPr lang="en-US"/>
        </a:p>
      </dgm:t>
    </dgm:pt>
    <dgm:pt modelId="{C8B2DA49-4A92-44BC-ADD5-45C36C94A7A5}" type="parTrans" cxnId="{CA4487ED-B594-4A09-A3E6-DAF4A5F645E3}">
      <dgm:prSet/>
      <dgm:spPr/>
      <dgm:t>
        <a:bodyPr/>
        <a:lstStyle/>
        <a:p>
          <a:endParaRPr lang="en-US"/>
        </a:p>
      </dgm:t>
    </dgm:pt>
    <dgm:pt modelId="{070CD0C2-4A9D-4FB1-A350-7278ACF7294F}">
      <dgm:prSet/>
      <dgm:spPr/>
      <dgm:t>
        <a:bodyPr/>
        <a:lstStyle/>
        <a:p>
          <a:r>
            <a:rPr lang="en-US" dirty="0"/>
            <a:t>Tree 2 Predictions: Bootstrap Data 2</a:t>
          </a:r>
        </a:p>
      </dgm:t>
    </dgm:pt>
    <dgm:pt modelId="{263CE7AB-AFDF-4FC7-A211-63561D84EC24}" type="parTrans" cxnId="{5B70C7E5-D2AE-4BCF-8529-90F94E92F70B}">
      <dgm:prSet/>
      <dgm:spPr/>
      <dgm:t>
        <a:bodyPr/>
        <a:lstStyle/>
        <a:p>
          <a:endParaRPr lang="en-US"/>
        </a:p>
      </dgm:t>
    </dgm:pt>
    <dgm:pt modelId="{1212C802-B2AE-41C5-9848-72DB4B808CC1}" type="sibTrans" cxnId="{5B70C7E5-D2AE-4BCF-8529-90F94E92F70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3C1582C-7D93-419B-AEFF-EB9286845E00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 baseline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𝑝𝑟𝑒𝑑𝑛</m:t>
                              </m:r>
                            </m:sub>
                          </m:sSub>
                        </m:e>
                      </m:mr>
                    </m:m>
                  </m:oMath>
                </m:oMathPara>
              </a14:m>
              <a:endParaRPr lang="en-US" sz="2000" dirty="0"/>
            </a:p>
          </dgm:t>
        </dgm:pt>
      </mc:Choice>
      <mc:Fallback>
        <dgm:pt modelId="{43C1582C-7D93-419B-AEFF-EB9286845E00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i="0" baseline="0">
                  <a:latin typeface="Cambria Math" panose="02040503050406030204" pitchFamily="18" charset="0"/>
                </a:rPr>
                <a:t>■8(</a:t>
              </a:r>
              <a:r>
                <a:rPr lang="en-US" sz="2000" b="0" i="0" baseline="0">
                  <a:latin typeface="Cambria Math" panose="02040503050406030204" pitchFamily="18" charset="0"/>
                </a:rPr>
                <a:t>𝑋_1&amp;𝑦_𝑝𝑟𝑒𝑑1@𝑋_2&amp;𝑦_𝑝𝑟𝑒𝑑2@…&amp;…@𝑋_𝑛&amp;𝑦_𝑝𝑟𝑒𝑑𝑛 )</a:t>
              </a:r>
              <a:endParaRPr lang="en-US" sz="2000" dirty="0"/>
            </a:p>
          </dgm:t>
        </dgm:pt>
      </mc:Fallback>
    </mc:AlternateContent>
    <dgm:pt modelId="{83D4DBA5-99A5-4D2A-9449-CF13BE93B4CF}" type="parTrans" cxnId="{73361166-8822-4871-986A-D773C5131421}">
      <dgm:prSet/>
      <dgm:spPr/>
      <dgm:t>
        <a:bodyPr/>
        <a:lstStyle/>
        <a:p>
          <a:endParaRPr lang="en-US"/>
        </a:p>
      </dgm:t>
    </dgm:pt>
    <dgm:pt modelId="{7DEFA015-8B21-4958-B49D-036A7F484C31}" type="sibTrans" cxnId="{73361166-8822-4871-986A-D773C513142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FE23B87-670B-4B57-AB58-35FE41AFE712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 baseline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𝑝𝑟𝑒𝑑𝑛</m:t>
                              </m:r>
                            </m:sub>
                          </m:sSub>
                        </m:e>
                      </m:mr>
                    </m:m>
                  </m:oMath>
                </m:oMathPara>
              </a14:m>
              <a:endParaRPr lang="en-US" sz="2000"/>
            </a:p>
          </dgm:t>
        </dgm:pt>
      </mc:Choice>
      <mc:Fallback>
        <dgm:pt modelId="{7FE23B87-670B-4B57-AB58-35FE41AFE712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i="0" baseline="0">
                  <a:latin typeface="Cambria Math" panose="02040503050406030204" pitchFamily="18" charset="0"/>
                </a:rPr>
                <a:t>■8(</a:t>
              </a:r>
              <a:r>
                <a:rPr lang="en-US" sz="2000" b="0" i="0" baseline="0">
                  <a:latin typeface="Cambria Math" panose="02040503050406030204" pitchFamily="18" charset="0"/>
                </a:rPr>
                <a:t>𝑋_1&amp;𝑦_𝑝𝑟𝑒𝑑1@𝑋_2&amp;𝑦_𝑝𝑟𝑒𝑑2@…&amp;…@𝑋_𝑛&amp;𝑦_𝑝𝑟𝑒𝑑𝑛 )</a:t>
              </a:r>
              <a:endParaRPr lang="en-US" sz="2000"/>
            </a:p>
          </dgm:t>
        </dgm:pt>
      </mc:Fallback>
    </mc:AlternateContent>
    <dgm:pt modelId="{7D2B0C2C-0193-453A-BB79-099EC88E267B}" type="parTrans" cxnId="{234BD8DD-5BF5-4FD8-95D7-0AF8D530989F}">
      <dgm:prSet/>
      <dgm:spPr/>
      <dgm:t>
        <a:bodyPr/>
        <a:lstStyle/>
        <a:p>
          <a:endParaRPr lang="en-US"/>
        </a:p>
      </dgm:t>
    </dgm:pt>
    <dgm:pt modelId="{283AC405-85F3-4EEB-BA14-EE7D8EE15DAC}" type="sibTrans" cxnId="{234BD8DD-5BF5-4FD8-95D7-0AF8D530989F}">
      <dgm:prSet/>
      <dgm:spPr/>
      <dgm:t>
        <a:bodyPr/>
        <a:lstStyle/>
        <a:p>
          <a:endParaRPr lang="en-US"/>
        </a:p>
      </dgm:t>
    </dgm:pt>
    <dgm:pt modelId="{D27F11A1-7D75-4E0D-902A-F8958102CF38}">
      <dgm:prSet/>
      <dgm:spPr/>
      <dgm:t>
        <a:bodyPr/>
        <a:lstStyle/>
        <a:p>
          <a:r>
            <a:rPr lang="en-US" dirty="0"/>
            <a:t>Train Predictions: Bagging N Trees</a:t>
          </a:r>
        </a:p>
      </dgm:t>
    </dgm:pt>
    <dgm:pt modelId="{24CABC56-AF2D-482A-8804-6948D5D3A9E3}" type="parTrans" cxnId="{276CD762-CCC7-4CC3-AE42-3CBFF0E352FD}">
      <dgm:prSet/>
      <dgm:spPr/>
      <dgm:t>
        <a:bodyPr/>
        <a:lstStyle/>
        <a:p>
          <a:endParaRPr lang="en-US"/>
        </a:p>
      </dgm:t>
    </dgm:pt>
    <dgm:pt modelId="{6A28349D-BBE6-4E36-85F7-9A5D2B2E0462}" type="sibTrans" cxnId="{276CD762-CCC7-4CC3-AE42-3CBFF0E352F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6EA0380-3620-44EF-AA4F-E1ED31A57098}">
          <dgm:prSet/>
          <dgm:spPr/>
          <dgm:t>
            <a:bodyPr/>
            <a:lstStyle/>
            <a:p>
              <a:r>
                <a:rPr lang="en-US" dirty="0"/>
                <a:t>Regression: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= </m:t>
                  </m:r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den>
                  </m:f>
                </m:oMath>
              </a14:m>
              <a:endParaRPr lang="en-US" dirty="0"/>
            </a:p>
          </dgm:t>
        </dgm:pt>
      </mc:Choice>
      <mc:Fallback>
        <dgm:pt modelId="{76EA0380-3620-44EF-AA4F-E1ED31A57098}">
          <dgm:prSet/>
          <dgm:spPr/>
          <dgm:t>
            <a:bodyPr/>
            <a:lstStyle/>
            <a:p>
              <a:r>
                <a:rPr lang="en-US" dirty="0"/>
                <a:t>Regression: </a:t>
              </a:r>
              <a:r>
                <a:rPr lang="en-US" b="0" i="0">
                  <a:latin typeface="Cambria Math" panose="02040503050406030204" pitchFamily="18" charset="0"/>
                </a:rPr>
                <a:t>𝑦_𝑝𝑟𝑒𝑑=  (∑_1^𝑁▒𝑦_(𝑝𝑟𝑒𝑑 𝑁) )/𝑁</a:t>
              </a:r>
              <a:endParaRPr lang="en-US" dirty="0"/>
            </a:p>
          </dgm:t>
        </dgm:pt>
      </mc:Fallback>
    </mc:AlternateContent>
    <dgm:pt modelId="{7BC6D3C3-F9A8-41FE-9BA6-56911E4A0CE9}" type="parTrans" cxnId="{D555320B-50F3-4BCC-9FC4-12C4732200E5}">
      <dgm:prSet/>
      <dgm:spPr/>
      <dgm:t>
        <a:bodyPr/>
        <a:lstStyle/>
        <a:p>
          <a:endParaRPr lang="en-US"/>
        </a:p>
      </dgm:t>
    </dgm:pt>
    <dgm:pt modelId="{8AB8A41E-D87B-44BA-9D75-DAF6756EC46C}" type="sibTrans" cxnId="{D555320B-50F3-4BCC-9FC4-12C4732200E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CCDC75D-A167-4098-9905-70E5FCD1F82A}">
          <dgm:prSet/>
          <dgm:spPr/>
          <dgm:t>
            <a:bodyPr/>
            <a:lstStyle/>
            <a:p>
              <a:r>
                <a:rPr lang="en-US" dirty="0"/>
                <a:t>Classification: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lang="en-US" b="0" i="0" smtClean="0">
                      <a:latin typeface="Cambria Math" panose="02040503050406030204" pitchFamily="18" charset="0"/>
                    </a:rPr>
                    <m:t>max</m:t>
                  </m:r>
                  <m:sPre>
                    <m:sPre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PrePr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sup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e>
                  </m:sPre>
                </m:oMath>
              </a14:m>
              <a:endParaRPr lang="en-US" dirty="0"/>
            </a:p>
          </dgm:t>
        </dgm:pt>
      </mc:Choice>
      <mc:Fallback>
        <dgm:pt modelId="{2CCDC75D-A167-4098-9905-70E5FCD1F82A}">
          <dgm:prSet/>
          <dgm:spPr/>
          <dgm:t>
            <a:bodyPr/>
            <a:lstStyle/>
            <a:p>
              <a:r>
                <a:rPr lang="en-US" dirty="0"/>
                <a:t>Classification: </a:t>
              </a:r>
              <a:r>
                <a:rPr lang="en-US" b="0" i="0">
                  <a:latin typeface="Cambria Math" panose="02040503050406030204" pitchFamily="18" charset="0"/>
                </a:rPr>
                <a:t>𝑦_𝑝𝑟𝑒𝑑=max(_1^𝑁)⁡{𝑦_(𝑝𝑟𝑒𝑑 𝑁)}</a:t>
              </a:r>
              <a:endParaRPr lang="en-US" dirty="0"/>
            </a:p>
          </dgm:t>
        </dgm:pt>
      </mc:Fallback>
    </mc:AlternateContent>
    <dgm:pt modelId="{3A6FB7D3-3C49-4777-987E-8DB653131390}" type="parTrans" cxnId="{E7D09314-3C58-483F-A43E-8EDE8E81F32D}">
      <dgm:prSet/>
      <dgm:spPr/>
      <dgm:t>
        <a:bodyPr/>
        <a:lstStyle/>
        <a:p>
          <a:endParaRPr lang="en-US"/>
        </a:p>
      </dgm:t>
    </dgm:pt>
    <dgm:pt modelId="{C99ABFB3-2A92-4FB4-A658-A319B46A8FEE}" type="sibTrans" cxnId="{E7D09314-3C58-483F-A43E-8EDE8E81F32D}">
      <dgm:prSet/>
      <dgm:spPr/>
      <dgm:t>
        <a:bodyPr/>
        <a:lstStyle/>
        <a:p>
          <a:endParaRPr lang="en-US"/>
        </a:p>
      </dgm:t>
    </dgm:pt>
    <dgm:pt modelId="{0EAFDAB2-3E7A-4566-86AD-825C3B4EEE61}" type="pres">
      <dgm:prSet presAssocID="{81A3655A-F245-4F27-BD3C-B588909EDC01}" presName="Name0" presStyleCnt="0">
        <dgm:presLayoutVars>
          <dgm:dir/>
          <dgm:animLvl val="lvl"/>
          <dgm:resizeHandles val="exact"/>
        </dgm:presLayoutVars>
      </dgm:prSet>
      <dgm:spPr/>
    </dgm:pt>
    <dgm:pt modelId="{9A67ABFE-8E49-4D09-ADF7-095549A145E1}" type="pres">
      <dgm:prSet presAssocID="{E93AF439-2708-4C34-B630-4E94D879DFF9}" presName="composite" presStyleCnt="0"/>
      <dgm:spPr/>
    </dgm:pt>
    <dgm:pt modelId="{B011D3D3-E020-462D-8CEC-534EA1BA9B39}" type="pres">
      <dgm:prSet presAssocID="{E93AF439-2708-4C34-B630-4E94D879DFF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357F2A0-AEF0-4C42-852C-346B4EBAD5B4}" type="pres">
      <dgm:prSet presAssocID="{E93AF439-2708-4C34-B630-4E94D879DFF9}" presName="desTx" presStyleLbl="alignAccFollowNode1" presStyleIdx="0" presStyleCnt="5">
        <dgm:presLayoutVars>
          <dgm:bulletEnabled val="1"/>
        </dgm:presLayoutVars>
      </dgm:prSet>
      <dgm:spPr/>
    </dgm:pt>
    <dgm:pt modelId="{FFAD12F0-D631-4BD3-95AE-E9D1943703AA}" type="pres">
      <dgm:prSet presAssocID="{DCA97A29-8A29-4E6A-8279-E8F2CAB6BDF5}" presName="space" presStyleCnt="0"/>
      <dgm:spPr/>
    </dgm:pt>
    <dgm:pt modelId="{DBE05B22-367D-4DBD-98D8-967EFCF7A05E}" type="pres">
      <dgm:prSet presAssocID="{070CD0C2-4A9D-4FB1-A350-7278ACF7294F}" presName="composite" presStyleCnt="0"/>
      <dgm:spPr/>
    </dgm:pt>
    <dgm:pt modelId="{68DCDDBF-C91C-4F56-9380-FB88BCCA9CFE}" type="pres">
      <dgm:prSet presAssocID="{070CD0C2-4A9D-4FB1-A350-7278ACF7294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8F01968-9EE5-4C9C-804B-BE6AADE9B18F}" type="pres">
      <dgm:prSet presAssocID="{070CD0C2-4A9D-4FB1-A350-7278ACF7294F}" presName="desTx" presStyleLbl="alignAccFollowNode1" presStyleIdx="1" presStyleCnt="5">
        <dgm:presLayoutVars>
          <dgm:bulletEnabled val="1"/>
        </dgm:presLayoutVars>
      </dgm:prSet>
      <dgm:spPr/>
    </dgm:pt>
    <dgm:pt modelId="{1A579F71-A4BD-40A8-9201-A8602C3BB449}" type="pres">
      <dgm:prSet presAssocID="{1212C802-B2AE-41C5-9848-72DB4B808CC1}" presName="space" presStyleCnt="0"/>
      <dgm:spPr/>
    </dgm:pt>
    <dgm:pt modelId="{F4CE08A7-F6FC-4A2C-B7FC-5DF74010C2CD}" type="pres">
      <dgm:prSet presAssocID="{6733E91A-4A87-4665-94ED-ABF1D81F8A6E}" presName="composite" presStyleCnt="0"/>
      <dgm:spPr/>
    </dgm:pt>
    <dgm:pt modelId="{2882E407-10A0-40C3-BEEB-5C5A11BA04E1}" type="pres">
      <dgm:prSet presAssocID="{6733E91A-4A87-4665-94ED-ABF1D81F8A6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412E22A-4B4B-4E52-AB5A-2ABF8275CAD2}" type="pres">
      <dgm:prSet presAssocID="{6733E91A-4A87-4665-94ED-ABF1D81F8A6E}" presName="desTx" presStyleLbl="alignAccFollowNode1" presStyleIdx="2" presStyleCnt="5">
        <dgm:presLayoutVars>
          <dgm:bulletEnabled val="1"/>
        </dgm:presLayoutVars>
      </dgm:prSet>
      <dgm:spPr/>
    </dgm:pt>
    <dgm:pt modelId="{0C8AFA33-2762-4386-ACAB-566DD27ADF53}" type="pres">
      <dgm:prSet presAssocID="{BFF9AF2B-CA81-4044-BB58-1138A984466E}" presName="space" presStyleCnt="0"/>
      <dgm:spPr/>
    </dgm:pt>
    <dgm:pt modelId="{57A77A3B-9943-4CC4-A4C1-FFA8F581262B}" type="pres">
      <dgm:prSet presAssocID="{879939C3-A5E8-4644-B4F6-51C270DFAC05}" presName="composite" presStyleCnt="0"/>
      <dgm:spPr/>
    </dgm:pt>
    <dgm:pt modelId="{DBAF6307-79C4-489B-B10A-15A6BA35026C}" type="pres">
      <dgm:prSet presAssocID="{879939C3-A5E8-4644-B4F6-51C270DFAC0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9963EE8-5366-4D23-BB38-FBA183EE76DC}" type="pres">
      <dgm:prSet presAssocID="{879939C3-A5E8-4644-B4F6-51C270DFAC05}" presName="desTx" presStyleLbl="alignAccFollowNode1" presStyleIdx="3" presStyleCnt="5">
        <dgm:presLayoutVars>
          <dgm:bulletEnabled val="1"/>
        </dgm:presLayoutVars>
      </dgm:prSet>
      <dgm:spPr/>
    </dgm:pt>
    <dgm:pt modelId="{BA01202E-A5EA-4A54-8A20-6C2D6EFFD112}" type="pres">
      <dgm:prSet presAssocID="{9F57C368-01B0-4D57-96D0-A57F33DB6B22}" presName="space" presStyleCnt="0"/>
      <dgm:spPr/>
    </dgm:pt>
    <dgm:pt modelId="{8A0733F2-C3C7-4F23-995A-838CF4310538}" type="pres">
      <dgm:prSet presAssocID="{D27F11A1-7D75-4E0D-902A-F8958102CF38}" presName="composite" presStyleCnt="0"/>
      <dgm:spPr/>
    </dgm:pt>
    <dgm:pt modelId="{C980D120-3540-484E-91D7-03BFDEC9CC2F}" type="pres">
      <dgm:prSet presAssocID="{D27F11A1-7D75-4E0D-902A-F8958102CF3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F06E103-1B26-4437-A175-02B10953F59A}" type="pres">
      <dgm:prSet presAssocID="{D27F11A1-7D75-4E0D-902A-F8958102CF3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8558606-1806-46A5-8947-A32CC7F12A53}" type="presOf" srcId="{ACC81631-5928-45D5-A207-F8D324970E4B}" destId="{D357F2A0-AEF0-4C42-852C-346B4EBAD5B4}" srcOrd="0" destOrd="0" presId="urn:microsoft.com/office/officeart/2005/8/layout/hList1"/>
    <dgm:cxn modelId="{D555320B-50F3-4BCC-9FC4-12C4732200E5}" srcId="{D27F11A1-7D75-4E0D-902A-F8958102CF38}" destId="{76EA0380-3620-44EF-AA4F-E1ED31A57098}" srcOrd="0" destOrd="0" parTransId="{7BC6D3C3-F9A8-41FE-9BA6-56911E4A0CE9}" sibTransId="{8AB8A41E-D87B-44BA-9D75-DAF6756EC46C}"/>
    <dgm:cxn modelId="{25CDE50C-63B0-4927-97E4-73620E1B1773}" srcId="{E93AF439-2708-4C34-B630-4E94D879DFF9}" destId="{ACC81631-5928-45D5-A207-F8D324970E4B}" srcOrd="0" destOrd="0" parTransId="{BC1931EE-380B-4DAA-B3C0-6F688D9527A7}" sibTransId="{CEF81C47-C1F5-4156-BD56-F7E0394450CE}"/>
    <dgm:cxn modelId="{0852AC0E-6D66-4E96-9EB8-937544D0B07A}" type="presOf" srcId="{E4B8C04A-DB57-4A8E-8120-BD12A99C2E2B}" destId="{5412E22A-4B4B-4E52-AB5A-2ABF8275CAD2}" srcOrd="0" destOrd="0" presId="urn:microsoft.com/office/officeart/2005/8/layout/hList1"/>
    <dgm:cxn modelId="{E7D09314-3C58-483F-A43E-8EDE8E81F32D}" srcId="{D27F11A1-7D75-4E0D-902A-F8958102CF38}" destId="{2CCDC75D-A167-4098-9905-70E5FCD1F82A}" srcOrd="1" destOrd="0" parTransId="{3A6FB7D3-3C49-4777-987E-8DB653131390}" sibTransId="{C99ABFB3-2A92-4FB4-A658-A319B46A8FEE}"/>
    <dgm:cxn modelId="{41404722-0E73-4AEC-B9DF-0EFCA791DC91}" type="presOf" srcId="{070CD0C2-4A9D-4FB1-A350-7278ACF7294F}" destId="{68DCDDBF-C91C-4F56-9380-FB88BCCA9CFE}" srcOrd="0" destOrd="0" presId="urn:microsoft.com/office/officeart/2005/8/layout/hList1"/>
    <dgm:cxn modelId="{E1EBC926-AB79-425A-AE22-B6CD46C2A2E7}" type="presOf" srcId="{879939C3-A5E8-4644-B4F6-51C270DFAC05}" destId="{DBAF6307-79C4-489B-B10A-15A6BA35026C}" srcOrd="0" destOrd="0" presId="urn:microsoft.com/office/officeart/2005/8/layout/hList1"/>
    <dgm:cxn modelId="{69E3B42F-4AE2-4D2D-B273-2A86E4C0BE44}" type="presOf" srcId="{43C1582C-7D93-419B-AEFF-EB9286845E00}" destId="{98F01968-9EE5-4C9C-804B-BE6AADE9B18F}" srcOrd="0" destOrd="0" presId="urn:microsoft.com/office/officeart/2005/8/layout/hList1"/>
    <dgm:cxn modelId="{0D8F8135-CCD6-4F55-9345-2F039882DE74}" srcId="{81A3655A-F245-4F27-BD3C-B588909EDC01}" destId="{E93AF439-2708-4C34-B630-4E94D879DFF9}" srcOrd="0" destOrd="0" parTransId="{6E7189E0-1589-43D7-ABC2-FC9884C0C1CC}" sibTransId="{DCA97A29-8A29-4E6A-8279-E8F2CAB6BDF5}"/>
    <dgm:cxn modelId="{462A8260-FB92-45DB-A08D-0CD58F1FDA63}" type="presOf" srcId="{D27F11A1-7D75-4E0D-902A-F8958102CF38}" destId="{C980D120-3540-484E-91D7-03BFDEC9CC2F}" srcOrd="0" destOrd="0" presId="urn:microsoft.com/office/officeart/2005/8/layout/hList1"/>
    <dgm:cxn modelId="{276CD762-CCC7-4CC3-AE42-3CBFF0E352FD}" srcId="{81A3655A-F245-4F27-BD3C-B588909EDC01}" destId="{D27F11A1-7D75-4E0D-902A-F8958102CF38}" srcOrd="4" destOrd="0" parTransId="{24CABC56-AF2D-482A-8804-6948D5D3A9E3}" sibTransId="{6A28349D-BBE6-4E36-85F7-9A5D2B2E0462}"/>
    <dgm:cxn modelId="{73361166-8822-4871-986A-D773C5131421}" srcId="{070CD0C2-4A9D-4FB1-A350-7278ACF7294F}" destId="{43C1582C-7D93-419B-AEFF-EB9286845E00}" srcOrd="0" destOrd="0" parTransId="{83D4DBA5-99A5-4D2A-9449-CF13BE93B4CF}" sibTransId="{7DEFA015-8B21-4958-B49D-036A7F484C31}"/>
    <dgm:cxn modelId="{CD5C9946-98AC-4BAB-BB84-3E2C3B8A1B11}" type="presOf" srcId="{E93AF439-2708-4C34-B630-4E94D879DFF9}" destId="{B011D3D3-E020-462D-8CEC-534EA1BA9B39}" srcOrd="0" destOrd="0" presId="urn:microsoft.com/office/officeart/2005/8/layout/hList1"/>
    <dgm:cxn modelId="{EEACF853-1F03-4CC4-ABA7-409BBF21EE78}" srcId="{6733E91A-4A87-4665-94ED-ABF1D81F8A6E}" destId="{575A0CD7-FF24-4846-AF81-24AA416FD6B6}" srcOrd="2" destOrd="0" parTransId="{76842C50-1450-45CB-AC82-AE1FEDD97A73}" sibTransId="{6EA4D3E1-96BD-419E-A439-DE27E9219E37}"/>
    <dgm:cxn modelId="{08D2B956-FDC7-472B-B937-CAE027636EB6}" srcId="{6733E91A-4A87-4665-94ED-ABF1D81F8A6E}" destId="{5B966165-21B8-4EF6-994B-AC293043A3A6}" srcOrd="1" destOrd="0" parTransId="{4DD180BD-7A08-4DA5-B1FD-F90DF4A8BDB5}" sibTransId="{E75B0569-09A7-485F-9E27-CDD309ADA4D8}"/>
    <dgm:cxn modelId="{1319227C-5744-40CD-BFA0-057F14AC8B3E}" type="presOf" srcId="{575A0CD7-FF24-4846-AF81-24AA416FD6B6}" destId="{5412E22A-4B4B-4E52-AB5A-2ABF8275CAD2}" srcOrd="0" destOrd="2" presId="urn:microsoft.com/office/officeart/2005/8/layout/hList1"/>
    <dgm:cxn modelId="{38C75390-669A-467A-AC64-737178BCB1DF}" type="presOf" srcId="{76EA0380-3620-44EF-AA4F-E1ED31A57098}" destId="{1F06E103-1B26-4437-A175-02B10953F59A}" srcOrd="0" destOrd="0" presId="urn:microsoft.com/office/officeart/2005/8/layout/hList1"/>
    <dgm:cxn modelId="{03BF6593-C90F-407B-8D8B-5EEF4484AFFF}" type="presOf" srcId="{7FE23B87-670B-4B57-AB58-35FE41AFE712}" destId="{19963EE8-5366-4D23-BB38-FBA183EE76DC}" srcOrd="0" destOrd="0" presId="urn:microsoft.com/office/officeart/2005/8/layout/hList1"/>
    <dgm:cxn modelId="{0CA63DA8-103E-43AC-BABF-9B15A5630C56}" type="presOf" srcId="{2CCDC75D-A167-4098-9905-70E5FCD1F82A}" destId="{1F06E103-1B26-4437-A175-02B10953F59A}" srcOrd="0" destOrd="1" presId="urn:microsoft.com/office/officeart/2005/8/layout/hList1"/>
    <dgm:cxn modelId="{977865D3-8EC1-48AF-9CB9-C18B33630BE6}" srcId="{81A3655A-F245-4F27-BD3C-B588909EDC01}" destId="{879939C3-A5E8-4644-B4F6-51C270DFAC05}" srcOrd="3" destOrd="0" parTransId="{2303BB5B-0DA7-4C7D-84F2-DBD22BE3815B}" sibTransId="{9F57C368-01B0-4D57-96D0-A57F33DB6B22}"/>
    <dgm:cxn modelId="{234BD8DD-5BF5-4FD8-95D7-0AF8D530989F}" srcId="{879939C3-A5E8-4644-B4F6-51C270DFAC05}" destId="{7FE23B87-670B-4B57-AB58-35FE41AFE712}" srcOrd="0" destOrd="0" parTransId="{7D2B0C2C-0193-453A-BB79-099EC88E267B}" sibTransId="{283AC405-85F3-4EEB-BA14-EE7D8EE15DAC}"/>
    <dgm:cxn modelId="{F1BF58E0-655D-43AA-8522-F71DBB41C85D}" srcId="{81A3655A-F245-4F27-BD3C-B588909EDC01}" destId="{6733E91A-4A87-4665-94ED-ABF1D81F8A6E}" srcOrd="2" destOrd="0" parTransId="{0727FADF-12DF-4E2D-B282-569A6BBA69E8}" sibTransId="{BFF9AF2B-CA81-4044-BB58-1138A984466E}"/>
    <dgm:cxn modelId="{568E21E3-77E8-45E1-8BF8-6C3A5FF30692}" type="presOf" srcId="{81A3655A-F245-4F27-BD3C-B588909EDC01}" destId="{0EAFDAB2-3E7A-4566-86AD-825C3B4EEE61}" srcOrd="0" destOrd="0" presId="urn:microsoft.com/office/officeart/2005/8/layout/hList1"/>
    <dgm:cxn modelId="{C60CABE5-CFAE-42F5-A742-486D0F6DE601}" type="presOf" srcId="{6733E91A-4A87-4665-94ED-ABF1D81F8A6E}" destId="{2882E407-10A0-40C3-BEEB-5C5A11BA04E1}" srcOrd="0" destOrd="0" presId="urn:microsoft.com/office/officeart/2005/8/layout/hList1"/>
    <dgm:cxn modelId="{5B70C7E5-D2AE-4BCF-8529-90F94E92F70B}" srcId="{81A3655A-F245-4F27-BD3C-B588909EDC01}" destId="{070CD0C2-4A9D-4FB1-A350-7278ACF7294F}" srcOrd="1" destOrd="0" parTransId="{263CE7AB-AFDF-4FC7-A211-63561D84EC24}" sibTransId="{1212C802-B2AE-41C5-9848-72DB4B808CC1}"/>
    <dgm:cxn modelId="{CA4487ED-B594-4A09-A3E6-DAF4A5F645E3}" srcId="{6733E91A-4A87-4665-94ED-ABF1D81F8A6E}" destId="{E4B8C04A-DB57-4A8E-8120-BD12A99C2E2B}" srcOrd="0" destOrd="0" parTransId="{C8B2DA49-4A92-44BC-ADD5-45C36C94A7A5}" sibTransId="{E1BEF5B7-8ABF-48B9-B3E7-E3FCBB9109AF}"/>
    <dgm:cxn modelId="{B89EA7F9-FECB-4678-846C-44D68D73EFA2}" type="presOf" srcId="{5B966165-21B8-4EF6-994B-AC293043A3A6}" destId="{5412E22A-4B4B-4E52-AB5A-2ABF8275CAD2}" srcOrd="0" destOrd="1" presId="urn:microsoft.com/office/officeart/2005/8/layout/hList1"/>
    <dgm:cxn modelId="{3BB9A029-D891-4874-8DBE-538645EF043F}" type="presParOf" srcId="{0EAFDAB2-3E7A-4566-86AD-825C3B4EEE61}" destId="{9A67ABFE-8E49-4D09-ADF7-095549A145E1}" srcOrd="0" destOrd="0" presId="urn:microsoft.com/office/officeart/2005/8/layout/hList1"/>
    <dgm:cxn modelId="{7E62078A-CE3B-4DF0-BB6F-4C997796B350}" type="presParOf" srcId="{9A67ABFE-8E49-4D09-ADF7-095549A145E1}" destId="{B011D3D3-E020-462D-8CEC-534EA1BA9B39}" srcOrd="0" destOrd="0" presId="urn:microsoft.com/office/officeart/2005/8/layout/hList1"/>
    <dgm:cxn modelId="{FD32006B-F2CB-4741-9027-DD965677E381}" type="presParOf" srcId="{9A67ABFE-8E49-4D09-ADF7-095549A145E1}" destId="{D357F2A0-AEF0-4C42-852C-346B4EBAD5B4}" srcOrd="1" destOrd="0" presId="urn:microsoft.com/office/officeart/2005/8/layout/hList1"/>
    <dgm:cxn modelId="{02E4C226-C386-42EA-A5E3-84447B8A534B}" type="presParOf" srcId="{0EAFDAB2-3E7A-4566-86AD-825C3B4EEE61}" destId="{FFAD12F0-D631-4BD3-95AE-E9D1943703AA}" srcOrd="1" destOrd="0" presId="urn:microsoft.com/office/officeart/2005/8/layout/hList1"/>
    <dgm:cxn modelId="{611FD732-577F-4770-B6A5-C8CC5A4DDBF8}" type="presParOf" srcId="{0EAFDAB2-3E7A-4566-86AD-825C3B4EEE61}" destId="{DBE05B22-367D-4DBD-98D8-967EFCF7A05E}" srcOrd="2" destOrd="0" presId="urn:microsoft.com/office/officeart/2005/8/layout/hList1"/>
    <dgm:cxn modelId="{531A3BE7-EE57-4B15-BE9F-1F07C0CCE9AE}" type="presParOf" srcId="{DBE05B22-367D-4DBD-98D8-967EFCF7A05E}" destId="{68DCDDBF-C91C-4F56-9380-FB88BCCA9CFE}" srcOrd="0" destOrd="0" presId="urn:microsoft.com/office/officeart/2005/8/layout/hList1"/>
    <dgm:cxn modelId="{5B6EBA75-36E4-4D7D-8EA2-CEAC7578DBD4}" type="presParOf" srcId="{DBE05B22-367D-4DBD-98D8-967EFCF7A05E}" destId="{98F01968-9EE5-4C9C-804B-BE6AADE9B18F}" srcOrd="1" destOrd="0" presId="urn:microsoft.com/office/officeart/2005/8/layout/hList1"/>
    <dgm:cxn modelId="{13D3B86B-F278-42D9-863F-1E8426DB4FE6}" type="presParOf" srcId="{0EAFDAB2-3E7A-4566-86AD-825C3B4EEE61}" destId="{1A579F71-A4BD-40A8-9201-A8602C3BB449}" srcOrd="3" destOrd="0" presId="urn:microsoft.com/office/officeart/2005/8/layout/hList1"/>
    <dgm:cxn modelId="{FA67C546-435F-4903-807B-B33D6CACB048}" type="presParOf" srcId="{0EAFDAB2-3E7A-4566-86AD-825C3B4EEE61}" destId="{F4CE08A7-F6FC-4A2C-B7FC-5DF74010C2CD}" srcOrd="4" destOrd="0" presId="urn:microsoft.com/office/officeart/2005/8/layout/hList1"/>
    <dgm:cxn modelId="{5E593BDB-0BF8-4F60-9F83-E4D508A92EB5}" type="presParOf" srcId="{F4CE08A7-F6FC-4A2C-B7FC-5DF74010C2CD}" destId="{2882E407-10A0-40C3-BEEB-5C5A11BA04E1}" srcOrd="0" destOrd="0" presId="urn:microsoft.com/office/officeart/2005/8/layout/hList1"/>
    <dgm:cxn modelId="{405967DC-A0A4-4359-A2E7-8737D582159A}" type="presParOf" srcId="{F4CE08A7-F6FC-4A2C-B7FC-5DF74010C2CD}" destId="{5412E22A-4B4B-4E52-AB5A-2ABF8275CAD2}" srcOrd="1" destOrd="0" presId="urn:microsoft.com/office/officeart/2005/8/layout/hList1"/>
    <dgm:cxn modelId="{9CD81ED5-A6AC-4989-872B-E85C83BC8CBA}" type="presParOf" srcId="{0EAFDAB2-3E7A-4566-86AD-825C3B4EEE61}" destId="{0C8AFA33-2762-4386-ACAB-566DD27ADF53}" srcOrd="5" destOrd="0" presId="urn:microsoft.com/office/officeart/2005/8/layout/hList1"/>
    <dgm:cxn modelId="{D0599B1E-A5B9-4B63-ADC2-1C7701925654}" type="presParOf" srcId="{0EAFDAB2-3E7A-4566-86AD-825C3B4EEE61}" destId="{57A77A3B-9943-4CC4-A4C1-FFA8F581262B}" srcOrd="6" destOrd="0" presId="urn:microsoft.com/office/officeart/2005/8/layout/hList1"/>
    <dgm:cxn modelId="{6FD2F7B8-3CDA-4900-9334-107AF74D9FA3}" type="presParOf" srcId="{57A77A3B-9943-4CC4-A4C1-FFA8F581262B}" destId="{DBAF6307-79C4-489B-B10A-15A6BA35026C}" srcOrd="0" destOrd="0" presId="urn:microsoft.com/office/officeart/2005/8/layout/hList1"/>
    <dgm:cxn modelId="{98B5AC52-C203-49E0-9FF2-5DBB8BCC21C8}" type="presParOf" srcId="{57A77A3B-9943-4CC4-A4C1-FFA8F581262B}" destId="{19963EE8-5366-4D23-BB38-FBA183EE76DC}" srcOrd="1" destOrd="0" presId="urn:microsoft.com/office/officeart/2005/8/layout/hList1"/>
    <dgm:cxn modelId="{D77832AD-0038-408E-ACCA-99970B65633F}" type="presParOf" srcId="{0EAFDAB2-3E7A-4566-86AD-825C3B4EEE61}" destId="{BA01202E-A5EA-4A54-8A20-6C2D6EFFD112}" srcOrd="7" destOrd="0" presId="urn:microsoft.com/office/officeart/2005/8/layout/hList1"/>
    <dgm:cxn modelId="{BB168829-F635-405B-A468-6B79B7757AC1}" type="presParOf" srcId="{0EAFDAB2-3E7A-4566-86AD-825C3B4EEE61}" destId="{8A0733F2-C3C7-4F23-995A-838CF4310538}" srcOrd="8" destOrd="0" presId="urn:microsoft.com/office/officeart/2005/8/layout/hList1"/>
    <dgm:cxn modelId="{6DA3A4AA-9F5D-43C6-9C98-42EF05339580}" type="presParOf" srcId="{8A0733F2-C3C7-4F23-995A-838CF4310538}" destId="{C980D120-3540-484E-91D7-03BFDEC9CC2F}" srcOrd="0" destOrd="0" presId="urn:microsoft.com/office/officeart/2005/8/layout/hList1"/>
    <dgm:cxn modelId="{AED8A0ED-DB58-4E8D-9440-80022A24780E}" type="presParOf" srcId="{8A0733F2-C3C7-4F23-995A-838CF4310538}" destId="{1F06E103-1B26-4437-A175-02B10953F5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A3655A-F245-4F27-BD3C-B588909EDC01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AF439-2708-4C34-B630-4E94D879DFF9}">
      <dgm:prSet phldrT="[Text]"/>
      <dgm:spPr/>
      <dgm:t>
        <a:bodyPr/>
        <a:lstStyle/>
        <a:p>
          <a:r>
            <a:rPr lang="en-US" dirty="0"/>
            <a:t>Tree 1 Predictions: Bootstrap Data 1</a:t>
          </a:r>
        </a:p>
      </dgm:t>
    </dgm:pt>
    <dgm:pt modelId="{6E7189E0-1589-43D7-ABC2-FC9884C0C1CC}" type="parTrans" cxnId="{0D8F8135-CCD6-4F55-9345-2F039882DE74}">
      <dgm:prSet/>
      <dgm:spPr/>
      <dgm:t>
        <a:bodyPr/>
        <a:lstStyle/>
        <a:p>
          <a:endParaRPr lang="en-US"/>
        </a:p>
      </dgm:t>
    </dgm:pt>
    <dgm:pt modelId="{DCA97A29-8A29-4E6A-8279-E8F2CAB6BDF5}" type="sibTrans" cxnId="{0D8F8135-CCD6-4F55-9345-2F039882DE74}">
      <dgm:prSet/>
      <dgm:spPr/>
      <dgm:t>
        <a:bodyPr/>
        <a:lstStyle/>
        <a:p>
          <a:endParaRPr lang="en-US"/>
        </a:p>
      </dgm:t>
    </dgm:pt>
    <dgm:pt modelId="{ACC81631-5928-45D5-A207-F8D324970E4B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C1931EE-380B-4DAA-B3C0-6F688D9527A7}" type="parTrans" cxnId="{25CDE50C-63B0-4927-97E4-73620E1B1773}">
      <dgm:prSet/>
      <dgm:spPr/>
      <dgm:t>
        <a:bodyPr/>
        <a:lstStyle/>
        <a:p>
          <a:endParaRPr lang="en-US"/>
        </a:p>
      </dgm:t>
    </dgm:pt>
    <dgm:pt modelId="{CEF81C47-C1F5-4156-BD56-F7E0394450CE}" type="sibTrans" cxnId="{25CDE50C-63B0-4927-97E4-73620E1B1773}">
      <dgm:prSet/>
      <dgm:spPr/>
      <dgm:t>
        <a:bodyPr/>
        <a:lstStyle/>
        <a:p>
          <a:endParaRPr lang="en-US"/>
        </a:p>
      </dgm:t>
    </dgm:pt>
    <dgm:pt modelId="{5B966165-21B8-4EF6-994B-AC293043A3A6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4DD180BD-7A08-4DA5-B1FD-F90DF4A8BDB5}" type="parTrans" cxnId="{08D2B956-FDC7-472B-B937-CAE027636EB6}">
      <dgm:prSet/>
      <dgm:spPr/>
      <dgm:t>
        <a:bodyPr/>
        <a:lstStyle/>
        <a:p>
          <a:endParaRPr lang="en-US"/>
        </a:p>
      </dgm:t>
    </dgm:pt>
    <dgm:pt modelId="{E75B0569-09A7-485F-9E27-CDD309ADA4D8}" type="sibTrans" cxnId="{08D2B956-FDC7-472B-B937-CAE027636EB6}">
      <dgm:prSet/>
      <dgm:spPr/>
      <dgm:t>
        <a:bodyPr/>
        <a:lstStyle/>
        <a:p>
          <a:endParaRPr lang="en-US"/>
        </a:p>
      </dgm:t>
    </dgm:pt>
    <dgm:pt modelId="{575A0CD7-FF24-4846-AF81-24AA416FD6B6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76842C50-1450-45CB-AC82-AE1FEDD97A73}" type="parTrans" cxnId="{EEACF853-1F03-4CC4-ABA7-409BBF21EE78}">
      <dgm:prSet/>
      <dgm:spPr/>
      <dgm:t>
        <a:bodyPr/>
        <a:lstStyle/>
        <a:p>
          <a:endParaRPr lang="en-US"/>
        </a:p>
      </dgm:t>
    </dgm:pt>
    <dgm:pt modelId="{6EA4D3E1-96BD-419E-A439-DE27E9219E37}" type="sibTrans" cxnId="{EEACF853-1F03-4CC4-ABA7-409BBF21EE78}">
      <dgm:prSet/>
      <dgm:spPr/>
      <dgm:t>
        <a:bodyPr/>
        <a:lstStyle/>
        <a:p>
          <a:endParaRPr lang="en-US"/>
        </a:p>
      </dgm:t>
    </dgm:pt>
    <dgm:pt modelId="{879939C3-A5E8-4644-B4F6-51C270DFAC05}">
      <dgm:prSet/>
      <dgm:spPr/>
      <dgm:t>
        <a:bodyPr/>
        <a:lstStyle/>
        <a:p>
          <a:r>
            <a:rPr lang="en-US" dirty="0"/>
            <a:t>Tree N Predictions: Bootstrap Data N</a:t>
          </a:r>
        </a:p>
      </dgm:t>
    </dgm:pt>
    <dgm:pt modelId="{2303BB5B-0DA7-4C7D-84F2-DBD22BE3815B}" type="parTrans" cxnId="{977865D3-8EC1-48AF-9CB9-C18B33630BE6}">
      <dgm:prSet/>
      <dgm:spPr/>
      <dgm:t>
        <a:bodyPr/>
        <a:lstStyle/>
        <a:p>
          <a:endParaRPr lang="en-US"/>
        </a:p>
      </dgm:t>
    </dgm:pt>
    <dgm:pt modelId="{9F57C368-01B0-4D57-96D0-A57F33DB6B22}" type="sibTrans" cxnId="{977865D3-8EC1-48AF-9CB9-C18B33630BE6}">
      <dgm:prSet/>
      <dgm:spPr/>
      <dgm:t>
        <a:bodyPr/>
        <a:lstStyle/>
        <a:p>
          <a:endParaRPr lang="en-US"/>
        </a:p>
      </dgm:t>
    </dgm:pt>
    <dgm:pt modelId="{6733E91A-4A87-4665-94ED-ABF1D81F8A6E}">
      <dgm:prSet phldrT="[Text]"/>
      <dgm:spPr/>
      <dgm:t>
        <a:bodyPr/>
        <a:lstStyle/>
        <a:p>
          <a:r>
            <a:rPr lang="en-US" dirty="0"/>
            <a:t>…..</a:t>
          </a:r>
        </a:p>
      </dgm:t>
    </dgm:pt>
    <dgm:pt modelId="{BFF9AF2B-CA81-4044-BB58-1138A984466E}" type="sibTrans" cxnId="{F1BF58E0-655D-43AA-8522-F71DBB41C85D}">
      <dgm:prSet/>
      <dgm:spPr/>
      <dgm:t>
        <a:bodyPr/>
        <a:lstStyle/>
        <a:p>
          <a:endParaRPr lang="en-US"/>
        </a:p>
      </dgm:t>
    </dgm:pt>
    <dgm:pt modelId="{0727FADF-12DF-4E2D-B282-569A6BBA69E8}" type="parTrans" cxnId="{F1BF58E0-655D-43AA-8522-F71DBB41C85D}">
      <dgm:prSet/>
      <dgm:spPr/>
      <dgm:t>
        <a:bodyPr/>
        <a:lstStyle/>
        <a:p>
          <a:endParaRPr lang="en-US"/>
        </a:p>
      </dgm:t>
    </dgm:pt>
    <dgm:pt modelId="{E4B8C04A-DB57-4A8E-8120-BD12A99C2E2B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E1BEF5B7-8ABF-48B9-B3E7-E3FCBB9109AF}" type="sibTrans" cxnId="{CA4487ED-B594-4A09-A3E6-DAF4A5F645E3}">
      <dgm:prSet/>
      <dgm:spPr/>
      <dgm:t>
        <a:bodyPr/>
        <a:lstStyle/>
        <a:p>
          <a:endParaRPr lang="en-US"/>
        </a:p>
      </dgm:t>
    </dgm:pt>
    <dgm:pt modelId="{C8B2DA49-4A92-44BC-ADD5-45C36C94A7A5}" type="parTrans" cxnId="{CA4487ED-B594-4A09-A3E6-DAF4A5F645E3}">
      <dgm:prSet/>
      <dgm:spPr/>
      <dgm:t>
        <a:bodyPr/>
        <a:lstStyle/>
        <a:p>
          <a:endParaRPr lang="en-US"/>
        </a:p>
      </dgm:t>
    </dgm:pt>
    <dgm:pt modelId="{070CD0C2-4A9D-4FB1-A350-7278ACF7294F}">
      <dgm:prSet/>
      <dgm:spPr/>
      <dgm:t>
        <a:bodyPr/>
        <a:lstStyle/>
        <a:p>
          <a:r>
            <a:rPr lang="en-US" dirty="0"/>
            <a:t>Tree 2 Predictions: Bootstrap Data 2</a:t>
          </a:r>
        </a:p>
      </dgm:t>
    </dgm:pt>
    <dgm:pt modelId="{263CE7AB-AFDF-4FC7-A211-63561D84EC24}" type="parTrans" cxnId="{5B70C7E5-D2AE-4BCF-8529-90F94E92F70B}">
      <dgm:prSet/>
      <dgm:spPr/>
      <dgm:t>
        <a:bodyPr/>
        <a:lstStyle/>
        <a:p>
          <a:endParaRPr lang="en-US"/>
        </a:p>
      </dgm:t>
    </dgm:pt>
    <dgm:pt modelId="{1212C802-B2AE-41C5-9848-72DB4B808CC1}" type="sibTrans" cxnId="{5B70C7E5-D2AE-4BCF-8529-90F94E92F70B}">
      <dgm:prSet/>
      <dgm:spPr/>
      <dgm:t>
        <a:bodyPr/>
        <a:lstStyle/>
        <a:p>
          <a:endParaRPr lang="en-US"/>
        </a:p>
      </dgm:t>
    </dgm:pt>
    <dgm:pt modelId="{43C1582C-7D93-419B-AEFF-EB9286845E00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3D4DBA5-99A5-4D2A-9449-CF13BE93B4CF}" type="parTrans" cxnId="{73361166-8822-4871-986A-D773C5131421}">
      <dgm:prSet/>
      <dgm:spPr/>
      <dgm:t>
        <a:bodyPr/>
        <a:lstStyle/>
        <a:p>
          <a:endParaRPr lang="en-US"/>
        </a:p>
      </dgm:t>
    </dgm:pt>
    <dgm:pt modelId="{7DEFA015-8B21-4958-B49D-036A7F484C31}" type="sibTrans" cxnId="{73361166-8822-4871-986A-D773C5131421}">
      <dgm:prSet/>
      <dgm:spPr/>
      <dgm:t>
        <a:bodyPr/>
        <a:lstStyle/>
        <a:p>
          <a:endParaRPr lang="en-US"/>
        </a:p>
      </dgm:t>
    </dgm:pt>
    <dgm:pt modelId="{7FE23B87-670B-4B57-AB58-35FE41AFE712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B0C2C-0193-453A-BB79-099EC88E267B}" type="parTrans" cxnId="{234BD8DD-5BF5-4FD8-95D7-0AF8D530989F}">
      <dgm:prSet/>
      <dgm:spPr/>
      <dgm:t>
        <a:bodyPr/>
        <a:lstStyle/>
        <a:p>
          <a:endParaRPr lang="en-US"/>
        </a:p>
      </dgm:t>
    </dgm:pt>
    <dgm:pt modelId="{283AC405-85F3-4EEB-BA14-EE7D8EE15DAC}" type="sibTrans" cxnId="{234BD8DD-5BF5-4FD8-95D7-0AF8D530989F}">
      <dgm:prSet/>
      <dgm:spPr/>
      <dgm:t>
        <a:bodyPr/>
        <a:lstStyle/>
        <a:p>
          <a:endParaRPr lang="en-US"/>
        </a:p>
      </dgm:t>
    </dgm:pt>
    <dgm:pt modelId="{D27F11A1-7D75-4E0D-902A-F8958102CF38}">
      <dgm:prSet/>
      <dgm:spPr/>
      <dgm:t>
        <a:bodyPr/>
        <a:lstStyle/>
        <a:p>
          <a:r>
            <a:rPr lang="en-US" dirty="0"/>
            <a:t>Train Predictions: Bagging N Trees</a:t>
          </a:r>
        </a:p>
      </dgm:t>
    </dgm:pt>
    <dgm:pt modelId="{24CABC56-AF2D-482A-8804-6948D5D3A9E3}" type="parTrans" cxnId="{276CD762-CCC7-4CC3-AE42-3CBFF0E352FD}">
      <dgm:prSet/>
      <dgm:spPr/>
      <dgm:t>
        <a:bodyPr/>
        <a:lstStyle/>
        <a:p>
          <a:endParaRPr lang="en-US"/>
        </a:p>
      </dgm:t>
    </dgm:pt>
    <dgm:pt modelId="{6A28349D-BBE6-4E36-85F7-9A5D2B2E0462}" type="sibTrans" cxnId="{276CD762-CCC7-4CC3-AE42-3CBFF0E352FD}">
      <dgm:prSet/>
      <dgm:spPr/>
      <dgm:t>
        <a:bodyPr/>
        <a:lstStyle/>
        <a:p>
          <a:endParaRPr lang="en-US"/>
        </a:p>
      </dgm:t>
    </dgm:pt>
    <dgm:pt modelId="{76EA0380-3620-44EF-AA4F-E1ED31A57098}">
      <dgm:prSet/>
      <dgm:spPr>
        <a:blipFill>
          <a:blip xmlns:r="http://schemas.openxmlformats.org/officeDocument/2006/relationships" r:embed="rId4"/>
          <a:stretch>
            <a:fillRect l="-98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BC6D3C3-F9A8-41FE-9BA6-56911E4A0CE9}" type="parTrans" cxnId="{D555320B-50F3-4BCC-9FC4-12C4732200E5}">
      <dgm:prSet/>
      <dgm:spPr/>
      <dgm:t>
        <a:bodyPr/>
        <a:lstStyle/>
        <a:p>
          <a:endParaRPr lang="en-US"/>
        </a:p>
      </dgm:t>
    </dgm:pt>
    <dgm:pt modelId="{8AB8A41E-D87B-44BA-9D75-DAF6756EC46C}" type="sibTrans" cxnId="{D555320B-50F3-4BCC-9FC4-12C4732200E5}">
      <dgm:prSet/>
      <dgm:spPr/>
      <dgm:t>
        <a:bodyPr/>
        <a:lstStyle/>
        <a:p>
          <a:endParaRPr lang="en-US"/>
        </a:p>
      </dgm:t>
    </dgm:pt>
    <dgm:pt modelId="{2CCDC75D-A167-4098-9905-70E5FCD1F82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A6FB7D3-3C49-4777-987E-8DB653131390}" type="parTrans" cxnId="{E7D09314-3C58-483F-A43E-8EDE8E81F32D}">
      <dgm:prSet/>
      <dgm:spPr/>
      <dgm:t>
        <a:bodyPr/>
        <a:lstStyle/>
        <a:p>
          <a:endParaRPr lang="en-US"/>
        </a:p>
      </dgm:t>
    </dgm:pt>
    <dgm:pt modelId="{C99ABFB3-2A92-4FB4-A658-A319B46A8FEE}" type="sibTrans" cxnId="{E7D09314-3C58-483F-A43E-8EDE8E81F32D}">
      <dgm:prSet/>
      <dgm:spPr/>
      <dgm:t>
        <a:bodyPr/>
        <a:lstStyle/>
        <a:p>
          <a:endParaRPr lang="en-US"/>
        </a:p>
      </dgm:t>
    </dgm:pt>
    <dgm:pt modelId="{0EAFDAB2-3E7A-4566-86AD-825C3B4EEE61}" type="pres">
      <dgm:prSet presAssocID="{81A3655A-F245-4F27-BD3C-B588909EDC01}" presName="Name0" presStyleCnt="0">
        <dgm:presLayoutVars>
          <dgm:dir/>
          <dgm:animLvl val="lvl"/>
          <dgm:resizeHandles val="exact"/>
        </dgm:presLayoutVars>
      </dgm:prSet>
      <dgm:spPr/>
    </dgm:pt>
    <dgm:pt modelId="{9A67ABFE-8E49-4D09-ADF7-095549A145E1}" type="pres">
      <dgm:prSet presAssocID="{E93AF439-2708-4C34-B630-4E94D879DFF9}" presName="composite" presStyleCnt="0"/>
      <dgm:spPr/>
    </dgm:pt>
    <dgm:pt modelId="{B011D3D3-E020-462D-8CEC-534EA1BA9B39}" type="pres">
      <dgm:prSet presAssocID="{E93AF439-2708-4C34-B630-4E94D879DFF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357F2A0-AEF0-4C42-852C-346B4EBAD5B4}" type="pres">
      <dgm:prSet presAssocID="{E93AF439-2708-4C34-B630-4E94D879DFF9}" presName="desTx" presStyleLbl="alignAccFollowNode1" presStyleIdx="0" presStyleCnt="5">
        <dgm:presLayoutVars>
          <dgm:bulletEnabled val="1"/>
        </dgm:presLayoutVars>
      </dgm:prSet>
      <dgm:spPr/>
    </dgm:pt>
    <dgm:pt modelId="{FFAD12F0-D631-4BD3-95AE-E9D1943703AA}" type="pres">
      <dgm:prSet presAssocID="{DCA97A29-8A29-4E6A-8279-E8F2CAB6BDF5}" presName="space" presStyleCnt="0"/>
      <dgm:spPr/>
    </dgm:pt>
    <dgm:pt modelId="{DBE05B22-367D-4DBD-98D8-967EFCF7A05E}" type="pres">
      <dgm:prSet presAssocID="{070CD0C2-4A9D-4FB1-A350-7278ACF7294F}" presName="composite" presStyleCnt="0"/>
      <dgm:spPr/>
    </dgm:pt>
    <dgm:pt modelId="{68DCDDBF-C91C-4F56-9380-FB88BCCA9CFE}" type="pres">
      <dgm:prSet presAssocID="{070CD0C2-4A9D-4FB1-A350-7278ACF7294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8F01968-9EE5-4C9C-804B-BE6AADE9B18F}" type="pres">
      <dgm:prSet presAssocID="{070CD0C2-4A9D-4FB1-A350-7278ACF7294F}" presName="desTx" presStyleLbl="alignAccFollowNode1" presStyleIdx="1" presStyleCnt="5">
        <dgm:presLayoutVars>
          <dgm:bulletEnabled val="1"/>
        </dgm:presLayoutVars>
      </dgm:prSet>
      <dgm:spPr/>
    </dgm:pt>
    <dgm:pt modelId="{1A579F71-A4BD-40A8-9201-A8602C3BB449}" type="pres">
      <dgm:prSet presAssocID="{1212C802-B2AE-41C5-9848-72DB4B808CC1}" presName="space" presStyleCnt="0"/>
      <dgm:spPr/>
    </dgm:pt>
    <dgm:pt modelId="{F4CE08A7-F6FC-4A2C-B7FC-5DF74010C2CD}" type="pres">
      <dgm:prSet presAssocID="{6733E91A-4A87-4665-94ED-ABF1D81F8A6E}" presName="composite" presStyleCnt="0"/>
      <dgm:spPr/>
    </dgm:pt>
    <dgm:pt modelId="{2882E407-10A0-40C3-BEEB-5C5A11BA04E1}" type="pres">
      <dgm:prSet presAssocID="{6733E91A-4A87-4665-94ED-ABF1D81F8A6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412E22A-4B4B-4E52-AB5A-2ABF8275CAD2}" type="pres">
      <dgm:prSet presAssocID="{6733E91A-4A87-4665-94ED-ABF1D81F8A6E}" presName="desTx" presStyleLbl="alignAccFollowNode1" presStyleIdx="2" presStyleCnt="5">
        <dgm:presLayoutVars>
          <dgm:bulletEnabled val="1"/>
        </dgm:presLayoutVars>
      </dgm:prSet>
      <dgm:spPr/>
    </dgm:pt>
    <dgm:pt modelId="{0C8AFA33-2762-4386-ACAB-566DD27ADF53}" type="pres">
      <dgm:prSet presAssocID="{BFF9AF2B-CA81-4044-BB58-1138A984466E}" presName="space" presStyleCnt="0"/>
      <dgm:spPr/>
    </dgm:pt>
    <dgm:pt modelId="{57A77A3B-9943-4CC4-A4C1-FFA8F581262B}" type="pres">
      <dgm:prSet presAssocID="{879939C3-A5E8-4644-B4F6-51C270DFAC05}" presName="composite" presStyleCnt="0"/>
      <dgm:spPr/>
    </dgm:pt>
    <dgm:pt modelId="{DBAF6307-79C4-489B-B10A-15A6BA35026C}" type="pres">
      <dgm:prSet presAssocID="{879939C3-A5E8-4644-B4F6-51C270DFAC0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9963EE8-5366-4D23-BB38-FBA183EE76DC}" type="pres">
      <dgm:prSet presAssocID="{879939C3-A5E8-4644-B4F6-51C270DFAC05}" presName="desTx" presStyleLbl="alignAccFollowNode1" presStyleIdx="3" presStyleCnt="5">
        <dgm:presLayoutVars>
          <dgm:bulletEnabled val="1"/>
        </dgm:presLayoutVars>
      </dgm:prSet>
      <dgm:spPr/>
    </dgm:pt>
    <dgm:pt modelId="{BA01202E-A5EA-4A54-8A20-6C2D6EFFD112}" type="pres">
      <dgm:prSet presAssocID="{9F57C368-01B0-4D57-96D0-A57F33DB6B22}" presName="space" presStyleCnt="0"/>
      <dgm:spPr/>
    </dgm:pt>
    <dgm:pt modelId="{8A0733F2-C3C7-4F23-995A-838CF4310538}" type="pres">
      <dgm:prSet presAssocID="{D27F11A1-7D75-4E0D-902A-F8958102CF38}" presName="composite" presStyleCnt="0"/>
      <dgm:spPr/>
    </dgm:pt>
    <dgm:pt modelId="{C980D120-3540-484E-91D7-03BFDEC9CC2F}" type="pres">
      <dgm:prSet presAssocID="{D27F11A1-7D75-4E0D-902A-F8958102CF3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F06E103-1B26-4437-A175-02B10953F59A}" type="pres">
      <dgm:prSet presAssocID="{D27F11A1-7D75-4E0D-902A-F8958102CF3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8558606-1806-46A5-8947-A32CC7F12A53}" type="presOf" srcId="{ACC81631-5928-45D5-A207-F8D324970E4B}" destId="{D357F2A0-AEF0-4C42-852C-346B4EBAD5B4}" srcOrd="0" destOrd="0" presId="urn:microsoft.com/office/officeart/2005/8/layout/hList1"/>
    <dgm:cxn modelId="{D555320B-50F3-4BCC-9FC4-12C4732200E5}" srcId="{D27F11A1-7D75-4E0D-902A-F8958102CF38}" destId="{76EA0380-3620-44EF-AA4F-E1ED31A57098}" srcOrd="0" destOrd="0" parTransId="{7BC6D3C3-F9A8-41FE-9BA6-56911E4A0CE9}" sibTransId="{8AB8A41E-D87B-44BA-9D75-DAF6756EC46C}"/>
    <dgm:cxn modelId="{25CDE50C-63B0-4927-97E4-73620E1B1773}" srcId="{E93AF439-2708-4C34-B630-4E94D879DFF9}" destId="{ACC81631-5928-45D5-A207-F8D324970E4B}" srcOrd="0" destOrd="0" parTransId="{BC1931EE-380B-4DAA-B3C0-6F688D9527A7}" sibTransId="{CEF81C47-C1F5-4156-BD56-F7E0394450CE}"/>
    <dgm:cxn modelId="{0852AC0E-6D66-4E96-9EB8-937544D0B07A}" type="presOf" srcId="{E4B8C04A-DB57-4A8E-8120-BD12A99C2E2B}" destId="{5412E22A-4B4B-4E52-AB5A-2ABF8275CAD2}" srcOrd="0" destOrd="0" presId="urn:microsoft.com/office/officeart/2005/8/layout/hList1"/>
    <dgm:cxn modelId="{E7D09314-3C58-483F-A43E-8EDE8E81F32D}" srcId="{D27F11A1-7D75-4E0D-902A-F8958102CF38}" destId="{2CCDC75D-A167-4098-9905-70E5FCD1F82A}" srcOrd="1" destOrd="0" parTransId="{3A6FB7D3-3C49-4777-987E-8DB653131390}" sibTransId="{C99ABFB3-2A92-4FB4-A658-A319B46A8FEE}"/>
    <dgm:cxn modelId="{41404722-0E73-4AEC-B9DF-0EFCA791DC91}" type="presOf" srcId="{070CD0C2-4A9D-4FB1-A350-7278ACF7294F}" destId="{68DCDDBF-C91C-4F56-9380-FB88BCCA9CFE}" srcOrd="0" destOrd="0" presId="urn:microsoft.com/office/officeart/2005/8/layout/hList1"/>
    <dgm:cxn modelId="{E1EBC926-AB79-425A-AE22-B6CD46C2A2E7}" type="presOf" srcId="{879939C3-A5E8-4644-B4F6-51C270DFAC05}" destId="{DBAF6307-79C4-489B-B10A-15A6BA35026C}" srcOrd="0" destOrd="0" presId="urn:microsoft.com/office/officeart/2005/8/layout/hList1"/>
    <dgm:cxn modelId="{69E3B42F-4AE2-4D2D-B273-2A86E4C0BE44}" type="presOf" srcId="{43C1582C-7D93-419B-AEFF-EB9286845E00}" destId="{98F01968-9EE5-4C9C-804B-BE6AADE9B18F}" srcOrd="0" destOrd="0" presId="urn:microsoft.com/office/officeart/2005/8/layout/hList1"/>
    <dgm:cxn modelId="{0D8F8135-CCD6-4F55-9345-2F039882DE74}" srcId="{81A3655A-F245-4F27-BD3C-B588909EDC01}" destId="{E93AF439-2708-4C34-B630-4E94D879DFF9}" srcOrd="0" destOrd="0" parTransId="{6E7189E0-1589-43D7-ABC2-FC9884C0C1CC}" sibTransId="{DCA97A29-8A29-4E6A-8279-E8F2CAB6BDF5}"/>
    <dgm:cxn modelId="{462A8260-FB92-45DB-A08D-0CD58F1FDA63}" type="presOf" srcId="{D27F11A1-7D75-4E0D-902A-F8958102CF38}" destId="{C980D120-3540-484E-91D7-03BFDEC9CC2F}" srcOrd="0" destOrd="0" presId="urn:microsoft.com/office/officeart/2005/8/layout/hList1"/>
    <dgm:cxn modelId="{276CD762-CCC7-4CC3-AE42-3CBFF0E352FD}" srcId="{81A3655A-F245-4F27-BD3C-B588909EDC01}" destId="{D27F11A1-7D75-4E0D-902A-F8958102CF38}" srcOrd="4" destOrd="0" parTransId="{24CABC56-AF2D-482A-8804-6948D5D3A9E3}" sibTransId="{6A28349D-BBE6-4E36-85F7-9A5D2B2E0462}"/>
    <dgm:cxn modelId="{73361166-8822-4871-986A-D773C5131421}" srcId="{070CD0C2-4A9D-4FB1-A350-7278ACF7294F}" destId="{43C1582C-7D93-419B-AEFF-EB9286845E00}" srcOrd="0" destOrd="0" parTransId="{83D4DBA5-99A5-4D2A-9449-CF13BE93B4CF}" sibTransId="{7DEFA015-8B21-4958-B49D-036A7F484C31}"/>
    <dgm:cxn modelId="{CD5C9946-98AC-4BAB-BB84-3E2C3B8A1B11}" type="presOf" srcId="{E93AF439-2708-4C34-B630-4E94D879DFF9}" destId="{B011D3D3-E020-462D-8CEC-534EA1BA9B39}" srcOrd="0" destOrd="0" presId="urn:microsoft.com/office/officeart/2005/8/layout/hList1"/>
    <dgm:cxn modelId="{EEACF853-1F03-4CC4-ABA7-409BBF21EE78}" srcId="{6733E91A-4A87-4665-94ED-ABF1D81F8A6E}" destId="{575A0CD7-FF24-4846-AF81-24AA416FD6B6}" srcOrd="2" destOrd="0" parTransId="{76842C50-1450-45CB-AC82-AE1FEDD97A73}" sibTransId="{6EA4D3E1-96BD-419E-A439-DE27E9219E37}"/>
    <dgm:cxn modelId="{08D2B956-FDC7-472B-B937-CAE027636EB6}" srcId="{6733E91A-4A87-4665-94ED-ABF1D81F8A6E}" destId="{5B966165-21B8-4EF6-994B-AC293043A3A6}" srcOrd="1" destOrd="0" parTransId="{4DD180BD-7A08-4DA5-B1FD-F90DF4A8BDB5}" sibTransId="{E75B0569-09A7-485F-9E27-CDD309ADA4D8}"/>
    <dgm:cxn modelId="{1319227C-5744-40CD-BFA0-057F14AC8B3E}" type="presOf" srcId="{575A0CD7-FF24-4846-AF81-24AA416FD6B6}" destId="{5412E22A-4B4B-4E52-AB5A-2ABF8275CAD2}" srcOrd="0" destOrd="2" presId="urn:microsoft.com/office/officeart/2005/8/layout/hList1"/>
    <dgm:cxn modelId="{38C75390-669A-467A-AC64-737178BCB1DF}" type="presOf" srcId="{76EA0380-3620-44EF-AA4F-E1ED31A57098}" destId="{1F06E103-1B26-4437-A175-02B10953F59A}" srcOrd="0" destOrd="0" presId="urn:microsoft.com/office/officeart/2005/8/layout/hList1"/>
    <dgm:cxn modelId="{03BF6593-C90F-407B-8D8B-5EEF4484AFFF}" type="presOf" srcId="{7FE23B87-670B-4B57-AB58-35FE41AFE712}" destId="{19963EE8-5366-4D23-BB38-FBA183EE76DC}" srcOrd="0" destOrd="0" presId="urn:microsoft.com/office/officeart/2005/8/layout/hList1"/>
    <dgm:cxn modelId="{0CA63DA8-103E-43AC-BABF-9B15A5630C56}" type="presOf" srcId="{2CCDC75D-A167-4098-9905-70E5FCD1F82A}" destId="{1F06E103-1B26-4437-A175-02B10953F59A}" srcOrd="0" destOrd="1" presId="urn:microsoft.com/office/officeart/2005/8/layout/hList1"/>
    <dgm:cxn modelId="{977865D3-8EC1-48AF-9CB9-C18B33630BE6}" srcId="{81A3655A-F245-4F27-BD3C-B588909EDC01}" destId="{879939C3-A5E8-4644-B4F6-51C270DFAC05}" srcOrd="3" destOrd="0" parTransId="{2303BB5B-0DA7-4C7D-84F2-DBD22BE3815B}" sibTransId="{9F57C368-01B0-4D57-96D0-A57F33DB6B22}"/>
    <dgm:cxn modelId="{234BD8DD-5BF5-4FD8-95D7-0AF8D530989F}" srcId="{879939C3-A5E8-4644-B4F6-51C270DFAC05}" destId="{7FE23B87-670B-4B57-AB58-35FE41AFE712}" srcOrd="0" destOrd="0" parTransId="{7D2B0C2C-0193-453A-BB79-099EC88E267B}" sibTransId="{283AC405-85F3-4EEB-BA14-EE7D8EE15DAC}"/>
    <dgm:cxn modelId="{F1BF58E0-655D-43AA-8522-F71DBB41C85D}" srcId="{81A3655A-F245-4F27-BD3C-B588909EDC01}" destId="{6733E91A-4A87-4665-94ED-ABF1D81F8A6E}" srcOrd="2" destOrd="0" parTransId="{0727FADF-12DF-4E2D-B282-569A6BBA69E8}" sibTransId="{BFF9AF2B-CA81-4044-BB58-1138A984466E}"/>
    <dgm:cxn modelId="{568E21E3-77E8-45E1-8BF8-6C3A5FF30692}" type="presOf" srcId="{81A3655A-F245-4F27-BD3C-B588909EDC01}" destId="{0EAFDAB2-3E7A-4566-86AD-825C3B4EEE61}" srcOrd="0" destOrd="0" presId="urn:microsoft.com/office/officeart/2005/8/layout/hList1"/>
    <dgm:cxn modelId="{C60CABE5-CFAE-42F5-A742-486D0F6DE601}" type="presOf" srcId="{6733E91A-4A87-4665-94ED-ABF1D81F8A6E}" destId="{2882E407-10A0-40C3-BEEB-5C5A11BA04E1}" srcOrd="0" destOrd="0" presId="urn:microsoft.com/office/officeart/2005/8/layout/hList1"/>
    <dgm:cxn modelId="{5B70C7E5-D2AE-4BCF-8529-90F94E92F70B}" srcId="{81A3655A-F245-4F27-BD3C-B588909EDC01}" destId="{070CD0C2-4A9D-4FB1-A350-7278ACF7294F}" srcOrd="1" destOrd="0" parTransId="{263CE7AB-AFDF-4FC7-A211-63561D84EC24}" sibTransId="{1212C802-B2AE-41C5-9848-72DB4B808CC1}"/>
    <dgm:cxn modelId="{CA4487ED-B594-4A09-A3E6-DAF4A5F645E3}" srcId="{6733E91A-4A87-4665-94ED-ABF1D81F8A6E}" destId="{E4B8C04A-DB57-4A8E-8120-BD12A99C2E2B}" srcOrd="0" destOrd="0" parTransId="{C8B2DA49-4A92-44BC-ADD5-45C36C94A7A5}" sibTransId="{E1BEF5B7-8ABF-48B9-B3E7-E3FCBB9109AF}"/>
    <dgm:cxn modelId="{B89EA7F9-FECB-4678-846C-44D68D73EFA2}" type="presOf" srcId="{5B966165-21B8-4EF6-994B-AC293043A3A6}" destId="{5412E22A-4B4B-4E52-AB5A-2ABF8275CAD2}" srcOrd="0" destOrd="1" presId="urn:microsoft.com/office/officeart/2005/8/layout/hList1"/>
    <dgm:cxn modelId="{3BB9A029-D891-4874-8DBE-538645EF043F}" type="presParOf" srcId="{0EAFDAB2-3E7A-4566-86AD-825C3B4EEE61}" destId="{9A67ABFE-8E49-4D09-ADF7-095549A145E1}" srcOrd="0" destOrd="0" presId="urn:microsoft.com/office/officeart/2005/8/layout/hList1"/>
    <dgm:cxn modelId="{7E62078A-CE3B-4DF0-BB6F-4C997796B350}" type="presParOf" srcId="{9A67ABFE-8E49-4D09-ADF7-095549A145E1}" destId="{B011D3D3-E020-462D-8CEC-534EA1BA9B39}" srcOrd="0" destOrd="0" presId="urn:microsoft.com/office/officeart/2005/8/layout/hList1"/>
    <dgm:cxn modelId="{FD32006B-F2CB-4741-9027-DD965677E381}" type="presParOf" srcId="{9A67ABFE-8E49-4D09-ADF7-095549A145E1}" destId="{D357F2A0-AEF0-4C42-852C-346B4EBAD5B4}" srcOrd="1" destOrd="0" presId="urn:microsoft.com/office/officeart/2005/8/layout/hList1"/>
    <dgm:cxn modelId="{02E4C226-C386-42EA-A5E3-84447B8A534B}" type="presParOf" srcId="{0EAFDAB2-3E7A-4566-86AD-825C3B4EEE61}" destId="{FFAD12F0-D631-4BD3-95AE-E9D1943703AA}" srcOrd="1" destOrd="0" presId="urn:microsoft.com/office/officeart/2005/8/layout/hList1"/>
    <dgm:cxn modelId="{611FD732-577F-4770-B6A5-C8CC5A4DDBF8}" type="presParOf" srcId="{0EAFDAB2-3E7A-4566-86AD-825C3B4EEE61}" destId="{DBE05B22-367D-4DBD-98D8-967EFCF7A05E}" srcOrd="2" destOrd="0" presId="urn:microsoft.com/office/officeart/2005/8/layout/hList1"/>
    <dgm:cxn modelId="{531A3BE7-EE57-4B15-BE9F-1F07C0CCE9AE}" type="presParOf" srcId="{DBE05B22-367D-4DBD-98D8-967EFCF7A05E}" destId="{68DCDDBF-C91C-4F56-9380-FB88BCCA9CFE}" srcOrd="0" destOrd="0" presId="urn:microsoft.com/office/officeart/2005/8/layout/hList1"/>
    <dgm:cxn modelId="{5B6EBA75-36E4-4D7D-8EA2-CEAC7578DBD4}" type="presParOf" srcId="{DBE05B22-367D-4DBD-98D8-967EFCF7A05E}" destId="{98F01968-9EE5-4C9C-804B-BE6AADE9B18F}" srcOrd="1" destOrd="0" presId="urn:microsoft.com/office/officeart/2005/8/layout/hList1"/>
    <dgm:cxn modelId="{13D3B86B-F278-42D9-863F-1E8426DB4FE6}" type="presParOf" srcId="{0EAFDAB2-3E7A-4566-86AD-825C3B4EEE61}" destId="{1A579F71-A4BD-40A8-9201-A8602C3BB449}" srcOrd="3" destOrd="0" presId="urn:microsoft.com/office/officeart/2005/8/layout/hList1"/>
    <dgm:cxn modelId="{FA67C546-435F-4903-807B-B33D6CACB048}" type="presParOf" srcId="{0EAFDAB2-3E7A-4566-86AD-825C3B4EEE61}" destId="{F4CE08A7-F6FC-4A2C-B7FC-5DF74010C2CD}" srcOrd="4" destOrd="0" presId="urn:microsoft.com/office/officeart/2005/8/layout/hList1"/>
    <dgm:cxn modelId="{5E593BDB-0BF8-4F60-9F83-E4D508A92EB5}" type="presParOf" srcId="{F4CE08A7-F6FC-4A2C-B7FC-5DF74010C2CD}" destId="{2882E407-10A0-40C3-BEEB-5C5A11BA04E1}" srcOrd="0" destOrd="0" presId="urn:microsoft.com/office/officeart/2005/8/layout/hList1"/>
    <dgm:cxn modelId="{405967DC-A0A4-4359-A2E7-8737D582159A}" type="presParOf" srcId="{F4CE08A7-F6FC-4A2C-B7FC-5DF74010C2CD}" destId="{5412E22A-4B4B-4E52-AB5A-2ABF8275CAD2}" srcOrd="1" destOrd="0" presId="urn:microsoft.com/office/officeart/2005/8/layout/hList1"/>
    <dgm:cxn modelId="{9CD81ED5-A6AC-4989-872B-E85C83BC8CBA}" type="presParOf" srcId="{0EAFDAB2-3E7A-4566-86AD-825C3B4EEE61}" destId="{0C8AFA33-2762-4386-ACAB-566DD27ADF53}" srcOrd="5" destOrd="0" presId="urn:microsoft.com/office/officeart/2005/8/layout/hList1"/>
    <dgm:cxn modelId="{D0599B1E-A5B9-4B63-ADC2-1C7701925654}" type="presParOf" srcId="{0EAFDAB2-3E7A-4566-86AD-825C3B4EEE61}" destId="{57A77A3B-9943-4CC4-A4C1-FFA8F581262B}" srcOrd="6" destOrd="0" presId="urn:microsoft.com/office/officeart/2005/8/layout/hList1"/>
    <dgm:cxn modelId="{6FD2F7B8-3CDA-4900-9334-107AF74D9FA3}" type="presParOf" srcId="{57A77A3B-9943-4CC4-A4C1-FFA8F581262B}" destId="{DBAF6307-79C4-489B-B10A-15A6BA35026C}" srcOrd="0" destOrd="0" presId="urn:microsoft.com/office/officeart/2005/8/layout/hList1"/>
    <dgm:cxn modelId="{98B5AC52-C203-49E0-9FF2-5DBB8BCC21C8}" type="presParOf" srcId="{57A77A3B-9943-4CC4-A4C1-FFA8F581262B}" destId="{19963EE8-5366-4D23-BB38-FBA183EE76DC}" srcOrd="1" destOrd="0" presId="urn:microsoft.com/office/officeart/2005/8/layout/hList1"/>
    <dgm:cxn modelId="{D77832AD-0038-408E-ACCA-99970B65633F}" type="presParOf" srcId="{0EAFDAB2-3E7A-4566-86AD-825C3B4EEE61}" destId="{BA01202E-A5EA-4A54-8A20-6C2D6EFFD112}" srcOrd="7" destOrd="0" presId="urn:microsoft.com/office/officeart/2005/8/layout/hList1"/>
    <dgm:cxn modelId="{BB168829-F635-405B-A468-6B79B7757AC1}" type="presParOf" srcId="{0EAFDAB2-3E7A-4566-86AD-825C3B4EEE61}" destId="{8A0733F2-C3C7-4F23-995A-838CF4310538}" srcOrd="8" destOrd="0" presId="urn:microsoft.com/office/officeart/2005/8/layout/hList1"/>
    <dgm:cxn modelId="{6DA3A4AA-9F5D-43C6-9C98-42EF05339580}" type="presParOf" srcId="{8A0733F2-C3C7-4F23-995A-838CF4310538}" destId="{C980D120-3540-484E-91D7-03BFDEC9CC2F}" srcOrd="0" destOrd="0" presId="urn:microsoft.com/office/officeart/2005/8/layout/hList1"/>
    <dgm:cxn modelId="{AED8A0ED-DB58-4E8D-9440-80022A24780E}" type="presParOf" srcId="{8A0733F2-C3C7-4F23-995A-838CF4310538}" destId="{1F06E103-1B26-4437-A175-02B10953F5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A3655A-F245-4F27-BD3C-B588909EDC01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AF439-2708-4C34-B630-4E94D879DFF9}">
      <dgm:prSet phldrT="[Text]"/>
      <dgm:spPr/>
      <dgm:t>
        <a:bodyPr/>
        <a:lstStyle/>
        <a:p>
          <a:r>
            <a:rPr lang="en-US" dirty="0"/>
            <a:t>Tree 1 Predictions: Test Data</a:t>
          </a:r>
        </a:p>
      </dgm:t>
    </dgm:pt>
    <dgm:pt modelId="{6E7189E0-1589-43D7-ABC2-FC9884C0C1CC}" type="parTrans" cxnId="{0D8F8135-CCD6-4F55-9345-2F039882DE74}">
      <dgm:prSet/>
      <dgm:spPr/>
      <dgm:t>
        <a:bodyPr/>
        <a:lstStyle/>
        <a:p>
          <a:endParaRPr lang="en-US"/>
        </a:p>
      </dgm:t>
    </dgm:pt>
    <dgm:pt modelId="{DCA97A29-8A29-4E6A-8279-E8F2CAB6BDF5}" type="sibTrans" cxnId="{0D8F8135-CCD6-4F55-9345-2F039882DE7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CC81631-5928-45D5-A207-F8D324970E4B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 baseline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𝑝𝑟𝑒𝑑𝑛</m:t>
                              </m:r>
                            </m:sub>
                          </m:sSub>
                        </m:e>
                      </m:mr>
                    </m:m>
                  </m:oMath>
                </m:oMathPara>
              </a14:m>
              <a:endParaRPr lang="en-US" sz="2000" baseline="0" dirty="0"/>
            </a:p>
          </dgm:t>
        </dgm:pt>
      </mc:Choice>
      <mc:Fallback>
        <dgm:pt modelId="{ACC81631-5928-45D5-A207-F8D324970E4B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i="0" baseline="0">
                  <a:latin typeface="Cambria Math" panose="02040503050406030204" pitchFamily="18" charset="0"/>
                </a:rPr>
                <a:t>■8(</a:t>
              </a:r>
              <a:r>
                <a:rPr lang="en-US" sz="2000" b="0" i="0" baseline="0">
                  <a:latin typeface="Cambria Math" panose="02040503050406030204" pitchFamily="18" charset="0"/>
                </a:rPr>
                <a:t>𝑋_1&amp;𝑦_𝑝𝑟𝑒𝑑1@𝑋_2&amp;𝑦_𝑝𝑟𝑒𝑑2@…&amp;…@𝑋_𝑛&amp;𝑦_𝑝𝑟𝑒𝑑𝑛 )</a:t>
              </a:r>
              <a:endParaRPr lang="en-US" sz="2000" baseline="0" dirty="0"/>
            </a:p>
          </dgm:t>
        </dgm:pt>
      </mc:Fallback>
    </mc:AlternateContent>
    <dgm:pt modelId="{BC1931EE-380B-4DAA-B3C0-6F688D9527A7}" type="parTrans" cxnId="{25CDE50C-63B0-4927-97E4-73620E1B1773}">
      <dgm:prSet/>
      <dgm:spPr/>
      <dgm:t>
        <a:bodyPr/>
        <a:lstStyle/>
        <a:p>
          <a:endParaRPr lang="en-US"/>
        </a:p>
      </dgm:t>
    </dgm:pt>
    <dgm:pt modelId="{CEF81C47-C1F5-4156-BD56-F7E0394450CE}" type="sibTrans" cxnId="{25CDE50C-63B0-4927-97E4-73620E1B1773}">
      <dgm:prSet/>
      <dgm:spPr/>
      <dgm:t>
        <a:bodyPr/>
        <a:lstStyle/>
        <a:p>
          <a:endParaRPr lang="en-US"/>
        </a:p>
      </dgm:t>
    </dgm:pt>
    <dgm:pt modelId="{5B966165-21B8-4EF6-994B-AC293043A3A6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4DD180BD-7A08-4DA5-B1FD-F90DF4A8BDB5}" type="parTrans" cxnId="{08D2B956-FDC7-472B-B937-CAE027636EB6}">
      <dgm:prSet/>
      <dgm:spPr/>
      <dgm:t>
        <a:bodyPr/>
        <a:lstStyle/>
        <a:p>
          <a:endParaRPr lang="en-US"/>
        </a:p>
      </dgm:t>
    </dgm:pt>
    <dgm:pt modelId="{E75B0569-09A7-485F-9E27-CDD309ADA4D8}" type="sibTrans" cxnId="{08D2B956-FDC7-472B-B937-CAE027636EB6}">
      <dgm:prSet/>
      <dgm:spPr/>
      <dgm:t>
        <a:bodyPr/>
        <a:lstStyle/>
        <a:p>
          <a:endParaRPr lang="en-US"/>
        </a:p>
      </dgm:t>
    </dgm:pt>
    <dgm:pt modelId="{575A0CD7-FF24-4846-AF81-24AA416FD6B6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76842C50-1450-45CB-AC82-AE1FEDD97A73}" type="parTrans" cxnId="{EEACF853-1F03-4CC4-ABA7-409BBF21EE78}">
      <dgm:prSet/>
      <dgm:spPr/>
      <dgm:t>
        <a:bodyPr/>
        <a:lstStyle/>
        <a:p>
          <a:endParaRPr lang="en-US"/>
        </a:p>
      </dgm:t>
    </dgm:pt>
    <dgm:pt modelId="{6EA4D3E1-96BD-419E-A439-DE27E9219E37}" type="sibTrans" cxnId="{EEACF853-1F03-4CC4-ABA7-409BBF21EE78}">
      <dgm:prSet/>
      <dgm:spPr/>
      <dgm:t>
        <a:bodyPr/>
        <a:lstStyle/>
        <a:p>
          <a:endParaRPr lang="en-US"/>
        </a:p>
      </dgm:t>
    </dgm:pt>
    <dgm:pt modelId="{879939C3-A5E8-4644-B4F6-51C270DFAC05}">
      <dgm:prSet/>
      <dgm:spPr/>
      <dgm:t>
        <a:bodyPr/>
        <a:lstStyle/>
        <a:p>
          <a:r>
            <a:rPr lang="en-US" dirty="0"/>
            <a:t>Tree N Predictions: Test Data</a:t>
          </a:r>
        </a:p>
      </dgm:t>
    </dgm:pt>
    <dgm:pt modelId="{2303BB5B-0DA7-4C7D-84F2-DBD22BE3815B}" type="parTrans" cxnId="{977865D3-8EC1-48AF-9CB9-C18B33630BE6}">
      <dgm:prSet/>
      <dgm:spPr/>
      <dgm:t>
        <a:bodyPr/>
        <a:lstStyle/>
        <a:p>
          <a:endParaRPr lang="en-US"/>
        </a:p>
      </dgm:t>
    </dgm:pt>
    <dgm:pt modelId="{9F57C368-01B0-4D57-96D0-A57F33DB6B22}" type="sibTrans" cxnId="{977865D3-8EC1-48AF-9CB9-C18B33630BE6}">
      <dgm:prSet/>
      <dgm:spPr/>
      <dgm:t>
        <a:bodyPr/>
        <a:lstStyle/>
        <a:p>
          <a:endParaRPr lang="en-US"/>
        </a:p>
      </dgm:t>
    </dgm:pt>
    <dgm:pt modelId="{6733E91A-4A87-4665-94ED-ABF1D81F8A6E}">
      <dgm:prSet phldrT="[Text]"/>
      <dgm:spPr/>
      <dgm:t>
        <a:bodyPr/>
        <a:lstStyle/>
        <a:p>
          <a:r>
            <a:rPr lang="en-US" dirty="0"/>
            <a:t>…..</a:t>
          </a:r>
        </a:p>
      </dgm:t>
    </dgm:pt>
    <dgm:pt modelId="{BFF9AF2B-CA81-4044-BB58-1138A984466E}" type="sibTrans" cxnId="{F1BF58E0-655D-43AA-8522-F71DBB41C85D}">
      <dgm:prSet/>
      <dgm:spPr/>
      <dgm:t>
        <a:bodyPr/>
        <a:lstStyle/>
        <a:p>
          <a:endParaRPr lang="en-US"/>
        </a:p>
      </dgm:t>
    </dgm:pt>
    <dgm:pt modelId="{0727FADF-12DF-4E2D-B282-569A6BBA69E8}" type="parTrans" cxnId="{F1BF58E0-655D-43AA-8522-F71DBB41C85D}">
      <dgm:prSet/>
      <dgm:spPr/>
      <dgm:t>
        <a:bodyPr/>
        <a:lstStyle/>
        <a:p>
          <a:endParaRPr lang="en-US"/>
        </a:p>
      </dgm:t>
    </dgm:pt>
    <dgm:pt modelId="{E4B8C04A-DB57-4A8E-8120-BD12A99C2E2B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E1BEF5B7-8ABF-48B9-B3E7-E3FCBB9109AF}" type="sibTrans" cxnId="{CA4487ED-B594-4A09-A3E6-DAF4A5F645E3}">
      <dgm:prSet/>
      <dgm:spPr/>
      <dgm:t>
        <a:bodyPr/>
        <a:lstStyle/>
        <a:p>
          <a:endParaRPr lang="en-US"/>
        </a:p>
      </dgm:t>
    </dgm:pt>
    <dgm:pt modelId="{C8B2DA49-4A92-44BC-ADD5-45C36C94A7A5}" type="parTrans" cxnId="{CA4487ED-B594-4A09-A3E6-DAF4A5F645E3}">
      <dgm:prSet/>
      <dgm:spPr/>
      <dgm:t>
        <a:bodyPr/>
        <a:lstStyle/>
        <a:p>
          <a:endParaRPr lang="en-US"/>
        </a:p>
      </dgm:t>
    </dgm:pt>
    <dgm:pt modelId="{070CD0C2-4A9D-4FB1-A350-7278ACF7294F}">
      <dgm:prSet/>
      <dgm:spPr/>
      <dgm:t>
        <a:bodyPr/>
        <a:lstStyle/>
        <a:p>
          <a:r>
            <a:rPr lang="en-US" dirty="0"/>
            <a:t>Tree 2 Predictions: Test Data</a:t>
          </a:r>
        </a:p>
      </dgm:t>
    </dgm:pt>
    <dgm:pt modelId="{263CE7AB-AFDF-4FC7-A211-63561D84EC24}" type="parTrans" cxnId="{5B70C7E5-D2AE-4BCF-8529-90F94E92F70B}">
      <dgm:prSet/>
      <dgm:spPr/>
      <dgm:t>
        <a:bodyPr/>
        <a:lstStyle/>
        <a:p>
          <a:endParaRPr lang="en-US"/>
        </a:p>
      </dgm:t>
    </dgm:pt>
    <dgm:pt modelId="{1212C802-B2AE-41C5-9848-72DB4B808CC1}" type="sibTrans" cxnId="{5B70C7E5-D2AE-4BCF-8529-90F94E92F70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3C1582C-7D93-419B-AEFF-EB9286845E00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 baseline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𝑝𝑟𝑒𝑑𝑛</m:t>
                              </m:r>
                            </m:sub>
                          </m:sSub>
                        </m:e>
                      </m:mr>
                    </m:m>
                  </m:oMath>
                </m:oMathPara>
              </a14:m>
              <a:endParaRPr lang="en-US" sz="2000" dirty="0"/>
            </a:p>
          </dgm:t>
        </dgm:pt>
      </mc:Choice>
      <mc:Fallback>
        <dgm:pt modelId="{43C1582C-7D93-419B-AEFF-EB9286845E00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i="0" baseline="0">
                  <a:latin typeface="Cambria Math" panose="02040503050406030204" pitchFamily="18" charset="0"/>
                </a:rPr>
                <a:t>■8(</a:t>
              </a:r>
              <a:r>
                <a:rPr lang="en-US" sz="2000" b="0" i="0" baseline="0">
                  <a:latin typeface="Cambria Math" panose="02040503050406030204" pitchFamily="18" charset="0"/>
                </a:rPr>
                <a:t>𝑋_1&amp;𝑦_𝑝𝑟𝑒𝑑1@𝑋_2&amp;𝑦_𝑝𝑟𝑒𝑑2@…&amp;…@𝑋_𝑛&amp;𝑦_𝑝𝑟𝑒𝑑𝑛 )</a:t>
              </a:r>
              <a:endParaRPr lang="en-US" sz="2000" dirty="0"/>
            </a:p>
          </dgm:t>
        </dgm:pt>
      </mc:Fallback>
    </mc:AlternateContent>
    <dgm:pt modelId="{83D4DBA5-99A5-4D2A-9449-CF13BE93B4CF}" type="parTrans" cxnId="{73361166-8822-4871-986A-D773C5131421}">
      <dgm:prSet/>
      <dgm:spPr/>
      <dgm:t>
        <a:bodyPr/>
        <a:lstStyle/>
        <a:p>
          <a:endParaRPr lang="en-US"/>
        </a:p>
      </dgm:t>
    </dgm:pt>
    <dgm:pt modelId="{7DEFA015-8B21-4958-B49D-036A7F484C31}" type="sibTrans" cxnId="{73361166-8822-4871-986A-D773C513142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FE23B87-670B-4B57-AB58-35FE41AFE712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 baseline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baseline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𝑝𝑟𝑒𝑑𝑛</m:t>
                              </m:r>
                            </m:sub>
                          </m:sSub>
                        </m:e>
                      </m:mr>
                    </m:m>
                  </m:oMath>
                </m:oMathPara>
              </a14:m>
              <a:endParaRPr lang="en-US" sz="2000"/>
            </a:p>
          </dgm:t>
        </dgm:pt>
      </mc:Choice>
      <mc:Fallback>
        <dgm:pt modelId="{7FE23B87-670B-4B57-AB58-35FE41AFE712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i="0" baseline="0">
                  <a:latin typeface="Cambria Math" panose="02040503050406030204" pitchFamily="18" charset="0"/>
                </a:rPr>
                <a:t>■8(</a:t>
              </a:r>
              <a:r>
                <a:rPr lang="en-US" sz="2000" b="0" i="0" baseline="0">
                  <a:latin typeface="Cambria Math" panose="02040503050406030204" pitchFamily="18" charset="0"/>
                </a:rPr>
                <a:t>𝑋_1&amp;𝑦_𝑝𝑟𝑒𝑑1@𝑋_2&amp;𝑦_𝑝𝑟𝑒𝑑2@…&amp;…@𝑋_𝑛&amp;𝑦_𝑝𝑟𝑒𝑑𝑛 )</a:t>
              </a:r>
              <a:endParaRPr lang="en-US" sz="2000"/>
            </a:p>
          </dgm:t>
        </dgm:pt>
      </mc:Fallback>
    </mc:AlternateContent>
    <dgm:pt modelId="{7D2B0C2C-0193-453A-BB79-099EC88E267B}" type="parTrans" cxnId="{234BD8DD-5BF5-4FD8-95D7-0AF8D530989F}">
      <dgm:prSet/>
      <dgm:spPr/>
      <dgm:t>
        <a:bodyPr/>
        <a:lstStyle/>
        <a:p>
          <a:endParaRPr lang="en-US"/>
        </a:p>
      </dgm:t>
    </dgm:pt>
    <dgm:pt modelId="{283AC405-85F3-4EEB-BA14-EE7D8EE15DAC}" type="sibTrans" cxnId="{234BD8DD-5BF5-4FD8-95D7-0AF8D530989F}">
      <dgm:prSet/>
      <dgm:spPr/>
      <dgm:t>
        <a:bodyPr/>
        <a:lstStyle/>
        <a:p>
          <a:endParaRPr lang="en-US"/>
        </a:p>
      </dgm:t>
    </dgm:pt>
    <dgm:pt modelId="{D27F11A1-7D75-4E0D-902A-F8958102CF38}">
      <dgm:prSet/>
      <dgm:spPr/>
      <dgm:t>
        <a:bodyPr/>
        <a:lstStyle/>
        <a:p>
          <a:r>
            <a:rPr lang="en-US" dirty="0"/>
            <a:t>Test Predictions: Bagging N Trees</a:t>
          </a:r>
        </a:p>
      </dgm:t>
    </dgm:pt>
    <dgm:pt modelId="{24CABC56-AF2D-482A-8804-6948D5D3A9E3}" type="parTrans" cxnId="{276CD762-CCC7-4CC3-AE42-3CBFF0E352FD}">
      <dgm:prSet/>
      <dgm:spPr/>
      <dgm:t>
        <a:bodyPr/>
        <a:lstStyle/>
        <a:p>
          <a:endParaRPr lang="en-US"/>
        </a:p>
      </dgm:t>
    </dgm:pt>
    <dgm:pt modelId="{6A28349D-BBE6-4E36-85F7-9A5D2B2E0462}" type="sibTrans" cxnId="{276CD762-CCC7-4CC3-AE42-3CBFF0E352F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6EA0380-3620-44EF-AA4F-E1ED31A57098}">
          <dgm:prSet/>
          <dgm:spPr/>
          <dgm:t>
            <a:bodyPr/>
            <a:lstStyle/>
            <a:p>
              <a:r>
                <a:rPr lang="en-US" dirty="0"/>
                <a:t>Regression: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= </m:t>
                  </m:r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den>
                  </m:f>
                </m:oMath>
              </a14:m>
              <a:endParaRPr lang="en-US" dirty="0"/>
            </a:p>
          </dgm:t>
        </dgm:pt>
      </mc:Choice>
      <mc:Fallback>
        <dgm:pt modelId="{76EA0380-3620-44EF-AA4F-E1ED31A57098}">
          <dgm:prSet/>
          <dgm:spPr/>
          <dgm:t>
            <a:bodyPr/>
            <a:lstStyle/>
            <a:p>
              <a:r>
                <a:rPr lang="en-US" dirty="0"/>
                <a:t>Regression: </a:t>
              </a:r>
              <a:r>
                <a:rPr lang="en-US" b="0" i="0">
                  <a:latin typeface="Cambria Math" panose="02040503050406030204" pitchFamily="18" charset="0"/>
                </a:rPr>
                <a:t>𝑦_𝑝𝑟𝑒𝑑=  (∑_1^𝑁▒𝑦_(𝑝𝑟𝑒𝑑 𝑁) )/𝑁</a:t>
              </a:r>
              <a:endParaRPr lang="en-US" dirty="0"/>
            </a:p>
          </dgm:t>
        </dgm:pt>
      </mc:Fallback>
    </mc:AlternateContent>
    <dgm:pt modelId="{7BC6D3C3-F9A8-41FE-9BA6-56911E4A0CE9}" type="parTrans" cxnId="{D555320B-50F3-4BCC-9FC4-12C4732200E5}">
      <dgm:prSet/>
      <dgm:spPr/>
      <dgm:t>
        <a:bodyPr/>
        <a:lstStyle/>
        <a:p>
          <a:endParaRPr lang="en-US"/>
        </a:p>
      </dgm:t>
    </dgm:pt>
    <dgm:pt modelId="{8AB8A41E-D87B-44BA-9D75-DAF6756EC46C}" type="sibTrans" cxnId="{D555320B-50F3-4BCC-9FC4-12C4732200E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CCDC75D-A167-4098-9905-70E5FCD1F82A}">
          <dgm:prSet/>
          <dgm:spPr/>
          <dgm:t>
            <a:bodyPr/>
            <a:lstStyle/>
            <a:p>
              <a:r>
                <a:rPr lang="en-US" dirty="0"/>
                <a:t>Classification: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lang="en-US" b="0" i="0" smtClean="0">
                      <a:latin typeface="Cambria Math" panose="02040503050406030204" pitchFamily="18" charset="0"/>
                    </a:rPr>
                    <m:t>max</m:t>
                  </m:r>
                  <m:sPre>
                    <m:sPre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PrePr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sup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e>
                  </m:sPre>
                </m:oMath>
              </a14:m>
              <a:endParaRPr lang="en-US" dirty="0"/>
            </a:p>
          </dgm:t>
        </dgm:pt>
      </mc:Choice>
      <mc:Fallback>
        <dgm:pt modelId="{2CCDC75D-A167-4098-9905-70E5FCD1F82A}">
          <dgm:prSet/>
          <dgm:spPr/>
          <dgm:t>
            <a:bodyPr/>
            <a:lstStyle/>
            <a:p>
              <a:r>
                <a:rPr lang="en-US" dirty="0"/>
                <a:t>Classification: </a:t>
              </a:r>
              <a:r>
                <a:rPr lang="en-US" b="0" i="0">
                  <a:latin typeface="Cambria Math" panose="02040503050406030204" pitchFamily="18" charset="0"/>
                </a:rPr>
                <a:t>𝑦_𝑝𝑟𝑒𝑑=max(_1^𝑁)⁡{𝑦_(𝑝𝑟𝑒𝑑 𝑁)}</a:t>
              </a:r>
              <a:endParaRPr lang="en-US" dirty="0"/>
            </a:p>
          </dgm:t>
        </dgm:pt>
      </mc:Fallback>
    </mc:AlternateContent>
    <dgm:pt modelId="{3A6FB7D3-3C49-4777-987E-8DB653131390}" type="parTrans" cxnId="{E7D09314-3C58-483F-A43E-8EDE8E81F32D}">
      <dgm:prSet/>
      <dgm:spPr/>
      <dgm:t>
        <a:bodyPr/>
        <a:lstStyle/>
        <a:p>
          <a:endParaRPr lang="en-US"/>
        </a:p>
      </dgm:t>
    </dgm:pt>
    <dgm:pt modelId="{C99ABFB3-2A92-4FB4-A658-A319B46A8FEE}" type="sibTrans" cxnId="{E7D09314-3C58-483F-A43E-8EDE8E81F32D}">
      <dgm:prSet/>
      <dgm:spPr/>
      <dgm:t>
        <a:bodyPr/>
        <a:lstStyle/>
        <a:p>
          <a:endParaRPr lang="en-US"/>
        </a:p>
      </dgm:t>
    </dgm:pt>
    <dgm:pt modelId="{0EAFDAB2-3E7A-4566-86AD-825C3B4EEE61}" type="pres">
      <dgm:prSet presAssocID="{81A3655A-F245-4F27-BD3C-B588909EDC01}" presName="Name0" presStyleCnt="0">
        <dgm:presLayoutVars>
          <dgm:dir/>
          <dgm:animLvl val="lvl"/>
          <dgm:resizeHandles val="exact"/>
        </dgm:presLayoutVars>
      </dgm:prSet>
      <dgm:spPr/>
    </dgm:pt>
    <dgm:pt modelId="{9A67ABFE-8E49-4D09-ADF7-095549A145E1}" type="pres">
      <dgm:prSet presAssocID="{E93AF439-2708-4C34-B630-4E94D879DFF9}" presName="composite" presStyleCnt="0"/>
      <dgm:spPr/>
    </dgm:pt>
    <dgm:pt modelId="{B011D3D3-E020-462D-8CEC-534EA1BA9B39}" type="pres">
      <dgm:prSet presAssocID="{E93AF439-2708-4C34-B630-4E94D879DFF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357F2A0-AEF0-4C42-852C-346B4EBAD5B4}" type="pres">
      <dgm:prSet presAssocID="{E93AF439-2708-4C34-B630-4E94D879DFF9}" presName="desTx" presStyleLbl="alignAccFollowNode1" presStyleIdx="0" presStyleCnt="5">
        <dgm:presLayoutVars>
          <dgm:bulletEnabled val="1"/>
        </dgm:presLayoutVars>
      </dgm:prSet>
      <dgm:spPr/>
    </dgm:pt>
    <dgm:pt modelId="{FFAD12F0-D631-4BD3-95AE-E9D1943703AA}" type="pres">
      <dgm:prSet presAssocID="{DCA97A29-8A29-4E6A-8279-E8F2CAB6BDF5}" presName="space" presStyleCnt="0"/>
      <dgm:spPr/>
    </dgm:pt>
    <dgm:pt modelId="{DBE05B22-367D-4DBD-98D8-967EFCF7A05E}" type="pres">
      <dgm:prSet presAssocID="{070CD0C2-4A9D-4FB1-A350-7278ACF7294F}" presName="composite" presStyleCnt="0"/>
      <dgm:spPr/>
    </dgm:pt>
    <dgm:pt modelId="{68DCDDBF-C91C-4F56-9380-FB88BCCA9CFE}" type="pres">
      <dgm:prSet presAssocID="{070CD0C2-4A9D-4FB1-A350-7278ACF7294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8F01968-9EE5-4C9C-804B-BE6AADE9B18F}" type="pres">
      <dgm:prSet presAssocID="{070CD0C2-4A9D-4FB1-A350-7278ACF7294F}" presName="desTx" presStyleLbl="alignAccFollowNode1" presStyleIdx="1" presStyleCnt="5">
        <dgm:presLayoutVars>
          <dgm:bulletEnabled val="1"/>
        </dgm:presLayoutVars>
      </dgm:prSet>
      <dgm:spPr/>
    </dgm:pt>
    <dgm:pt modelId="{1A579F71-A4BD-40A8-9201-A8602C3BB449}" type="pres">
      <dgm:prSet presAssocID="{1212C802-B2AE-41C5-9848-72DB4B808CC1}" presName="space" presStyleCnt="0"/>
      <dgm:spPr/>
    </dgm:pt>
    <dgm:pt modelId="{F4CE08A7-F6FC-4A2C-B7FC-5DF74010C2CD}" type="pres">
      <dgm:prSet presAssocID="{6733E91A-4A87-4665-94ED-ABF1D81F8A6E}" presName="composite" presStyleCnt="0"/>
      <dgm:spPr/>
    </dgm:pt>
    <dgm:pt modelId="{2882E407-10A0-40C3-BEEB-5C5A11BA04E1}" type="pres">
      <dgm:prSet presAssocID="{6733E91A-4A87-4665-94ED-ABF1D81F8A6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412E22A-4B4B-4E52-AB5A-2ABF8275CAD2}" type="pres">
      <dgm:prSet presAssocID="{6733E91A-4A87-4665-94ED-ABF1D81F8A6E}" presName="desTx" presStyleLbl="alignAccFollowNode1" presStyleIdx="2" presStyleCnt="5">
        <dgm:presLayoutVars>
          <dgm:bulletEnabled val="1"/>
        </dgm:presLayoutVars>
      </dgm:prSet>
      <dgm:spPr/>
    </dgm:pt>
    <dgm:pt modelId="{0C8AFA33-2762-4386-ACAB-566DD27ADF53}" type="pres">
      <dgm:prSet presAssocID="{BFF9AF2B-CA81-4044-BB58-1138A984466E}" presName="space" presStyleCnt="0"/>
      <dgm:spPr/>
    </dgm:pt>
    <dgm:pt modelId="{57A77A3B-9943-4CC4-A4C1-FFA8F581262B}" type="pres">
      <dgm:prSet presAssocID="{879939C3-A5E8-4644-B4F6-51C270DFAC05}" presName="composite" presStyleCnt="0"/>
      <dgm:spPr/>
    </dgm:pt>
    <dgm:pt modelId="{DBAF6307-79C4-489B-B10A-15A6BA35026C}" type="pres">
      <dgm:prSet presAssocID="{879939C3-A5E8-4644-B4F6-51C270DFAC0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9963EE8-5366-4D23-BB38-FBA183EE76DC}" type="pres">
      <dgm:prSet presAssocID="{879939C3-A5E8-4644-B4F6-51C270DFAC05}" presName="desTx" presStyleLbl="alignAccFollowNode1" presStyleIdx="3" presStyleCnt="5">
        <dgm:presLayoutVars>
          <dgm:bulletEnabled val="1"/>
        </dgm:presLayoutVars>
      </dgm:prSet>
      <dgm:spPr/>
    </dgm:pt>
    <dgm:pt modelId="{BA01202E-A5EA-4A54-8A20-6C2D6EFFD112}" type="pres">
      <dgm:prSet presAssocID="{9F57C368-01B0-4D57-96D0-A57F33DB6B22}" presName="space" presStyleCnt="0"/>
      <dgm:spPr/>
    </dgm:pt>
    <dgm:pt modelId="{8A0733F2-C3C7-4F23-995A-838CF4310538}" type="pres">
      <dgm:prSet presAssocID="{D27F11A1-7D75-4E0D-902A-F8958102CF38}" presName="composite" presStyleCnt="0"/>
      <dgm:spPr/>
    </dgm:pt>
    <dgm:pt modelId="{C980D120-3540-484E-91D7-03BFDEC9CC2F}" type="pres">
      <dgm:prSet presAssocID="{D27F11A1-7D75-4E0D-902A-F8958102CF3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F06E103-1B26-4437-A175-02B10953F59A}" type="pres">
      <dgm:prSet presAssocID="{D27F11A1-7D75-4E0D-902A-F8958102CF3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8558606-1806-46A5-8947-A32CC7F12A53}" type="presOf" srcId="{ACC81631-5928-45D5-A207-F8D324970E4B}" destId="{D357F2A0-AEF0-4C42-852C-346B4EBAD5B4}" srcOrd="0" destOrd="0" presId="urn:microsoft.com/office/officeart/2005/8/layout/hList1"/>
    <dgm:cxn modelId="{D555320B-50F3-4BCC-9FC4-12C4732200E5}" srcId="{D27F11A1-7D75-4E0D-902A-F8958102CF38}" destId="{76EA0380-3620-44EF-AA4F-E1ED31A57098}" srcOrd="0" destOrd="0" parTransId="{7BC6D3C3-F9A8-41FE-9BA6-56911E4A0CE9}" sibTransId="{8AB8A41E-D87B-44BA-9D75-DAF6756EC46C}"/>
    <dgm:cxn modelId="{25CDE50C-63B0-4927-97E4-73620E1B1773}" srcId="{E93AF439-2708-4C34-B630-4E94D879DFF9}" destId="{ACC81631-5928-45D5-A207-F8D324970E4B}" srcOrd="0" destOrd="0" parTransId="{BC1931EE-380B-4DAA-B3C0-6F688D9527A7}" sibTransId="{CEF81C47-C1F5-4156-BD56-F7E0394450CE}"/>
    <dgm:cxn modelId="{0852AC0E-6D66-4E96-9EB8-937544D0B07A}" type="presOf" srcId="{E4B8C04A-DB57-4A8E-8120-BD12A99C2E2B}" destId="{5412E22A-4B4B-4E52-AB5A-2ABF8275CAD2}" srcOrd="0" destOrd="0" presId="urn:microsoft.com/office/officeart/2005/8/layout/hList1"/>
    <dgm:cxn modelId="{E7D09314-3C58-483F-A43E-8EDE8E81F32D}" srcId="{D27F11A1-7D75-4E0D-902A-F8958102CF38}" destId="{2CCDC75D-A167-4098-9905-70E5FCD1F82A}" srcOrd="1" destOrd="0" parTransId="{3A6FB7D3-3C49-4777-987E-8DB653131390}" sibTransId="{C99ABFB3-2A92-4FB4-A658-A319B46A8FEE}"/>
    <dgm:cxn modelId="{41404722-0E73-4AEC-B9DF-0EFCA791DC91}" type="presOf" srcId="{070CD0C2-4A9D-4FB1-A350-7278ACF7294F}" destId="{68DCDDBF-C91C-4F56-9380-FB88BCCA9CFE}" srcOrd="0" destOrd="0" presId="urn:microsoft.com/office/officeart/2005/8/layout/hList1"/>
    <dgm:cxn modelId="{E1EBC926-AB79-425A-AE22-B6CD46C2A2E7}" type="presOf" srcId="{879939C3-A5E8-4644-B4F6-51C270DFAC05}" destId="{DBAF6307-79C4-489B-B10A-15A6BA35026C}" srcOrd="0" destOrd="0" presId="urn:microsoft.com/office/officeart/2005/8/layout/hList1"/>
    <dgm:cxn modelId="{69E3B42F-4AE2-4D2D-B273-2A86E4C0BE44}" type="presOf" srcId="{43C1582C-7D93-419B-AEFF-EB9286845E00}" destId="{98F01968-9EE5-4C9C-804B-BE6AADE9B18F}" srcOrd="0" destOrd="0" presId="urn:microsoft.com/office/officeart/2005/8/layout/hList1"/>
    <dgm:cxn modelId="{0D8F8135-CCD6-4F55-9345-2F039882DE74}" srcId="{81A3655A-F245-4F27-BD3C-B588909EDC01}" destId="{E93AF439-2708-4C34-B630-4E94D879DFF9}" srcOrd="0" destOrd="0" parTransId="{6E7189E0-1589-43D7-ABC2-FC9884C0C1CC}" sibTransId="{DCA97A29-8A29-4E6A-8279-E8F2CAB6BDF5}"/>
    <dgm:cxn modelId="{462A8260-FB92-45DB-A08D-0CD58F1FDA63}" type="presOf" srcId="{D27F11A1-7D75-4E0D-902A-F8958102CF38}" destId="{C980D120-3540-484E-91D7-03BFDEC9CC2F}" srcOrd="0" destOrd="0" presId="urn:microsoft.com/office/officeart/2005/8/layout/hList1"/>
    <dgm:cxn modelId="{276CD762-CCC7-4CC3-AE42-3CBFF0E352FD}" srcId="{81A3655A-F245-4F27-BD3C-B588909EDC01}" destId="{D27F11A1-7D75-4E0D-902A-F8958102CF38}" srcOrd="4" destOrd="0" parTransId="{24CABC56-AF2D-482A-8804-6948D5D3A9E3}" sibTransId="{6A28349D-BBE6-4E36-85F7-9A5D2B2E0462}"/>
    <dgm:cxn modelId="{73361166-8822-4871-986A-D773C5131421}" srcId="{070CD0C2-4A9D-4FB1-A350-7278ACF7294F}" destId="{43C1582C-7D93-419B-AEFF-EB9286845E00}" srcOrd="0" destOrd="0" parTransId="{83D4DBA5-99A5-4D2A-9449-CF13BE93B4CF}" sibTransId="{7DEFA015-8B21-4958-B49D-036A7F484C31}"/>
    <dgm:cxn modelId="{CD5C9946-98AC-4BAB-BB84-3E2C3B8A1B11}" type="presOf" srcId="{E93AF439-2708-4C34-B630-4E94D879DFF9}" destId="{B011D3D3-E020-462D-8CEC-534EA1BA9B39}" srcOrd="0" destOrd="0" presId="urn:microsoft.com/office/officeart/2005/8/layout/hList1"/>
    <dgm:cxn modelId="{EEACF853-1F03-4CC4-ABA7-409BBF21EE78}" srcId="{6733E91A-4A87-4665-94ED-ABF1D81F8A6E}" destId="{575A0CD7-FF24-4846-AF81-24AA416FD6B6}" srcOrd="2" destOrd="0" parTransId="{76842C50-1450-45CB-AC82-AE1FEDD97A73}" sibTransId="{6EA4D3E1-96BD-419E-A439-DE27E9219E37}"/>
    <dgm:cxn modelId="{08D2B956-FDC7-472B-B937-CAE027636EB6}" srcId="{6733E91A-4A87-4665-94ED-ABF1D81F8A6E}" destId="{5B966165-21B8-4EF6-994B-AC293043A3A6}" srcOrd="1" destOrd="0" parTransId="{4DD180BD-7A08-4DA5-B1FD-F90DF4A8BDB5}" sibTransId="{E75B0569-09A7-485F-9E27-CDD309ADA4D8}"/>
    <dgm:cxn modelId="{1319227C-5744-40CD-BFA0-057F14AC8B3E}" type="presOf" srcId="{575A0CD7-FF24-4846-AF81-24AA416FD6B6}" destId="{5412E22A-4B4B-4E52-AB5A-2ABF8275CAD2}" srcOrd="0" destOrd="2" presId="urn:microsoft.com/office/officeart/2005/8/layout/hList1"/>
    <dgm:cxn modelId="{38C75390-669A-467A-AC64-737178BCB1DF}" type="presOf" srcId="{76EA0380-3620-44EF-AA4F-E1ED31A57098}" destId="{1F06E103-1B26-4437-A175-02B10953F59A}" srcOrd="0" destOrd="0" presId="urn:microsoft.com/office/officeart/2005/8/layout/hList1"/>
    <dgm:cxn modelId="{03BF6593-C90F-407B-8D8B-5EEF4484AFFF}" type="presOf" srcId="{7FE23B87-670B-4B57-AB58-35FE41AFE712}" destId="{19963EE8-5366-4D23-BB38-FBA183EE76DC}" srcOrd="0" destOrd="0" presId="urn:microsoft.com/office/officeart/2005/8/layout/hList1"/>
    <dgm:cxn modelId="{0CA63DA8-103E-43AC-BABF-9B15A5630C56}" type="presOf" srcId="{2CCDC75D-A167-4098-9905-70E5FCD1F82A}" destId="{1F06E103-1B26-4437-A175-02B10953F59A}" srcOrd="0" destOrd="1" presId="urn:microsoft.com/office/officeart/2005/8/layout/hList1"/>
    <dgm:cxn modelId="{977865D3-8EC1-48AF-9CB9-C18B33630BE6}" srcId="{81A3655A-F245-4F27-BD3C-B588909EDC01}" destId="{879939C3-A5E8-4644-B4F6-51C270DFAC05}" srcOrd="3" destOrd="0" parTransId="{2303BB5B-0DA7-4C7D-84F2-DBD22BE3815B}" sibTransId="{9F57C368-01B0-4D57-96D0-A57F33DB6B22}"/>
    <dgm:cxn modelId="{234BD8DD-5BF5-4FD8-95D7-0AF8D530989F}" srcId="{879939C3-A5E8-4644-B4F6-51C270DFAC05}" destId="{7FE23B87-670B-4B57-AB58-35FE41AFE712}" srcOrd="0" destOrd="0" parTransId="{7D2B0C2C-0193-453A-BB79-099EC88E267B}" sibTransId="{283AC405-85F3-4EEB-BA14-EE7D8EE15DAC}"/>
    <dgm:cxn modelId="{F1BF58E0-655D-43AA-8522-F71DBB41C85D}" srcId="{81A3655A-F245-4F27-BD3C-B588909EDC01}" destId="{6733E91A-4A87-4665-94ED-ABF1D81F8A6E}" srcOrd="2" destOrd="0" parTransId="{0727FADF-12DF-4E2D-B282-569A6BBA69E8}" sibTransId="{BFF9AF2B-CA81-4044-BB58-1138A984466E}"/>
    <dgm:cxn modelId="{568E21E3-77E8-45E1-8BF8-6C3A5FF30692}" type="presOf" srcId="{81A3655A-F245-4F27-BD3C-B588909EDC01}" destId="{0EAFDAB2-3E7A-4566-86AD-825C3B4EEE61}" srcOrd="0" destOrd="0" presId="urn:microsoft.com/office/officeart/2005/8/layout/hList1"/>
    <dgm:cxn modelId="{C60CABE5-CFAE-42F5-A742-486D0F6DE601}" type="presOf" srcId="{6733E91A-4A87-4665-94ED-ABF1D81F8A6E}" destId="{2882E407-10A0-40C3-BEEB-5C5A11BA04E1}" srcOrd="0" destOrd="0" presId="urn:microsoft.com/office/officeart/2005/8/layout/hList1"/>
    <dgm:cxn modelId="{5B70C7E5-D2AE-4BCF-8529-90F94E92F70B}" srcId="{81A3655A-F245-4F27-BD3C-B588909EDC01}" destId="{070CD0C2-4A9D-4FB1-A350-7278ACF7294F}" srcOrd="1" destOrd="0" parTransId="{263CE7AB-AFDF-4FC7-A211-63561D84EC24}" sibTransId="{1212C802-B2AE-41C5-9848-72DB4B808CC1}"/>
    <dgm:cxn modelId="{CA4487ED-B594-4A09-A3E6-DAF4A5F645E3}" srcId="{6733E91A-4A87-4665-94ED-ABF1D81F8A6E}" destId="{E4B8C04A-DB57-4A8E-8120-BD12A99C2E2B}" srcOrd="0" destOrd="0" parTransId="{C8B2DA49-4A92-44BC-ADD5-45C36C94A7A5}" sibTransId="{E1BEF5B7-8ABF-48B9-B3E7-E3FCBB9109AF}"/>
    <dgm:cxn modelId="{B89EA7F9-FECB-4678-846C-44D68D73EFA2}" type="presOf" srcId="{5B966165-21B8-4EF6-994B-AC293043A3A6}" destId="{5412E22A-4B4B-4E52-AB5A-2ABF8275CAD2}" srcOrd="0" destOrd="1" presId="urn:microsoft.com/office/officeart/2005/8/layout/hList1"/>
    <dgm:cxn modelId="{3BB9A029-D891-4874-8DBE-538645EF043F}" type="presParOf" srcId="{0EAFDAB2-3E7A-4566-86AD-825C3B4EEE61}" destId="{9A67ABFE-8E49-4D09-ADF7-095549A145E1}" srcOrd="0" destOrd="0" presId="urn:microsoft.com/office/officeart/2005/8/layout/hList1"/>
    <dgm:cxn modelId="{7E62078A-CE3B-4DF0-BB6F-4C997796B350}" type="presParOf" srcId="{9A67ABFE-8E49-4D09-ADF7-095549A145E1}" destId="{B011D3D3-E020-462D-8CEC-534EA1BA9B39}" srcOrd="0" destOrd="0" presId="urn:microsoft.com/office/officeart/2005/8/layout/hList1"/>
    <dgm:cxn modelId="{FD32006B-F2CB-4741-9027-DD965677E381}" type="presParOf" srcId="{9A67ABFE-8E49-4D09-ADF7-095549A145E1}" destId="{D357F2A0-AEF0-4C42-852C-346B4EBAD5B4}" srcOrd="1" destOrd="0" presId="urn:microsoft.com/office/officeart/2005/8/layout/hList1"/>
    <dgm:cxn modelId="{02E4C226-C386-42EA-A5E3-84447B8A534B}" type="presParOf" srcId="{0EAFDAB2-3E7A-4566-86AD-825C3B4EEE61}" destId="{FFAD12F0-D631-4BD3-95AE-E9D1943703AA}" srcOrd="1" destOrd="0" presId="urn:microsoft.com/office/officeart/2005/8/layout/hList1"/>
    <dgm:cxn modelId="{611FD732-577F-4770-B6A5-C8CC5A4DDBF8}" type="presParOf" srcId="{0EAFDAB2-3E7A-4566-86AD-825C3B4EEE61}" destId="{DBE05B22-367D-4DBD-98D8-967EFCF7A05E}" srcOrd="2" destOrd="0" presId="urn:microsoft.com/office/officeart/2005/8/layout/hList1"/>
    <dgm:cxn modelId="{531A3BE7-EE57-4B15-BE9F-1F07C0CCE9AE}" type="presParOf" srcId="{DBE05B22-367D-4DBD-98D8-967EFCF7A05E}" destId="{68DCDDBF-C91C-4F56-9380-FB88BCCA9CFE}" srcOrd="0" destOrd="0" presId="urn:microsoft.com/office/officeart/2005/8/layout/hList1"/>
    <dgm:cxn modelId="{5B6EBA75-36E4-4D7D-8EA2-CEAC7578DBD4}" type="presParOf" srcId="{DBE05B22-367D-4DBD-98D8-967EFCF7A05E}" destId="{98F01968-9EE5-4C9C-804B-BE6AADE9B18F}" srcOrd="1" destOrd="0" presId="urn:microsoft.com/office/officeart/2005/8/layout/hList1"/>
    <dgm:cxn modelId="{13D3B86B-F278-42D9-863F-1E8426DB4FE6}" type="presParOf" srcId="{0EAFDAB2-3E7A-4566-86AD-825C3B4EEE61}" destId="{1A579F71-A4BD-40A8-9201-A8602C3BB449}" srcOrd="3" destOrd="0" presId="urn:microsoft.com/office/officeart/2005/8/layout/hList1"/>
    <dgm:cxn modelId="{FA67C546-435F-4903-807B-B33D6CACB048}" type="presParOf" srcId="{0EAFDAB2-3E7A-4566-86AD-825C3B4EEE61}" destId="{F4CE08A7-F6FC-4A2C-B7FC-5DF74010C2CD}" srcOrd="4" destOrd="0" presId="urn:microsoft.com/office/officeart/2005/8/layout/hList1"/>
    <dgm:cxn modelId="{5E593BDB-0BF8-4F60-9F83-E4D508A92EB5}" type="presParOf" srcId="{F4CE08A7-F6FC-4A2C-B7FC-5DF74010C2CD}" destId="{2882E407-10A0-40C3-BEEB-5C5A11BA04E1}" srcOrd="0" destOrd="0" presId="urn:microsoft.com/office/officeart/2005/8/layout/hList1"/>
    <dgm:cxn modelId="{405967DC-A0A4-4359-A2E7-8737D582159A}" type="presParOf" srcId="{F4CE08A7-F6FC-4A2C-B7FC-5DF74010C2CD}" destId="{5412E22A-4B4B-4E52-AB5A-2ABF8275CAD2}" srcOrd="1" destOrd="0" presId="urn:microsoft.com/office/officeart/2005/8/layout/hList1"/>
    <dgm:cxn modelId="{9CD81ED5-A6AC-4989-872B-E85C83BC8CBA}" type="presParOf" srcId="{0EAFDAB2-3E7A-4566-86AD-825C3B4EEE61}" destId="{0C8AFA33-2762-4386-ACAB-566DD27ADF53}" srcOrd="5" destOrd="0" presId="urn:microsoft.com/office/officeart/2005/8/layout/hList1"/>
    <dgm:cxn modelId="{D0599B1E-A5B9-4B63-ADC2-1C7701925654}" type="presParOf" srcId="{0EAFDAB2-3E7A-4566-86AD-825C3B4EEE61}" destId="{57A77A3B-9943-4CC4-A4C1-FFA8F581262B}" srcOrd="6" destOrd="0" presId="urn:microsoft.com/office/officeart/2005/8/layout/hList1"/>
    <dgm:cxn modelId="{6FD2F7B8-3CDA-4900-9334-107AF74D9FA3}" type="presParOf" srcId="{57A77A3B-9943-4CC4-A4C1-FFA8F581262B}" destId="{DBAF6307-79C4-489B-B10A-15A6BA35026C}" srcOrd="0" destOrd="0" presId="urn:microsoft.com/office/officeart/2005/8/layout/hList1"/>
    <dgm:cxn modelId="{98B5AC52-C203-49E0-9FF2-5DBB8BCC21C8}" type="presParOf" srcId="{57A77A3B-9943-4CC4-A4C1-FFA8F581262B}" destId="{19963EE8-5366-4D23-BB38-FBA183EE76DC}" srcOrd="1" destOrd="0" presId="urn:microsoft.com/office/officeart/2005/8/layout/hList1"/>
    <dgm:cxn modelId="{D77832AD-0038-408E-ACCA-99970B65633F}" type="presParOf" srcId="{0EAFDAB2-3E7A-4566-86AD-825C3B4EEE61}" destId="{BA01202E-A5EA-4A54-8A20-6C2D6EFFD112}" srcOrd="7" destOrd="0" presId="urn:microsoft.com/office/officeart/2005/8/layout/hList1"/>
    <dgm:cxn modelId="{BB168829-F635-405B-A468-6B79B7757AC1}" type="presParOf" srcId="{0EAFDAB2-3E7A-4566-86AD-825C3B4EEE61}" destId="{8A0733F2-C3C7-4F23-995A-838CF4310538}" srcOrd="8" destOrd="0" presId="urn:microsoft.com/office/officeart/2005/8/layout/hList1"/>
    <dgm:cxn modelId="{6DA3A4AA-9F5D-43C6-9C98-42EF05339580}" type="presParOf" srcId="{8A0733F2-C3C7-4F23-995A-838CF4310538}" destId="{C980D120-3540-484E-91D7-03BFDEC9CC2F}" srcOrd="0" destOrd="0" presId="urn:microsoft.com/office/officeart/2005/8/layout/hList1"/>
    <dgm:cxn modelId="{AED8A0ED-DB58-4E8D-9440-80022A24780E}" type="presParOf" srcId="{8A0733F2-C3C7-4F23-995A-838CF4310538}" destId="{1F06E103-1B26-4437-A175-02B10953F5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A3655A-F245-4F27-BD3C-B588909EDC01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AF439-2708-4C34-B630-4E94D879DFF9}">
      <dgm:prSet phldrT="[Text]"/>
      <dgm:spPr/>
      <dgm:t>
        <a:bodyPr/>
        <a:lstStyle/>
        <a:p>
          <a:r>
            <a:rPr lang="en-US" dirty="0"/>
            <a:t>Tree 1 Predictions: Test Data</a:t>
          </a:r>
        </a:p>
      </dgm:t>
    </dgm:pt>
    <dgm:pt modelId="{6E7189E0-1589-43D7-ABC2-FC9884C0C1CC}" type="parTrans" cxnId="{0D8F8135-CCD6-4F55-9345-2F039882DE74}">
      <dgm:prSet/>
      <dgm:spPr/>
      <dgm:t>
        <a:bodyPr/>
        <a:lstStyle/>
        <a:p>
          <a:endParaRPr lang="en-US"/>
        </a:p>
      </dgm:t>
    </dgm:pt>
    <dgm:pt modelId="{DCA97A29-8A29-4E6A-8279-E8F2CAB6BDF5}" type="sibTrans" cxnId="{0D8F8135-CCD6-4F55-9345-2F039882DE74}">
      <dgm:prSet/>
      <dgm:spPr/>
      <dgm:t>
        <a:bodyPr/>
        <a:lstStyle/>
        <a:p>
          <a:endParaRPr lang="en-US"/>
        </a:p>
      </dgm:t>
    </dgm:pt>
    <dgm:pt modelId="{ACC81631-5928-45D5-A207-F8D324970E4B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C1931EE-380B-4DAA-B3C0-6F688D9527A7}" type="parTrans" cxnId="{25CDE50C-63B0-4927-97E4-73620E1B1773}">
      <dgm:prSet/>
      <dgm:spPr/>
      <dgm:t>
        <a:bodyPr/>
        <a:lstStyle/>
        <a:p>
          <a:endParaRPr lang="en-US"/>
        </a:p>
      </dgm:t>
    </dgm:pt>
    <dgm:pt modelId="{CEF81C47-C1F5-4156-BD56-F7E0394450CE}" type="sibTrans" cxnId="{25CDE50C-63B0-4927-97E4-73620E1B1773}">
      <dgm:prSet/>
      <dgm:spPr/>
      <dgm:t>
        <a:bodyPr/>
        <a:lstStyle/>
        <a:p>
          <a:endParaRPr lang="en-US"/>
        </a:p>
      </dgm:t>
    </dgm:pt>
    <dgm:pt modelId="{5B966165-21B8-4EF6-994B-AC293043A3A6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4DD180BD-7A08-4DA5-B1FD-F90DF4A8BDB5}" type="parTrans" cxnId="{08D2B956-FDC7-472B-B937-CAE027636EB6}">
      <dgm:prSet/>
      <dgm:spPr/>
      <dgm:t>
        <a:bodyPr/>
        <a:lstStyle/>
        <a:p>
          <a:endParaRPr lang="en-US"/>
        </a:p>
      </dgm:t>
    </dgm:pt>
    <dgm:pt modelId="{E75B0569-09A7-485F-9E27-CDD309ADA4D8}" type="sibTrans" cxnId="{08D2B956-FDC7-472B-B937-CAE027636EB6}">
      <dgm:prSet/>
      <dgm:spPr/>
      <dgm:t>
        <a:bodyPr/>
        <a:lstStyle/>
        <a:p>
          <a:endParaRPr lang="en-US"/>
        </a:p>
      </dgm:t>
    </dgm:pt>
    <dgm:pt modelId="{575A0CD7-FF24-4846-AF81-24AA416FD6B6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76842C50-1450-45CB-AC82-AE1FEDD97A73}" type="parTrans" cxnId="{EEACF853-1F03-4CC4-ABA7-409BBF21EE78}">
      <dgm:prSet/>
      <dgm:spPr/>
      <dgm:t>
        <a:bodyPr/>
        <a:lstStyle/>
        <a:p>
          <a:endParaRPr lang="en-US"/>
        </a:p>
      </dgm:t>
    </dgm:pt>
    <dgm:pt modelId="{6EA4D3E1-96BD-419E-A439-DE27E9219E37}" type="sibTrans" cxnId="{EEACF853-1F03-4CC4-ABA7-409BBF21EE78}">
      <dgm:prSet/>
      <dgm:spPr/>
      <dgm:t>
        <a:bodyPr/>
        <a:lstStyle/>
        <a:p>
          <a:endParaRPr lang="en-US"/>
        </a:p>
      </dgm:t>
    </dgm:pt>
    <dgm:pt modelId="{879939C3-A5E8-4644-B4F6-51C270DFAC05}">
      <dgm:prSet/>
      <dgm:spPr/>
      <dgm:t>
        <a:bodyPr/>
        <a:lstStyle/>
        <a:p>
          <a:r>
            <a:rPr lang="en-US" dirty="0"/>
            <a:t>Tree N Predictions: Test Data</a:t>
          </a:r>
        </a:p>
      </dgm:t>
    </dgm:pt>
    <dgm:pt modelId="{2303BB5B-0DA7-4C7D-84F2-DBD22BE3815B}" type="parTrans" cxnId="{977865D3-8EC1-48AF-9CB9-C18B33630BE6}">
      <dgm:prSet/>
      <dgm:spPr/>
      <dgm:t>
        <a:bodyPr/>
        <a:lstStyle/>
        <a:p>
          <a:endParaRPr lang="en-US"/>
        </a:p>
      </dgm:t>
    </dgm:pt>
    <dgm:pt modelId="{9F57C368-01B0-4D57-96D0-A57F33DB6B22}" type="sibTrans" cxnId="{977865D3-8EC1-48AF-9CB9-C18B33630BE6}">
      <dgm:prSet/>
      <dgm:spPr/>
      <dgm:t>
        <a:bodyPr/>
        <a:lstStyle/>
        <a:p>
          <a:endParaRPr lang="en-US"/>
        </a:p>
      </dgm:t>
    </dgm:pt>
    <dgm:pt modelId="{6733E91A-4A87-4665-94ED-ABF1D81F8A6E}">
      <dgm:prSet phldrT="[Text]"/>
      <dgm:spPr/>
      <dgm:t>
        <a:bodyPr/>
        <a:lstStyle/>
        <a:p>
          <a:r>
            <a:rPr lang="en-US" dirty="0"/>
            <a:t>…..</a:t>
          </a:r>
        </a:p>
      </dgm:t>
    </dgm:pt>
    <dgm:pt modelId="{BFF9AF2B-CA81-4044-BB58-1138A984466E}" type="sibTrans" cxnId="{F1BF58E0-655D-43AA-8522-F71DBB41C85D}">
      <dgm:prSet/>
      <dgm:spPr/>
      <dgm:t>
        <a:bodyPr/>
        <a:lstStyle/>
        <a:p>
          <a:endParaRPr lang="en-US"/>
        </a:p>
      </dgm:t>
    </dgm:pt>
    <dgm:pt modelId="{0727FADF-12DF-4E2D-B282-569A6BBA69E8}" type="parTrans" cxnId="{F1BF58E0-655D-43AA-8522-F71DBB41C85D}">
      <dgm:prSet/>
      <dgm:spPr/>
      <dgm:t>
        <a:bodyPr/>
        <a:lstStyle/>
        <a:p>
          <a:endParaRPr lang="en-US"/>
        </a:p>
      </dgm:t>
    </dgm:pt>
    <dgm:pt modelId="{E4B8C04A-DB57-4A8E-8120-BD12A99C2E2B}">
      <dgm:prSet phldrT="[Text]"/>
      <dgm:spPr/>
      <dgm:t>
        <a:bodyPr/>
        <a:lstStyle/>
        <a:p>
          <a:pPr algn="ctr">
            <a:buNone/>
          </a:pPr>
          <a:r>
            <a:rPr lang="en-US" dirty="0"/>
            <a:t>…..</a:t>
          </a:r>
        </a:p>
      </dgm:t>
    </dgm:pt>
    <dgm:pt modelId="{E1BEF5B7-8ABF-48B9-B3E7-E3FCBB9109AF}" type="sibTrans" cxnId="{CA4487ED-B594-4A09-A3E6-DAF4A5F645E3}">
      <dgm:prSet/>
      <dgm:spPr/>
      <dgm:t>
        <a:bodyPr/>
        <a:lstStyle/>
        <a:p>
          <a:endParaRPr lang="en-US"/>
        </a:p>
      </dgm:t>
    </dgm:pt>
    <dgm:pt modelId="{C8B2DA49-4A92-44BC-ADD5-45C36C94A7A5}" type="parTrans" cxnId="{CA4487ED-B594-4A09-A3E6-DAF4A5F645E3}">
      <dgm:prSet/>
      <dgm:spPr/>
      <dgm:t>
        <a:bodyPr/>
        <a:lstStyle/>
        <a:p>
          <a:endParaRPr lang="en-US"/>
        </a:p>
      </dgm:t>
    </dgm:pt>
    <dgm:pt modelId="{070CD0C2-4A9D-4FB1-A350-7278ACF7294F}">
      <dgm:prSet/>
      <dgm:spPr/>
      <dgm:t>
        <a:bodyPr/>
        <a:lstStyle/>
        <a:p>
          <a:r>
            <a:rPr lang="en-US" dirty="0"/>
            <a:t>Tree 2 Predictions: Test Data</a:t>
          </a:r>
        </a:p>
      </dgm:t>
    </dgm:pt>
    <dgm:pt modelId="{263CE7AB-AFDF-4FC7-A211-63561D84EC24}" type="parTrans" cxnId="{5B70C7E5-D2AE-4BCF-8529-90F94E92F70B}">
      <dgm:prSet/>
      <dgm:spPr/>
      <dgm:t>
        <a:bodyPr/>
        <a:lstStyle/>
        <a:p>
          <a:endParaRPr lang="en-US"/>
        </a:p>
      </dgm:t>
    </dgm:pt>
    <dgm:pt modelId="{1212C802-B2AE-41C5-9848-72DB4B808CC1}" type="sibTrans" cxnId="{5B70C7E5-D2AE-4BCF-8529-90F94E92F70B}">
      <dgm:prSet/>
      <dgm:spPr/>
      <dgm:t>
        <a:bodyPr/>
        <a:lstStyle/>
        <a:p>
          <a:endParaRPr lang="en-US"/>
        </a:p>
      </dgm:t>
    </dgm:pt>
    <dgm:pt modelId="{43C1582C-7D93-419B-AEFF-EB9286845E00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3D4DBA5-99A5-4D2A-9449-CF13BE93B4CF}" type="parTrans" cxnId="{73361166-8822-4871-986A-D773C5131421}">
      <dgm:prSet/>
      <dgm:spPr/>
      <dgm:t>
        <a:bodyPr/>
        <a:lstStyle/>
        <a:p>
          <a:endParaRPr lang="en-US"/>
        </a:p>
      </dgm:t>
    </dgm:pt>
    <dgm:pt modelId="{7DEFA015-8B21-4958-B49D-036A7F484C31}" type="sibTrans" cxnId="{73361166-8822-4871-986A-D773C5131421}">
      <dgm:prSet/>
      <dgm:spPr/>
      <dgm:t>
        <a:bodyPr/>
        <a:lstStyle/>
        <a:p>
          <a:endParaRPr lang="en-US"/>
        </a:p>
      </dgm:t>
    </dgm:pt>
    <dgm:pt modelId="{7FE23B87-670B-4B57-AB58-35FE41AFE712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B0C2C-0193-453A-BB79-099EC88E267B}" type="parTrans" cxnId="{234BD8DD-5BF5-4FD8-95D7-0AF8D530989F}">
      <dgm:prSet/>
      <dgm:spPr/>
      <dgm:t>
        <a:bodyPr/>
        <a:lstStyle/>
        <a:p>
          <a:endParaRPr lang="en-US"/>
        </a:p>
      </dgm:t>
    </dgm:pt>
    <dgm:pt modelId="{283AC405-85F3-4EEB-BA14-EE7D8EE15DAC}" type="sibTrans" cxnId="{234BD8DD-5BF5-4FD8-95D7-0AF8D530989F}">
      <dgm:prSet/>
      <dgm:spPr/>
      <dgm:t>
        <a:bodyPr/>
        <a:lstStyle/>
        <a:p>
          <a:endParaRPr lang="en-US"/>
        </a:p>
      </dgm:t>
    </dgm:pt>
    <dgm:pt modelId="{D27F11A1-7D75-4E0D-902A-F8958102CF38}">
      <dgm:prSet/>
      <dgm:spPr/>
      <dgm:t>
        <a:bodyPr/>
        <a:lstStyle/>
        <a:p>
          <a:r>
            <a:rPr lang="en-US" dirty="0"/>
            <a:t>Test Predictions: Bagging N Trees</a:t>
          </a:r>
        </a:p>
      </dgm:t>
    </dgm:pt>
    <dgm:pt modelId="{24CABC56-AF2D-482A-8804-6948D5D3A9E3}" type="parTrans" cxnId="{276CD762-CCC7-4CC3-AE42-3CBFF0E352FD}">
      <dgm:prSet/>
      <dgm:spPr/>
      <dgm:t>
        <a:bodyPr/>
        <a:lstStyle/>
        <a:p>
          <a:endParaRPr lang="en-US"/>
        </a:p>
      </dgm:t>
    </dgm:pt>
    <dgm:pt modelId="{6A28349D-BBE6-4E36-85F7-9A5D2B2E0462}" type="sibTrans" cxnId="{276CD762-CCC7-4CC3-AE42-3CBFF0E352FD}">
      <dgm:prSet/>
      <dgm:spPr/>
      <dgm:t>
        <a:bodyPr/>
        <a:lstStyle/>
        <a:p>
          <a:endParaRPr lang="en-US"/>
        </a:p>
      </dgm:t>
    </dgm:pt>
    <dgm:pt modelId="{76EA0380-3620-44EF-AA4F-E1ED31A57098}">
      <dgm:prSet/>
      <dgm:spPr>
        <a:blipFill>
          <a:blip xmlns:r="http://schemas.openxmlformats.org/officeDocument/2006/relationships" r:embed="rId4"/>
          <a:stretch>
            <a:fillRect l="-98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BC6D3C3-F9A8-41FE-9BA6-56911E4A0CE9}" type="parTrans" cxnId="{D555320B-50F3-4BCC-9FC4-12C4732200E5}">
      <dgm:prSet/>
      <dgm:spPr/>
      <dgm:t>
        <a:bodyPr/>
        <a:lstStyle/>
        <a:p>
          <a:endParaRPr lang="en-US"/>
        </a:p>
      </dgm:t>
    </dgm:pt>
    <dgm:pt modelId="{8AB8A41E-D87B-44BA-9D75-DAF6756EC46C}" type="sibTrans" cxnId="{D555320B-50F3-4BCC-9FC4-12C4732200E5}">
      <dgm:prSet/>
      <dgm:spPr/>
      <dgm:t>
        <a:bodyPr/>
        <a:lstStyle/>
        <a:p>
          <a:endParaRPr lang="en-US"/>
        </a:p>
      </dgm:t>
    </dgm:pt>
    <dgm:pt modelId="{2CCDC75D-A167-4098-9905-70E5FCD1F82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A6FB7D3-3C49-4777-987E-8DB653131390}" type="parTrans" cxnId="{E7D09314-3C58-483F-A43E-8EDE8E81F32D}">
      <dgm:prSet/>
      <dgm:spPr/>
      <dgm:t>
        <a:bodyPr/>
        <a:lstStyle/>
        <a:p>
          <a:endParaRPr lang="en-US"/>
        </a:p>
      </dgm:t>
    </dgm:pt>
    <dgm:pt modelId="{C99ABFB3-2A92-4FB4-A658-A319B46A8FEE}" type="sibTrans" cxnId="{E7D09314-3C58-483F-A43E-8EDE8E81F32D}">
      <dgm:prSet/>
      <dgm:spPr/>
      <dgm:t>
        <a:bodyPr/>
        <a:lstStyle/>
        <a:p>
          <a:endParaRPr lang="en-US"/>
        </a:p>
      </dgm:t>
    </dgm:pt>
    <dgm:pt modelId="{0EAFDAB2-3E7A-4566-86AD-825C3B4EEE61}" type="pres">
      <dgm:prSet presAssocID="{81A3655A-F245-4F27-BD3C-B588909EDC01}" presName="Name0" presStyleCnt="0">
        <dgm:presLayoutVars>
          <dgm:dir/>
          <dgm:animLvl val="lvl"/>
          <dgm:resizeHandles val="exact"/>
        </dgm:presLayoutVars>
      </dgm:prSet>
      <dgm:spPr/>
    </dgm:pt>
    <dgm:pt modelId="{9A67ABFE-8E49-4D09-ADF7-095549A145E1}" type="pres">
      <dgm:prSet presAssocID="{E93AF439-2708-4C34-B630-4E94D879DFF9}" presName="composite" presStyleCnt="0"/>
      <dgm:spPr/>
    </dgm:pt>
    <dgm:pt modelId="{B011D3D3-E020-462D-8CEC-534EA1BA9B39}" type="pres">
      <dgm:prSet presAssocID="{E93AF439-2708-4C34-B630-4E94D879DFF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357F2A0-AEF0-4C42-852C-346B4EBAD5B4}" type="pres">
      <dgm:prSet presAssocID="{E93AF439-2708-4C34-B630-4E94D879DFF9}" presName="desTx" presStyleLbl="alignAccFollowNode1" presStyleIdx="0" presStyleCnt="5">
        <dgm:presLayoutVars>
          <dgm:bulletEnabled val="1"/>
        </dgm:presLayoutVars>
      </dgm:prSet>
      <dgm:spPr/>
    </dgm:pt>
    <dgm:pt modelId="{FFAD12F0-D631-4BD3-95AE-E9D1943703AA}" type="pres">
      <dgm:prSet presAssocID="{DCA97A29-8A29-4E6A-8279-E8F2CAB6BDF5}" presName="space" presStyleCnt="0"/>
      <dgm:spPr/>
    </dgm:pt>
    <dgm:pt modelId="{DBE05B22-367D-4DBD-98D8-967EFCF7A05E}" type="pres">
      <dgm:prSet presAssocID="{070CD0C2-4A9D-4FB1-A350-7278ACF7294F}" presName="composite" presStyleCnt="0"/>
      <dgm:spPr/>
    </dgm:pt>
    <dgm:pt modelId="{68DCDDBF-C91C-4F56-9380-FB88BCCA9CFE}" type="pres">
      <dgm:prSet presAssocID="{070CD0C2-4A9D-4FB1-A350-7278ACF7294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8F01968-9EE5-4C9C-804B-BE6AADE9B18F}" type="pres">
      <dgm:prSet presAssocID="{070CD0C2-4A9D-4FB1-A350-7278ACF7294F}" presName="desTx" presStyleLbl="alignAccFollowNode1" presStyleIdx="1" presStyleCnt="5">
        <dgm:presLayoutVars>
          <dgm:bulletEnabled val="1"/>
        </dgm:presLayoutVars>
      </dgm:prSet>
      <dgm:spPr/>
    </dgm:pt>
    <dgm:pt modelId="{1A579F71-A4BD-40A8-9201-A8602C3BB449}" type="pres">
      <dgm:prSet presAssocID="{1212C802-B2AE-41C5-9848-72DB4B808CC1}" presName="space" presStyleCnt="0"/>
      <dgm:spPr/>
    </dgm:pt>
    <dgm:pt modelId="{F4CE08A7-F6FC-4A2C-B7FC-5DF74010C2CD}" type="pres">
      <dgm:prSet presAssocID="{6733E91A-4A87-4665-94ED-ABF1D81F8A6E}" presName="composite" presStyleCnt="0"/>
      <dgm:spPr/>
    </dgm:pt>
    <dgm:pt modelId="{2882E407-10A0-40C3-BEEB-5C5A11BA04E1}" type="pres">
      <dgm:prSet presAssocID="{6733E91A-4A87-4665-94ED-ABF1D81F8A6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412E22A-4B4B-4E52-AB5A-2ABF8275CAD2}" type="pres">
      <dgm:prSet presAssocID="{6733E91A-4A87-4665-94ED-ABF1D81F8A6E}" presName="desTx" presStyleLbl="alignAccFollowNode1" presStyleIdx="2" presStyleCnt="5">
        <dgm:presLayoutVars>
          <dgm:bulletEnabled val="1"/>
        </dgm:presLayoutVars>
      </dgm:prSet>
      <dgm:spPr/>
    </dgm:pt>
    <dgm:pt modelId="{0C8AFA33-2762-4386-ACAB-566DD27ADF53}" type="pres">
      <dgm:prSet presAssocID="{BFF9AF2B-CA81-4044-BB58-1138A984466E}" presName="space" presStyleCnt="0"/>
      <dgm:spPr/>
    </dgm:pt>
    <dgm:pt modelId="{57A77A3B-9943-4CC4-A4C1-FFA8F581262B}" type="pres">
      <dgm:prSet presAssocID="{879939C3-A5E8-4644-B4F6-51C270DFAC05}" presName="composite" presStyleCnt="0"/>
      <dgm:spPr/>
    </dgm:pt>
    <dgm:pt modelId="{DBAF6307-79C4-489B-B10A-15A6BA35026C}" type="pres">
      <dgm:prSet presAssocID="{879939C3-A5E8-4644-B4F6-51C270DFAC0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9963EE8-5366-4D23-BB38-FBA183EE76DC}" type="pres">
      <dgm:prSet presAssocID="{879939C3-A5E8-4644-B4F6-51C270DFAC05}" presName="desTx" presStyleLbl="alignAccFollowNode1" presStyleIdx="3" presStyleCnt="5">
        <dgm:presLayoutVars>
          <dgm:bulletEnabled val="1"/>
        </dgm:presLayoutVars>
      </dgm:prSet>
      <dgm:spPr/>
    </dgm:pt>
    <dgm:pt modelId="{BA01202E-A5EA-4A54-8A20-6C2D6EFFD112}" type="pres">
      <dgm:prSet presAssocID="{9F57C368-01B0-4D57-96D0-A57F33DB6B22}" presName="space" presStyleCnt="0"/>
      <dgm:spPr/>
    </dgm:pt>
    <dgm:pt modelId="{8A0733F2-C3C7-4F23-995A-838CF4310538}" type="pres">
      <dgm:prSet presAssocID="{D27F11A1-7D75-4E0D-902A-F8958102CF38}" presName="composite" presStyleCnt="0"/>
      <dgm:spPr/>
    </dgm:pt>
    <dgm:pt modelId="{C980D120-3540-484E-91D7-03BFDEC9CC2F}" type="pres">
      <dgm:prSet presAssocID="{D27F11A1-7D75-4E0D-902A-F8958102CF3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F06E103-1B26-4437-A175-02B10953F59A}" type="pres">
      <dgm:prSet presAssocID="{D27F11A1-7D75-4E0D-902A-F8958102CF3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8558606-1806-46A5-8947-A32CC7F12A53}" type="presOf" srcId="{ACC81631-5928-45D5-A207-F8D324970E4B}" destId="{D357F2A0-AEF0-4C42-852C-346B4EBAD5B4}" srcOrd="0" destOrd="0" presId="urn:microsoft.com/office/officeart/2005/8/layout/hList1"/>
    <dgm:cxn modelId="{D555320B-50F3-4BCC-9FC4-12C4732200E5}" srcId="{D27F11A1-7D75-4E0D-902A-F8958102CF38}" destId="{76EA0380-3620-44EF-AA4F-E1ED31A57098}" srcOrd="0" destOrd="0" parTransId="{7BC6D3C3-F9A8-41FE-9BA6-56911E4A0CE9}" sibTransId="{8AB8A41E-D87B-44BA-9D75-DAF6756EC46C}"/>
    <dgm:cxn modelId="{25CDE50C-63B0-4927-97E4-73620E1B1773}" srcId="{E93AF439-2708-4C34-B630-4E94D879DFF9}" destId="{ACC81631-5928-45D5-A207-F8D324970E4B}" srcOrd="0" destOrd="0" parTransId="{BC1931EE-380B-4DAA-B3C0-6F688D9527A7}" sibTransId="{CEF81C47-C1F5-4156-BD56-F7E0394450CE}"/>
    <dgm:cxn modelId="{0852AC0E-6D66-4E96-9EB8-937544D0B07A}" type="presOf" srcId="{E4B8C04A-DB57-4A8E-8120-BD12A99C2E2B}" destId="{5412E22A-4B4B-4E52-AB5A-2ABF8275CAD2}" srcOrd="0" destOrd="0" presId="urn:microsoft.com/office/officeart/2005/8/layout/hList1"/>
    <dgm:cxn modelId="{E7D09314-3C58-483F-A43E-8EDE8E81F32D}" srcId="{D27F11A1-7D75-4E0D-902A-F8958102CF38}" destId="{2CCDC75D-A167-4098-9905-70E5FCD1F82A}" srcOrd="1" destOrd="0" parTransId="{3A6FB7D3-3C49-4777-987E-8DB653131390}" sibTransId="{C99ABFB3-2A92-4FB4-A658-A319B46A8FEE}"/>
    <dgm:cxn modelId="{41404722-0E73-4AEC-B9DF-0EFCA791DC91}" type="presOf" srcId="{070CD0C2-4A9D-4FB1-A350-7278ACF7294F}" destId="{68DCDDBF-C91C-4F56-9380-FB88BCCA9CFE}" srcOrd="0" destOrd="0" presId="urn:microsoft.com/office/officeart/2005/8/layout/hList1"/>
    <dgm:cxn modelId="{E1EBC926-AB79-425A-AE22-B6CD46C2A2E7}" type="presOf" srcId="{879939C3-A5E8-4644-B4F6-51C270DFAC05}" destId="{DBAF6307-79C4-489B-B10A-15A6BA35026C}" srcOrd="0" destOrd="0" presId="urn:microsoft.com/office/officeart/2005/8/layout/hList1"/>
    <dgm:cxn modelId="{69E3B42F-4AE2-4D2D-B273-2A86E4C0BE44}" type="presOf" srcId="{43C1582C-7D93-419B-AEFF-EB9286845E00}" destId="{98F01968-9EE5-4C9C-804B-BE6AADE9B18F}" srcOrd="0" destOrd="0" presId="urn:microsoft.com/office/officeart/2005/8/layout/hList1"/>
    <dgm:cxn modelId="{0D8F8135-CCD6-4F55-9345-2F039882DE74}" srcId="{81A3655A-F245-4F27-BD3C-B588909EDC01}" destId="{E93AF439-2708-4C34-B630-4E94D879DFF9}" srcOrd="0" destOrd="0" parTransId="{6E7189E0-1589-43D7-ABC2-FC9884C0C1CC}" sibTransId="{DCA97A29-8A29-4E6A-8279-E8F2CAB6BDF5}"/>
    <dgm:cxn modelId="{462A8260-FB92-45DB-A08D-0CD58F1FDA63}" type="presOf" srcId="{D27F11A1-7D75-4E0D-902A-F8958102CF38}" destId="{C980D120-3540-484E-91D7-03BFDEC9CC2F}" srcOrd="0" destOrd="0" presId="urn:microsoft.com/office/officeart/2005/8/layout/hList1"/>
    <dgm:cxn modelId="{276CD762-CCC7-4CC3-AE42-3CBFF0E352FD}" srcId="{81A3655A-F245-4F27-BD3C-B588909EDC01}" destId="{D27F11A1-7D75-4E0D-902A-F8958102CF38}" srcOrd="4" destOrd="0" parTransId="{24CABC56-AF2D-482A-8804-6948D5D3A9E3}" sibTransId="{6A28349D-BBE6-4E36-85F7-9A5D2B2E0462}"/>
    <dgm:cxn modelId="{73361166-8822-4871-986A-D773C5131421}" srcId="{070CD0C2-4A9D-4FB1-A350-7278ACF7294F}" destId="{43C1582C-7D93-419B-AEFF-EB9286845E00}" srcOrd="0" destOrd="0" parTransId="{83D4DBA5-99A5-4D2A-9449-CF13BE93B4CF}" sibTransId="{7DEFA015-8B21-4958-B49D-036A7F484C31}"/>
    <dgm:cxn modelId="{CD5C9946-98AC-4BAB-BB84-3E2C3B8A1B11}" type="presOf" srcId="{E93AF439-2708-4C34-B630-4E94D879DFF9}" destId="{B011D3D3-E020-462D-8CEC-534EA1BA9B39}" srcOrd="0" destOrd="0" presId="urn:microsoft.com/office/officeart/2005/8/layout/hList1"/>
    <dgm:cxn modelId="{EEACF853-1F03-4CC4-ABA7-409BBF21EE78}" srcId="{6733E91A-4A87-4665-94ED-ABF1D81F8A6E}" destId="{575A0CD7-FF24-4846-AF81-24AA416FD6B6}" srcOrd="2" destOrd="0" parTransId="{76842C50-1450-45CB-AC82-AE1FEDD97A73}" sibTransId="{6EA4D3E1-96BD-419E-A439-DE27E9219E37}"/>
    <dgm:cxn modelId="{08D2B956-FDC7-472B-B937-CAE027636EB6}" srcId="{6733E91A-4A87-4665-94ED-ABF1D81F8A6E}" destId="{5B966165-21B8-4EF6-994B-AC293043A3A6}" srcOrd="1" destOrd="0" parTransId="{4DD180BD-7A08-4DA5-B1FD-F90DF4A8BDB5}" sibTransId="{E75B0569-09A7-485F-9E27-CDD309ADA4D8}"/>
    <dgm:cxn modelId="{1319227C-5744-40CD-BFA0-057F14AC8B3E}" type="presOf" srcId="{575A0CD7-FF24-4846-AF81-24AA416FD6B6}" destId="{5412E22A-4B4B-4E52-AB5A-2ABF8275CAD2}" srcOrd="0" destOrd="2" presId="urn:microsoft.com/office/officeart/2005/8/layout/hList1"/>
    <dgm:cxn modelId="{38C75390-669A-467A-AC64-737178BCB1DF}" type="presOf" srcId="{76EA0380-3620-44EF-AA4F-E1ED31A57098}" destId="{1F06E103-1B26-4437-A175-02B10953F59A}" srcOrd="0" destOrd="0" presId="urn:microsoft.com/office/officeart/2005/8/layout/hList1"/>
    <dgm:cxn modelId="{03BF6593-C90F-407B-8D8B-5EEF4484AFFF}" type="presOf" srcId="{7FE23B87-670B-4B57-AB58-35FE41AFE712}" destId="{19963EE8-5366-4D23-BB38-FBA183EE76DC}" srcOrd="0" destOrd="0" presId="urn:microsoft.com/office/officeart/2005/8/layout/hList1"/>
    <dgm:cxn modelId="{0CA63DA8-103E-43AC-BABF-9B15A5630C56}" type="presOf" srcId="{2CCDC75D-A167-4098-9905-70E5FCD1F82A}" destId="{1F06E103-1B26-4437-A175-02B10953F59A}" srcOrd="0" destOrd="1" presId="urn:microsoft.com/office/officeart/2005/8/layout/hList1"/>
    <dgm:cxn modelId="{977865D3-8EC1-48AF-9CB9-C18B33630BE6}" srcId="{81A3655A-F245-4F27-BD3C-B588909EDC01}" destId="{879939C3-A5E8-4644-B4F6-51C270DFAC05}" srcOrd="3" destOrd="0" parTransId="{2303BB5B-0DA7-4C7D-84F2-DBD22BE3815B}" sibTransId="{9F57C368-01B0-4D57-96D0-A57F33DB6B22}"/>
    <dgm:cxn modelId="{234BD8DD-5BF5-4FD8-95D7-0AF8D530989F}" srcId="{879939C3-A5E8-4644-B4F6-51C270DFAC05}" destId="{7FE23B87-670B-4B57-AB58-35FE41AFE712}" srcOrd="0" destOrd="0" parTransId="{7D2B0C2C-0193-453A-BB79-099EC88E267B}" sibTransId="{283AC405-85F3-4EEB-BA14-EE7D8EE15DAC}"/>
    <dgm:cxn modelId="{F1BF58E0-655D-43AA-8522-F71DBB41C85D}" srcId="{81A3655A-F245-4F27-BD3C-B588909EDC01}" destId="{6733E91A-4A87-4665-94ED-ABF1D81F8A6E}" srcOrd="2" destOrd="0" parTransId="{0727FADF-12DF-4E2D-B282-569A6BBA69E8}" sibTransId="{BFF9AF2B-CA81-4044-BB58-1138A984466E}"/>
    <dgm:cxn modelId="{568E21E3-77E8-45E1-8BF8-6C3A5FF30692}" type="presOf" srcId="{81A3655A-F245-4F27-BD3C-B588909EDC01}" destId="{0EAFDAB2-3E7A-4566-86AD-825C3B4EEE61}" srcOrd="0" destOrd="0" presId="urn:microsoft.com/office/officeart/2005/8/layout/hList1"/>
    <dgm:cxn modelId="{C60CABE5-CFAE-42F5-A742-486D0F6DE601}" type="presOf" srcId="{6733E91A-4A87-4665-94ED-ABF1D81F8A6E}" destId="{2882E407-10A0-40C3-BEEB-5C5A11BA04E1}" srcOrd="0" destOrd="0" presId="urn:microsoft.com/office/officeart/2005/8/layout/hList1"/>
    <dgm:cxn modelId="{5B70C7E5-D2AE-4BCF-8529-90F94E92F70B}" srcId="{81A3655A-F245-4F27-BD3C-B588909EDC01}" destId="{070CD0C2-4A9D-4FB1-A350-7278ACF7294F}" srcOrd="1" destOrd="0" parTransId="{263CE7AB-AFDF-4FC7-A211-63561D84EC24}" sibTransId="{1212C802-B2AE-41C5-9848-72DB4B808CC1}"/>
    <dgm:cxn modelId="{CA4487ED-B594-4A09-A3E6-DAF4A5F645E3}" srcId="{6733E91A-4A87-4665-94ED-ABF1D81F8A6E}" destId="{E4B8C04A-DB57-4A8E-8120-BD12A99C2E2B}" srcOrd="0" destOrd="0" parTransId="{C8B2DA49-4A92-44BC-ADD5-45C36C94A7A5}" sibTransId="{E1BEF5B7-8ABF-48B9-B3E7-E3FCBB9109AF}"/>
    <dgm:cxn modelId="{B89EA7F9-FECB-4678-846C-44D68D73EFA2}" type="presOf" srcId="{5B966165-21B8-4EF6-994B-AC293043A3A6}" destId="{5412E22A-4B4B-4E52-AB5A-2ABF8275CAD2}" srcOrd="0" destOrd="1" presId="urn:microsoft.com/office/officeart/2005/8/layout/hList1"/>
    <dgm:cxn modelId="{3BB9A029-D891-4874-8DBE-538645EF043F}" type="presParOf" srcId="{0EAFDAB2-3E7A-4566-86AD-825C3B4EEE61}" destId="{9A67ABFE-8E49-4D09-ADF7-095549A145E1}" srcOrd="0" destOrd="0" presId="urn:microsoft.com/office/officeart/2005/8/layout/hList1"/>
    <dgm:cxn modelId="{7E62078A-CE3B-4DF0-BB6F-4C997796B350}" type="presParOf" srcId="{9A67ABFE-8E49-4D09-ADF7-095549A145E1}" destId="{B011D3D3-E020-462D-8CEC-534EA1BA9B39}" srcOrd="0" destOrd="0" presId="urn:microsoft.com/office/officeart/2005/8/layout/hList1"/>
    <dgm:cxn modelId="{FD32006B-F2CB-4741-9027-DD965677E381}" type="presParOf" srcId="{9A67ABFE-8E49-4D09-ADF7-095549A145E1}" destId="{D357F2A0-AEF0-4C42-852C-346B4EBAD5B4}" srcOrd="1" destOrd="0" presId="urn:microsoft.com/office/officeart/2005/8/layout/hList1"/>
    <dgm:cxn modelId="{02E4C226-C386-42EA-A5E3-84447B8A534B}" type="presParOf" srcId="{0EAFDAB2-3E7A-4566-86AD-825C3B4EEE61}" destId="{FFAD12F0-D631-4BD3-95AE-E9D1943703AA}" srcOrd="1" destOrd="0" presId="urn:microsoft.com/office/officeart/2005/8/layout/hList1"/>
    <dgm:cxn modelId="{611FD732-577F-4770-B6A5-C8CC5A4DDBF8}" type="presParOf" srcId="{0EAFDAB2-3E7A-4566-86AD-825C3B4EEE61}" destId="{DBE05B22-367D-4DBD-98D8-967EFCF7A05E}" srcOrd="2" destOrd="0" presId="urn:microsoft.com/office/officeart/2005/8/layout/hList1"/>
    <dgm:cxn modelId="{531A3BE7-EE57-4B15-BE9F-1F07C0CCE9AE}" type="presParOf" srcId="{DBE05B22-367D-4DBD-98D8-967EFCF7A05E}" destId="{68DCDDBF-C91C-4F56-9380-FB88BCCA9CFE}" srcOrd="0" destOrd="0" presId="urn:microsoft.com/office/officeart/2005/8/layout/hList1"/>
    <dgm:cxn modelId="{5B6EBA75-36E4-4D7D-8EA2-CEAC7578DBD4}" type="presParOf" srcId="{DBE05B22-367D-4DBD-98D8-967EFCF7A05E}" destId="{98F01968-9EE5-4C9C-804B-BE6AADE9B18F}" srcOrd="1" destOrd="0" presId="urn:microsoft.com/office/officeart/2005/8/layout/hList1"/>
    <dgm:cxn modelId="{13D3B86B-F278-42D9-863F-1E8426DB4FE6}" type="presParOf" srcId="{0EAFDAB2-3E7A-4566-86AD-825C3B4EEE61}" destId="{1A579F71-A4BD-40A8-9201-A8602C3BB449}" srcOrd="3" destOrd="0" presId="urn:microsoft.com/office/officeart/2005/8/layout/hList1"/>
    <dgm:cxn modelId="{FA67C546-435F-4903-807B-B33D6CACB048}" type="presParOf" srcId="{0EAFDAB2-3E7A-4566-86AD-825C3B4EEE61}" destId="{F4CE08A7-F6FC-4A2C-B7FC-5DF74010C2CD}" srcOrd="4" destOrd="0" presId="urn:microsoft.com/office/officeart/2005/8/layout/hList1"/>
    <dgm:cxn modelId="{5E593BDB-0BF8-4F60-9F83-E4D508A92EB5}" type="presParOf" srcId="{F4CE08A7-F6FC-4A2C-B7FC-5DF74010C2CD}" destId="{2882E407-10A0-40C3-BEEB-5C5A11BA04E1}" srcOrd="0" destOrd="0" presId="urn:microsoft.com/office/officeart/2005/8/layout/hList1"/>
    <dgm:cxn modelId="{405967DC-A0A4-4359-A2E7-8737D582159A}" type="presParOf" srcId="{F4CE08A7-F6FC-4A2C-B7FC-5DF74010C2CD}" destId="{5412E22A-4B4B-4E52-AB5A-2ABF8275CAD2}" srcOrd="1" destOrd="0" presId="urn:microsoft.com/office/officeart/2005/8/layout/hList1"/>
    <dgm:cxn modelId="{9CD81ED5-A6AC-4989-872B-E85C83BC8CBA}" type="presParOf" srcId="{0EAFDAB2-3E7A-4566-86AD-825C3B4EEE61}" destId="{0C8AFA33-2762-4386-ACAB-566DD27ADF53}" srcOrd="5" destOrd="0" presId="urn:microsoft.com/office/officeart/2005/8/layout/hList1"/>
    <dgm:cxn modelId="{D0599B1E-A5B9-4B63-ADC2-1C7701925654}" type="presParOf" srcId="{0EAFDAB2-3E7A-4566-86AD-825C3B4EEE61}" destId="{57A77A3B-9943-4CC4-A4C1-FFA8F581262B}" srcOrd="6" destOrd="0" presId="urn:microsoft.com/office/officeart/2005/8/layout/hList1"/>
    <dgm:cxn modelId="{6FD2F7B8-3CDA-4900-9334-107AF74D9FA3}" type="presParOf" srcId="{57A77A3B-9943-4CC4-A4C1-FFA8F581262B}" destId="{DBAF6307-79C4-489B-B10A-15A6BA35026C}" srcOrd="0" destOrd="0" presId="urn:microsoft.com/office/officeart/2005/8/layout/hList1"/>
    <dgm:cxn modelId="{98B5AC52-C203-49E0-9FF2-5DBB8BCC21C8}" type="presParOf" srcId="{57A77A3B-9943-4CC4-A4C1-FFA8F581262B}" destId="{19963EE8-5366-4D23-BB38-FBA183EE76DC}" srcOrd="1" destOrd="0" presId="urn:microsoft.com/office/officeart/2005/8/layout/hList1"/>
    <dgm:cxn modelId="{D77832AD-0038-408E-ACCA-99970B65633F}" type="presParOf" srcId="{0EAFDAB2-3E7A-4566-86AD-825C3B4EEE61}" destId="{BA01202E-A5EA-4A54-8A20-6C2D6EFFD112}" srcOrd="7" destOrd="0" presId="urn:microsoft.com/office/officeart/2005/8/layout/hList1"/>
    <dgm:cxn modelId="{BB168829-F635-405B-A468-6B79B7757AC1}" type="presParOf" srcId="{0EAFDAB2-3E7A-4566-86AD-825C3B4EEE61}" destId="{8A0733F2-C3C7-4F23-995A-838CF4310538}" srcOrd="8" destOrd="0" presId="urn:microsoft.com/office/officeart/2005/8/layout/hList1"/>
    <dgm:cxn modelId="{6DA3A4AA-9F5D-43C6-9C98-42EF05339580}" type="presParOf" srcId="{8A0733F2-C3C7-4F23-995A-838CF4310538}" destId="{C980D120-3540-484E-91D7-03BFDEC9CC2F}" srcOrd="0" destOrd="0" presId="urn:microsoft.com/office/officeart/2005/8/layout/hList1"/>
    <dgm:cxn modelId="{AED8A0ED-DB58-4E8D-9440-80022A24780E}" type="presParOf" srcId="{8A0733F2-C3C7-4F23-995A-838CF4310538}" destId="{1F06E103-1B26-4437-A175-02B10953F5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1D3D3-E020-462D-8CEC-534EA1BA9B39}">
      <dsp:nvSpPr>
        <dsp:cNvPr id="0" name=""/>
        <dsp:cNvSpPr/>
      </dsp:nvSpPr>
      <dsp:spPr>
        <a:xfrm>
          <a:off x="3289" y="413941"/>
          <a:ext cx="1978243" cy="6921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Tree 1 Fit: Bootstrap Data 1</a:t>
          </a:r>
        </a:p>
      </dsp:txBody>
      <dsp:txXfrm>
        <a:off x="3289" y="413941"/>
        <a:ext cx="1978243" cy="692132"/>
      </dsp:txXfrm>
    </dsp:sp>
    <dsp:sp modelId="{D357F2A0-AEF0-4C42-852C-346B4EBAD5B4}">
      <dsp:nvSpPr>
        <dsp:cNvPr id="0" name=""/>
        <dsp:cNvSpPr/>
      </dsp:nvSpPr>
      <dsp:spPr>
        <a:xfrm>
          <a:off x="3289" y="1106074"/>
          <a:ext cx="1978243" cy="14864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 lang="en-US" sz="2000" i="1" kern="1200" baseline="0" smtClean="0"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m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mr>
                  <m:mr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</m:mr>
                  <m:mr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mr>
                </m:m>
              </m:oMath>
            </m:oMathPara>
          </a14:m>
          <a:endParaRPr lang="en-US" sz="2000" kern="1200" baseline="0" dirty="0"/>
        </a:p>
      </dsp:txBody>
      <dsp:txXfrm>
        <a:off x="3289" y="1106074"/>
        <a:ext cx="1978243" cy="1486417"/>
      </dsp:txXfrm>
    </dsp:sp>
    <dsp:sp modelId="{68DCDDBF-C91C-4F56-9380-FB88BCCA9CFE}">
      <dsp:nvSpPr>
        <dsp:cNvPr id="0" name=""/>
        <dsp:cNvSpPr/>
      </dsp:nvSpPr>
      <dsp:spPr>
        <a:xfrm>
          <a:off x="2258487" y="413941"/>
          <a:ext cx="1978243" cy="6921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Tree 2 Fit: Bootstrap Data 2</a:t>
          </a:r>
        </a:p>
      </dsp:txBody>
      <dsp:txXfrm>
        <a:off x="2258487" y="413941"/>
        <a:ext cx="1978243" cy="692132"/>
      </dsp:txXfrm>
    </dsp:sp>
    <dsp:sp modelId="{98F01968-9EE5-4C9C-804B-BE6AADE9B18F}">
      <dsp:nvSpPr>
        <dsp:cNvPr id="0" name=""/>
        <dsp:cNvSpPr/>
      </dsp:nvSpPr>
      <dsp:spPr>
        <a:xfrm>
          <a:off x="2258487" y="1106074"/>
          <a:ext cx="1978243" cy="14864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 lang="en-US" sz="2000" i="1" kern="1200" baseline="0" smtClean="0"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m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mr>
                  <m:mr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</m:mr>
                  <m:mr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mr>
                </m:m>
              </m:oMath>
            </m:oMathPara>
          </a14:m>
          <a:endParaRPr lang="en-US" sz="2000" kern="1200" dirty="0"/>
        </a:p>
      </dsp:txBody>
      <dsp:txXfrm>
        <a:off x="2258487" y="1106074"/>
        <a:ext cx="1978243" cy="1486417"/>
      </dsp:txXfrm>
    </dsp:sp>
    <dsp:sp modelId="{2882E407-10A0-40C3-BEEB-5C5A11BA04E1}">
      <dsp:nvSpPr>
        <dsp:cNvPr id="0" name=""/>
        <dsp:cNvSpPr/>
      </dsp:nvSpPr>
      <dsp:spPr>
        <a:xfrm>
          <a:off x="4513685" y="413941"/>
          <a:ext cx="1978243" cy="6921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…..</a:t>
          </a:r>
        </a:p>
      </dsp:txBody>
      <dsp:txXfrm>
        <a:off x="4513685" y="413941"/>
        <a:ext cx="1978243" cy="692132"/>
      </dsp:txXfrm>
    </dsp:sp>
    <dsp:sp modelId="{5412E22A-4B4B-4E52-AB5A-2ABF8275CAD2}">
      <dsp:nvSpPr>
        <dsp:cNvPr id="0" name=""/>
        <dsp:cNvSpPr/>
      </dsp:nvSpPr>
      <dsp:spPr>
        <a:xfrm>
          <a:off x="4513685" y="1106074"/>
          <a:ext cx="1978243" cy="14864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…..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900" kern="1200" dirty="0"/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…..</a:t>
          </a:r>
        </a:p>
      </dsp:txBody>
      <dsp:txXfrm>
        <a:off x="4513685" y="1106074"/>
        <a:ext cx="1978243" cy="1486417"/>
      </dsp:txXfrm>
    </dsp:sp>
    <dsp:sp modelId="{DBAF6307-79C4-489B-B10A-15A6BA35026C}">
      <dsp:nvSpPr>
        <dsp:cNvPr id="0" name=""/>
        <dsp:cNvSpPr/>
      </dsp:nvSpPr>
      <dsp:spPr>
        <a:xfrm>
          <a:off x="6768883" y="413941"/>
          <a:ext cx="1978243" cy="6921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Tree N Fit: Bootstrap Data N</a:t>
          </a:r>
        </a:p>
      </dsp:txBody>
      <dsp:txXfrm>
        <a:off x="6768883" y="413941"/>
        <a:ext cx="1978243" cy="692132"/>
      </dsp:txXfrm>
    </dsp:sp>
    <dsp:sp modelId="{19963EE8-5366-4D23-BB38-FBA183EE76DC}">
      <dsp:nvSpPr>
        <dsp:cNvPr id="0" name=""/>
        <dsp:cNvSpPr/>
      </dsp:nvSpPr>
      <dsp:spPr>
        <a:xfrm>
          <a:off x="6768883" y="1106074"/>
          <a:ext cx="1978243" cy="14864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 lang="en-US" sz="2000" i="1" kern="1200" baseline="0" smtClean="0"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m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mr>
                  <m:mr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</m:mr>
                  <m:mr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mr>
                </m:m>
              </m:oMath>
            </m:oMathPara>
          </a14:m>
          <a:endParaRPr lang="en-US" sz="2000" kern="1200"/>
        </a:p>
      </dsp:txBody>
      <dsp:txXfrm>
        <a:off x="6768883" y="1106074"/>
        <a:ext cx="1978243" cy="1486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1D3D3-E020-462D-8CEC-534EA1BA9B39}">
      <dsp:nvSpPr>
        <dsp:cNvPr id="0" name=""/>
        <dsp:cNvSpPr/>
      </dsp:nvSpPr>
      <dsp:spPr>
        <a:xfrm>
          <a:off x="4750" y="378675"/>
          <a:ext cx="1821060" cy="577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 1 Predictions: Bootstrap Data 1</a:t>
          </a:r>
        </a:p>
      </dsp:txBody>
      <dsp:txXfrm>
        <a:off x="4750" y="378675"/>
        <a:ext cx="1821060" cy="577885"/>
      </dsp:txXfrm>
    </dsp:sp>
    <dsp:sp modelId="{D357F2A0-AEF0-4C42-852C-346B4EBAD5B4}">
      <dsp:nvSpPr>
        <dsp:cNvPr id="0" name=""/>
        <dsp:cNvSpPr/>
      </dsp:nvSpPr>
      <dsp:spPr>
        <a:xfrm>
          <a:off x="4750" y="956561"/>
          <a:ext cx="1821060" cy="1828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 lang="en-US" sz="2000" i="1" kern="1200" baseline="0" smtClean="0"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m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mr>
                  <m:mr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</m:mr>
                  <m:mr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𝑝𝑟𝑒𝑑𝑛</m:t>
                          </m:r>
                        </m:sub>
                      </m:sSub>
                    </m:e>
                  </m:mr>
                </m:m>
              </m:oMath>
            </m:oMathPara>
          </a14:m>
          <a:endParaRPr lang="en-US" sz="2000" kern="1200" baseline="0" dirty="0"/>
        </a:p>
      </dsp:txBody>
      <dsp:txXfrm>
        <a:off x="4750" y="956561"/>
        <a:ext cx="1821060" cy="1828169"/>
      </dsp:txXfrm>
    </dsp:sp>
    <dsp:sp modelId="{68DCDDBF-C91C-4F56-9380-FB88BCCA9CFE}">
      <dsp:nvSpPr>
        <dsp:cNvPr id="0" name=""/>
        <dsp:cNvSpPr/>
      </dsp:nvSpPr>
      <dsp:spPr>
        <a:xfrm>
          <a:off x="2080759" y="378675"/>
          <a:ext cx="1821060" cy="577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 2 Predictions: Bootstrap Data 2</a:t>
          </a:r>
        </a:p>
      </dsp:txBody>
      <dsp:txXfrm>
        <a:off x="2080759" y="378675"/>
        <a:ext cx="1821060" cy="577885"/>
      </dsp:txXfrm>
    </dsp:sp>
    <dsp:sp modelId="{98F01968-9EE5-4C9C-804B-BE6AADE9B18F}">
      <dsp:nvSpPr>
        <dsp:cNvPr id="0" name=""/>
        <dsp:cNvSpPr/>
      </dsp:nvSpPr>
      <dsp:spPr>
        <a:xfrm>
          <a:off x="2080759" y="956561"/>
          <a:ext cx="1821060" cy="1828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 lang="en-US" sz="2000" i="1" kern="1200" baseline="0" smtClean="0"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m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mr>
                  <m:mr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</m:mr>
                  <m:mr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𝑝𝑟𝑒𝑑𝑛</m:t>
                          </m:r>
                        </m:sub>
                      </m:sSub>
                    </m:e>
                  </m:mr>
                </m:m>
              </m:oMath>
            </m:oMathPara>
          </a14:m>
          <a:endParaRPr lang="en-US" sz="2000" kern="1200" dirty="0"/>
        </a:p>
      </dsp:txBody>
      <dsp:txXfrm>
        <a:off x="2080759" y="956561"/>
        <a:ext cx="1821060" cy="1828169"/>
      </dsp:txXfrm>
    </dsp:sp>
    <dsp:sp modelId="{2882E407-10A0-40C3-BEEB-5C5A11BA04E1}">
      <dsp:nvSpPr>
        <dsp:cNvPr id="0" name=""/>
        <dsp:cNvSpPr/>
      </dsp:nvSpPr>
      <dsp:spPr>
        <a:xfrm>
          <a:off x="4156769" y="378675"/>
          <a:ext cx="1821060" cy="577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…..</a:t>
          </a:r>
        </a:p>
      </dsp:txBody>
      <dsp:txXfrm>
        <a:off x="4156769" y="378675"/>
        <a:ext cx="1821060" cy="577885"/>
      </dsp:txXfrm>
    </dsp:sp>
    <dsp:sp modelId="{5412E22A-4B4B-4E52-AB5A-2ABF8275CAD2}">
      <dsp:nvSpPr>
        <dsp:cNvPr id="0" name=""/>
        <dsp:cNvSpPr/>
      </dsp:nvSpPr>
      <dsp:spPr>
        <a:xfrm>
          <a:off x="4156769" y="956561"/>
          <a:ext cx="1821060" cy="1828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…..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…..</a:t>
          </a:r>
        </a:p>
      </dsp:txBody>
      <dsp:txXfrm>
        <a:off x="4156769" y="956561"/>
        <a:ext cx="1821060" cy="1828169"/>
      </dsp:txXfrm>
    </dsp:sp>
    <dsp:sp modelId="{DBAF6307-79C4-489B-B10A-15A6BA35026C}">
      <dsp:nvSpPr>
        <dsp:cNvPr id="0" name=""/>
        <dsp:cNvSpPr/>
      </dsp:nvSpPr>
      <dsp:spPr>
        <a:xfrm>
          <a:off x="6232778" y="378675"/>
          <a:ext cx="1821060" cy="577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 N Predictions: Bootstrap Data N</a:t>
          </a:r>
        </a:p>
      </dsp:txBody>
      <dsp:txXfrm>
        <a:off x="6232778" y="378675"/>
        <a:ext cx="1821060" cy="577885"/>
      </dsp:txXfrm>
    </dsp:sp>
    <dsp:sp modelId="{19963EE8-5366-4D23-BB38-FBA183EE76DC}">
      <dsp:nvSpPr>
        <dsp:cNvPr id="0" name=""/>
        <dsp:cNvSpPr/>
      </dsp:nvSpPr>
      <dsp:spPr>
        <a:xfrm>
          <a:off x="6232778" y="956561"/>
          <a:ext cx="1821060" cy="1828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 lang="en-US" sz="2000" i="1" kern="1200" baseline="0" smtClean="0"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m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mr>
                  <m:mr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</m:mr>
                  <m:mr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𝑝𝑟𝑒𝑑𝑛</m:t>
                          </m:r>
                        </m:sub>
                      </m:sSub>
                    </m:e>
                  </m:mr>
                </m:m>
              </m:oMath>
            </m:oMathPara>
          </a14:m>
          <a:endParaRPr lang="en-US" sz="2000" kern="1200"/>
        </a:p>
      </dsp:txBody>
      <dsp:txXfrm>
        <a:off x="6232778" y="956561"/>
        <a:ext cx="1821060" cy="1828169"/>
      </dsp:txXfrm>
    </dsp:sp>
    <dsp:sp modelId="{C980D120-3540-484E-91D7-03BFDEC9CC2F}">
      <dsp:nvSpPr>
        <dsp:cNvPr id="0" name=""/>
        <dsp:cNvSpPr/>
      </dsp:nvSpPr>
      <dsp:spPr>
        <a:xfrm>
          <a:off x="8308787" y="378675"/>
          <a:ext cx="1821060" cy="577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Predictions: Bagging N Trees</a:t>
          </a:r>
        </a:p>
      </dsp:txBody>
      <dsp:txXfrm>
        <a:off x="8308787" y="378675"/>
        <a:ext cx="1821060" cy="577885"/>
      </dsp:txXfrm>
    </dsp:sp>
    <dsp:sp modelId="{1F06E103-1B26-4437-A175-02B10953F59A}">
      <dsp:nvSpPr>
        <dsp:cNvPr id="0" name=""/>
        <dsp:cNvSpPr/>
      </dsp:nvSpPr>
      <dsp:spPr>
        <a:xfrm>
          <a:off x="8308787" y="956561"/>
          <a:ext cx="1821060" cy="1828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Regression: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𝑝𝑟𝑒𝑑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= </m:t>
              </m:r>
              <m:f>
                <m:f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nary>
                    <m:naryPr>
                      <m:chr m:val="∑"/>
                      <m:ctrlPr>
                        <a:rPr lang="en-US" sz="1600" b="0" i="1" kern="1200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16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sup>
                    <m:e>
                      <m:sSub>
                        <m:sSubPr>
                          <m:ctrlP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e>
                  </m:nary>
                </m:num>
                <m:den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𝑁</m:t>
                  </m:r>
                </m:den>
              </m:f>
            </m:oMath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Classification: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𝑝𝑟𝑒𝑑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max</m:t>
              </m:r>
              <m:sPre>
                <m:sPre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PrePr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𝑁</m:t>
                  </m:r>
                </m:sup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⁡{</m:t>
                  </m:r>
                  <m:sSub>
                    <m:sSubPr>
                      <m:ctrlPr>
                        <a:rPr lang="en-US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sub>
                  </m:s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}</m:t>
                  </m:r>
                </m:e>
              </m:sPre>
            </m:oMath>
          </a14:m>
          <a:endParaRPr lang="en-US" sz="1600" kern="1200" dirty="0"/>
        </a:p>
      </dsp:txBody>
      <dsp:txXfrm>
        <a:off x="8308787" y="956561"/>
        <a:ext cx="1821060" cy="1828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1D3D3-E020-462D-8CEC-534EA1BA9B39}">
      <dsp:nvSpPr>
        <dsp:cNvPr id="0" name=""/>
        <dsp:cNvSpPr/>
      </dsp:nvSpPr>
      <dsp:spPr>
        <a:xfrm>
          <a:off x="4750" y="378675"/>
          <a:ext cx="1821060" cy="577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 1 Predictions: Test Data</a:t>
          </a:r>
        </a:p>
      </dsp:txBody>
      <dsp:txXfrm>
        <a:off x="4750" y="378675"/>
        <a:ext cx="1821060" cy="577885"/>
      </dsp:txXfrm>
    </dsp:sp>
    <dsp:sp modelId="{D357F2A0-AEF0-4C42-852C-346B4EBAD5B4}">
      <dsp:nvSpPr>
        <dsp:cNvPr id="0" name=""/>
        <dsp:cNvSpPr/>
      </dsp:nvSpPr>
      <dsp:spPr>
        <a:xfrm>
          <a:off x="4750" y="956561"/>
          <a:ext cx="1821060" cy="1828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 lang="en-US" sz="2000" i="1" kern="1200" baseline="0" smtClean="0"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m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mr>
                  <m:mr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</m:mr>
                  <m:mr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𝑝𝑟𝑒𝑑𝑛</m:t>
                          </m:r>
                        </m:sub>
                      </m:sSub>
                    </m:e>
                  </m:mr>
                </m:m>
              </m:oMath>
            </m:oMathPara>
          </a14:m>
          <a:endParaRPr lang="en-US" sz="2000" kern="1200" baseline="0" dirty="0"/>
        </a:p>
      </dsp:txBody>
      <dsp:txXfrm>
        <a:off x="4750" y="956561"/>
        <a:ext cx="1821060" cy="1828169"/>
      </dsp:txXfrm>
    </dsp:sp>
    <dsp:sp modelId="{68DCDDBF-C91C-4F56-9380-FB88BCCA9CFE}">
      <dsp:nvSpPr>
        <dsp:cNvPr id="0" name=""/>
        <dsp:cNvSpPr/>
      </dsp:nvSpPr>
      <dsp:spPr>
        <a:xfrm>
          <a:off x="2080759" y="378675"/>
          <a:ext cx="1821060" cy="577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 2 Predictions: Test Data</a:t>
          </a:r>
        </a:p>
      </dsp:txBody>
      <dsp:txXfrm>
        <a:off x="2080759" y="378675"/>
        <a:ext cx="1821060" cy="577885"/>
      </dsp:txXfrm>
    </dsp:sp>
    <dsp:sp modelId="{98F01968-9EE5-4C9C-804B-BE6AADE9B18F}">
      <dsp:nvSpPr>
        <dsp:cNvPr id="0" name=""/>
        <dsp:cNvSpPr/>
      </dsp:nvSpPr>
      <dsp:spPr>
        <a:xfrm>
          <a:off x="2080759" y="956561"/>
          <a:ext cx="1821060" cy="1828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 lang="en-US" sz="2000" i="1" kern="1200" baseline="0" smtClean="0"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m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mr>
                  <m:mr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</m:mr>
                  <m:mr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𝑝𝑟𝑒𝑑𝑛</m:t>
                          </m:r>
                        </m:sub>
                      </m:sSub>
                    </m:e>
                  </m:mr>
                </m:m>
              </m:oMath>
            </m:oMathPara>
          </a14:m>
          <a:endParaRPr lang="en-US" sz="2000" kern="1200" dirty="0"/>
        </a:p>
      </dsp:txBody>
      <dsp:txXfrm>
        <a:off x="2080759" y="956561"/>
        <a:ext cx="1821060" cy="1828169"/>
      </dsp:txXfrm>
    </dsp:sp>
    <dsp:sp modelId="{2882E407-10A0-40C3-BEEB-5C5A11BA04E1}">
      <dsp:nvSpPr>
        <dsp:cNvPr id="0" name=""/>
        <dsp:cNvSpPr/>
      </dsp:nvSpPr>
      <dsp:spPr>
        <a:xfrm>
          <a:off x="4156769" y="378675"/>
          <a:ext cx="1821060" cy="577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…..</a:t>
          </a:r>
        </a:p>
      </dsp:txBody>
      <dsp:txXfrm>
        <a:off x="4156769" y="378675"/>
        <a:ext cx="1821060" cy="577885"/>
      </dsp:txXfrm>
    </dsp:sp>
    <dsp:sp modelId="{5412E22A-4B4B-4E52-AB5A-2ABF8275CAD2}">
      <dsp:nvSpPr>
        <dsp:cNvPr id="0" name=""/>
        <dsp:cNvSpPr/>
      </dsp:nvSpPr>
      <dsp:spPr>
        <a:xfrm>
          <a:off x="4156769" y="956561"/>
          <a:ext cx="1821060" cy="1828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…..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…..</a:t>
          </a:r>
        </a:p>
      </dsp:txBody>
      <dsp:txXfrm>
        <a:off x="4156769" y="956561"/>
        <a:ext cx="1821060" cy="1828169"/>
      </dsp:txXfrm>
    </dsp:sp>
    <dsp:sp modelId="{DBAF6307-79C4-489B-B10A-15A6BA35026C}">
      <dsp:nvSpPr>
        <dsp:cNvPr id="0" name=""/>
        <dsp:cNvSpPr/>
      </dsp:nvSpPr>
      <dsp:spPr>
        <a:xfrm>
          <a:off x="6232778" y="378675"/>
          <a:ext cx="1821060" cy="577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 N Predictions: Test Data</a:t>
          </a:r>
        </a:p>
      </dsp:txBody>
      <dsp:txXfrm>
        <a:off x="6232778" y="378675"/>
        <a:ext cx="1821060" cy="577885"/>
      </dsp:txXfrm>
    </dsp:sp>
    <dsp:sp modelId="{19963EE8-5366-4D23-BB38-FBA183EE76DC}">
      <dsp:nvSpPr>
        <dsp:cNvPr id="0" name=""/>
        <dsp:cNvSpPr/>
      </dsp:nvSpPr>
      <dsp:spPr>
        <a:xfrm>
          <a:off x="6232778" y="956561"/>
          <a:ext cx="1821060" cy="1828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 lang="en-US" sz="2000" i="1" kern="1200" baseline="0" smtClean="0"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mr>
                  <m:mr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mr>
                  <m:mr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  <m:e>
                      <m:r>
                        <a:rPr lang="en-US" sz="2000" b="0" i="1" kern="1200" baseline="0" smtClean="0">
                          <a:latin typeface="Cambria Math" panose="02040503050406030204" pitchFamily="18" charset="0"/>
                        </a:rPr>
                        <m:t>…</m:t>
                      </m:r>
                    </m:e>
                  </m:mr>
                  <m:mr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kern="1200" baseline="0" smtClean="0">
                              <a:latin typeface="Cambria Math" panose="02040503050406030204" pitchFamily="18" charset="0"/>
                            </a:rPr>
                            <m:t>𝑝𝑟𝑒𝑑𝑛</m:t>
                          </m:r>
                        </m:sub>
                      </m:sSub>
                    </m:e>
                  </m:mr>
                </m:m>
              </m:oMath>
            </m:oMathPara>
          </a14:m>
          <a:endParaRPr lang="en-US" sz="2000" kern="1200"/>
        </a:p>
      </dsp:txBody>
      <dsp:txXfrm>
        <a:off x="6232778" y="956561"/>
        <a:ext cx="1821060" cy="1828169"/>
      </dsp:txXfrm>
    </dsp:sp>
    <dsp:sp modelId="{C980D120-3540-484E-91D7-03BFDEC9CC2F}">
      <dsp:nvSpPr>
        <dsp:cNvPr id="0" name=""/>
        <dsp:cNvSpPr/>
      </dsp:nvSpPr>
      <dsp:spPr>
        <a:xfrm>
          <a:off x="8308787" y="378675"/>
          <a:ext cx="1821060" cy="577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Predictions: Bagging N Trees</a:t>
          </a:r>
        </a:p>
      </dsp:txBody>
      <dsp:txXfrm>
        <a:off x="8308787" y="378675"/>
        <a:ext cx="1821060" cy="577885"/>
      </dsp:txXfrm>
    </dsp:sp>
    <dsp:sp modelId="{1F06E103-1B26-4437-A175-02B10953F59A}">
      <dsp:nvSpPr>
        <dsp:cNvPr id="0" name=""/>
        <dsp:cNvSpPr/>
      </dsp:nvSpPr>
      <dsp:spPr>
        <a:xfrm>
          <a:off x="8308787" y="956561"/>
          <a:ext cx="1821060" cy="18281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Regression: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𝑝𝑟𝑒𝑑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= </m:t>
              </m:r>
              <m:f>
                <m:f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nary>
                    <m:naryPr>
                      <m:chr m:val="∑"/>
                      <m:ctrlPr>
                        <a:rPr lang="en-US" sz="1600" b="0" i="1" kern="1200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16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sup>
                    <m:e>
                      <m:sSub>
                        <m:sSubPr>
                          <m:ctrlP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kern="120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e>
                  </m:nary>
                </m:num>
                <m:den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𝑁</m:t>
                  </m:r>
                </m:den>
              </m:f>
            </m:oMath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Classification: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𝑝𝑟𝑒𝑑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max</m:t>
              </m:r>
              <m:sPre>
                <m:sPre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PrePr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𝑁</m:t>
                  </m:r>
                </m:sup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⁡{</m:t>
                  </m:r>
                  <m:sSub>
                    <m:sSubPr>
                      <m:ctrlPr>
                        <a:rPr lang="en-US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sub>
                  </m:s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}</m:t>
                  </m:r>
                </m:e>
              </m:sPre>
            </m:oMath>
          </a14:m>
          <a:endParaRPr lang="en-US" sz="1600" kern="1200" dirty="0"/>
        </a:p>
      </dsp:txBody>
      <dsp:txXfrm>
        <a:off x="8308787" y="956561"/>
        <a:ext cx="1821060" cy="1828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7525-F58B-433B-B23B-25FAEC0C5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BDF8E-0787-47D0-AC1C-B596ABF79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2773C-E823-416A-AFBB-FBC1BCC4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0BBB-C67B-451D-844A-653923D8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1FD2-91E5-48F2-BFD8-2433C0D1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00CE-9EA0-4667-95AC-8E1555D9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DB6D9-1FD5-4F74-A4F0-96549B07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7B85-20DD-4973-8E0F-AA014DD8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DF49-F84D-47CA-A0BE-DE7FFFE5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0397-CF83-4C2E-AB76-82A88709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4F6C7-8098-4429-938B-5D71B86D3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B085-46CA-4EDF-B3CF-AC2F8AB4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B6AE-071C-4062-8F70-D774453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529E-8594-4C23-9D6C-ADA96B8E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36EF-5A75-480E-A2E7-30E73F67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87E8-9CDC-4578-BEF3-DCEB4F9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C848-3734-4CC2-ACF9-702BA77C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5CDF-0B2A-42C4-8434-9233495C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FA625-09B9-4606-9740-D1323737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7460-1674-4329-998E-604ABA7A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2B14-6472-4DCE-A95B-D4D0129F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6AF13-B8F1-416C-970D-8541B9C0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C8FA-C8A1-4B3D-8742-4E2937AA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D6EB-91B3-4177-99FE-0F089BFD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D63BE-71D0-4F72-B64F-9986B4B0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1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2C60-3542-4390-A5A4-95F89E24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EB8F-4A1E-4EC0-881B-90DE85B9D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B9025-73C9-4B08-A9BE-0A0FBAFC4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99D6A-2F26-471F-A1E8-0C787C52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84BE-60BF-4067-939B-E5CC0C58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8F5EC-DFAF-45D1-B6CB-876125CA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7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0F47-32B7-4ECC-90C8-074B27E1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B7778-21A3-41B6-8ECD-5E8C2D8A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D4C98-F354-4EED-BF7E-6DCCCEDF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77E8D-3838-4DAA-BC69-59D3BE09B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F70D9-4BF0-454D-A901-7B66D995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DB442-7B4A-44DB-AC3B-ECD56634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CB384-8789-46B5-ABC4-B9044D9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862D3-F5E5-4717-8ED8-55E5DF96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A0BD-5A49-4EC5-89B9-7A70423F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80FF2-2AD4-4225-9477-E691749E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721CB-B6B6-4B05-B7A7-4FF4443F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53A67-5118-4720-891D-D91B1ED1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EF0AB-3A44-4802-8D8A-C7F0A9E3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9003A-4D95-40B0-8D6B-CF13E51A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D1886-706D-4389-BF7A-8E215413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1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7607-57D5-4E67-A981-3E680F12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A2AC-F512-4844-84B6-C7976420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66888-3FA2-4D37-9823-E04218F47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B5E9-FE38-4B21-8E7B-AD8F5D01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7841F-0F0C-484D-B0DC-9FAB245F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FC18F-E294-4371-BA87-219B87BF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6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431E-5607-461B-A9C1-EADF5D0D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C737D-EFA9-4D9B-9FDA-8C3EB7F76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2270A-5B77-41B6-8C52-F2D85C644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DF3E9-9C28-4542-85A9-EC3D7EE4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724E-C614-4AC3-B220-428C2394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367F-0DBA-4C2C-AC95-B3443E5C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788BC-7479-464B-8E69-2DDB045F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46A5-0B20-4156-B853-B8F0FC5AC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7FFD1-F517-4ECC-9B34-D7CCE6A13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D03D-B779-40C7-8646-6DC6F1214AF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7F942-7D62-4D23-A9FA-7210E00B4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3B31-EB6B-4AB0-AA6B-4BC32E54C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26F1-33FE-44E6-8EC2-3887A669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20B3-FEC7-42B0-B51D-C880F416A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CS109A: HW8 Q6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C6759-69F8-4AAD-949D-52A10E601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Topic: Bagging</a:t>
            </a:r>
          </a:p>
          <a:p>
            <a:endParaRPr lang="en-US" dirty="0"/>
          </a:p>
          <a:p>
            <a:r>
              <a:rPr lang="en-US" sz="1600" b="1" dirty="0"/>
              <a:t>Note: </a:t>
            </a:r>
            <a:r>
              <a:rPr lang="en-US" sz="1600" dirty="0"/>
              <a:t>All the members of this HW group give their consent for the usage of these slides for future classes by the CS109 faculty members, with attribution.  </a:t>
            </a:r>
          </a:p>
        </p:txBody>
      </p:sp>
    </p:spTree>
    <p:extLst>
      <p:ext uri="{BB962C8B-B14F-4D97-AF65-F5344CB8AC3E}">
        <p14:creationId xmlns:p14="http://schemas.microsoft.com/office/powerpoint/2010/main" val="126968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63BD-E78D-4DFE-8766-26CCA44A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Bagging: Model Training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768916B-7FFE-4E4F-90BC-E32ADE489D5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6591182"/>
                  </p:ext>
                </p:extLst>
              </p:nvPr>
            </p:nvGraphicFramePr>
            <p:xfrm>
              <a:off x="989202" y="1467316"/>
              <a:ext cx="8750417" cy="30064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768916B-7FFE-4E4F-90BC-E32ADE489D5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6591182"/>
                  </p:ext>
                </p:extLst>
              </p:nvPr>
            </p:nvGraphicFramePr>
            <p:xfrm>
              <a:off x="989202" y="1467316"/>
              <a:ext cx="8750417" cy="30064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F55DE39-BABE-450B-B034-55022C5FF8CC}"/>
              </a:ext>
            </a:extLst>
          </p:cNvPr>
          <p:cNvSpPr txBox="1"/>
          <p:nvPr/>
        </p:nvSpPr>
        <p:spPr>
          <a:xfrm>
            <a:off x="838200" y="4790519"/>
            <a:ext cx="988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generate </a:t>
            </a:r>
            <a:r>
              <a:rPr lang="en-US" i="1" dirty="0"/>
              <a:t>N</a:t>
            </a:r>
            <a:r>
              <a:rPr lang="en-US" dirty="0"/>
              <a:t> bootstrapped datasets, with either some or all observations from the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simple decision tree (choose appropriate depth) on each of these datasets, so we get </a:t>
            </a:r>
            <a:r>
              <a:rPr lang="en-US" i="1" dirty="0"/>
              <a:t>N </a:t>
            </a:r>
            <a:r>
              <a:rPr lang="en-US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60627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63BD-E78D-4DFE-8766-26CCA44A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768916B-7FFE-4E4F-90BC-E32ADE489D5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8481033"/>
                  </p:ext>
                </p:extLst>
              </p:nvPr>
            </p:nvGraphicFramePr>
            <p:xfrm>
              <a:off x="989202" y="1467315"/>
              <a:ext cx="10134599" cy="31634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768916B-7FFE-4E4F-90BC-E32ADE489D5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8481033"/>
                  </p:ext>
                </p:extLst>
              </p:nvPr>
            </p:nvGraphicFramePr>
            <p:xfrm>
              <a:off x="989202" y="1467315"/>
              <a:ext cx="10134599" cy="31634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55DE39-BABE-450B-B034-55022C5FF8CC}"/>
                  </a:ext>
                </a:extLst>
              </p:cNvPr>
              <p:cNvSpPr txBox="1"/>
              <p:nvPr/>
            </p:nvSpPr>
            <p:spPr>
              <a:xfrm>
                <a:off x="838200" y="4663807"/>
                <a:ext cx="1028560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evaluate the models accuracy on the training set, we use each of the models {1 to N} and predict the response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dirty="0"/>
                  <a:t> for each of the bootstrapped datasets.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we aggregate the results from all </a:t>
                </a:r>
                <a:r>
                  <a:rPr lang="en-US" i="1" dirty="0"/>
                  <a:t>N</a:t>
                </a:r>
                <a:r>
                  <a:rPr lang="en-US" dirty="0"/>
                  <a:t> trees by: </a:t>
                </a:r>
              </a:p>
              <a:p>
                <a:r>
                  <a:rPr lang="en-US" dirty="0"/>
                  <a:t>	- For regression, calculate the average for that observation for all </a:t>
                </a:r>
                <a:r>
                  <a:rPr lang="en-US" i="1" dirty="0"/>
                  <a:t>N </a:t>
                </a:r>
                <a:r>
                  <a:rPr lang="en-US" dirty="0"/>
                  <a:t>trees</a:t>
                </a:r>
              </a:p>
              <a:p>
                <a:r>
                  <a:rPr lang="en-US" dirty="0"/>
                  <a:t>	- For Classification, use that class that is predicted maximum number of times among the </a:t>
                </a:r>
                <a:r>
                  <a:rPr lang="en-US" i="1" dirty="0"/>
                  <a:t>N </a:t>
                </a:r>
                <a:r>
                  <a:rPr lang="en-US" dirty="0"/>
                  <a:t>trees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55DE39-BABE-450B-B034-55022C5FF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63807"/>
                <a:ext cx="10285601" cy="1498744"/>
              </a:xfrm>
              <a:prstGeom prst="rect">
                <a:avLst/>
              </a:prstGeom>
              <a:blipFill>
                <a:blip r:embed="rId8"/>
                <a:stretch>
                  <a:fillRect l="-415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64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63BD-E78D-4DFE-8766-26CCA44A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768916B-7FFE-4E4F-90BC-E32ADE489D5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0286050"/>
                  </p:ext>
                </p:extLst>
              </p:nvPr>
            </p:nvGraphicFramePr>
            <p:xfrm>
              <a:off x="989202" y="1467315"/>
              <a:ext cx="10134599" cy="31634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768916B-7FFE-4E4F-90BC-E32ADE489D5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0286050"/>
                  </p:ext>
                </p:extLst>
              </p:nvPr>
            </p:nvGraphicFramePr>
            <p:xfrm>
              <a:off x="989202" y="1467315"/>
              <a:ext cx="10134599" cy="31634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55DE39-BABE-450B-B034-55022C5FF8CC}"/>
                  </a:ext>
                </a:extLst>
              </p:cNvPr>
              <p:cNvSpPr txBox="1"/>
              <p:nvPr/>
            </p:nvSpPr>
            <p:spPr>
              <a:xfrm>
                <a:off x="838201" y="4630722"/>
                <a:ext cx="10364598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evaluate the models accuracy on the test set, we use each of the models {1 to N} on the same test data and predict the response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dirty="0"/>
                  <a:t> for the test set.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we aggregate the results from all </a:t>
                </a:r>
                <a:r>
                  <a:rPr lang="en-US" i="1" dirty="0"/>
                  <a:t>N</a:t>
                </a:r>
                <a:r>
                  <a:rPr lang="en-US" dirty="0"/>
                  <a:t> trees by: </a:t>
                </a:r>
              </a:p>
              <a:p>
                <a:r>
                  <a:rPr lang="en-US" dirty="0"/>
                  <a:t>	- For regression, calculate the average for that observation for all </a:t>
                </a:r>
                <a:r>
                  <a:rPr lang="en-US" i="1" dirty="0"/>
                  <a:t>N </a:t>
                </a:r>
                <a:r>
                  <a:rPr lang="en-US" dirty="0"/>
                  <a:t>trees</a:t>
                </a:r>
              </a:p>
              <a:p>
                <a:r>
                  <a:rPr lang="en-US" dirty="0"/>
                  <a:t>	- For Classification, use that class that is predicted maximum number of times among the </a:t>
                </a:r>
                <a:r>
                  <a:rPr lang="en-US" i="1" dirty="0"/>
                  <a:t>N </a:t>
                </a:r>
                <a:r>
                  <a:rPr lang="en-US" dirty="0"/>
                  <a:t>trees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Note</a:t>
                </a:r>
                <a:r>
                  <a:rPr lang="en-US" dirty="0"/>
                  <a:t>: For test predictions, we use the same test data each time.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55DE39-BABE-450B-B034-55022C5FF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630722"/>
                <a:ext cx="10364598" cy="1775743"/>
              </a:xfrm>
              <a:prstGeom prst="rect">
                <a:avLst/>
              </a:prstGeom>
              <a:blipFill>
                <a:blip r:embed="rId8"/>
                <a:stretch>
                  <a:fillRect l="-412" t="-2062" r="-294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0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288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CS109A: HW8 Q6</vt:lpstr>
      <vt:lpstr>Bagging: Model Training Process</vt:lpstr>
      <vt:lpstr>Training Predictions</vt:lpstr>
      <vt:lpstr>Test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Kulkarni</dc:creator>
  <cp:lastModifiedBy>Saurabh Kulkarni</cp:lastModifiedBy>
  <cp:revision>28</cp:revision>
  <dcterms:created xsi:type="dcterms:W3CDTF">2018-11-13T19:43:48Z</dcterms:created>
  <dcterms:modified xsi:type="dcterms:W3CDTF">2018-11-13T21:49:51Z</dcterms:modified>
</cp:coreProperties>
</file>