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7033"/>
    <a:srgbClr val="990099"/>
    <a:srgbClr val="CC0099"/>
    <a:srgbClr val="FE9202"/>
    <a:srgbClr val="6C1A00"/>
    <a:srgbClr val="00AACC"/>
    <a:srgbClr val="5EEC3C"/>
    <a:srgbClr val="1D3A00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3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63986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3388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441020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508524"/>
            <a:ext cx="6398640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Samsung RND</a:t>
            </a:r>
            <a:br>
              <a:rPr lang="en-US" dirty="0"/>
            </a:br>
            <a:r>
              <a:rPr lang="en" dirty="0"/>
              <a:t>Security Assessment &amp; CTF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58" y="3487980"/>
            <a:ext cx="4067722" cy="6108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Prepared by Bohdan </a:t>
            </a:r>
            <a:r>
              <a:rPr lang="en-US" dirty="0" err="1"/>
              <a:t>Sklyar</a:t>
            </a:r>
            <a:r>
              <a:rPr lang="en-US" dirty="0"/>
              <a:t> and </a:t>
            </a:r>
            <a:r>
              <a:rPr lang="en-US" dirty="0" err="1"/>
              <a:t>Mykola</a:t>
            </a:r>
            <a:r>
              <a:rPr lang="en-US" dirty="0"/>
              <a:t> </a:t>
            </a:r>
            <a:r>
              <a:rPr lang="en-US" dirty="0" err="1"/>
              <a:t>Blizniuk</a:t>
            </a:r>
            <a:br>
              <a:rPr lang="en-US" dirty="0"/>
            </a:br>
            <a:r>
              <a:rPr lang="en-US" dirty="0"/>
              <a:t> (IPT KPI)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C48878-1195-6C4F-9DEC-7287DD984FF1}"/>
              </a:ext>
            </a:extLst>
          </p:cNvPr>
          <p:cNvSpPr/>
          <p:nvPr/>
        </p:nvSpPr>
        <p:spPr>
          <a:xfrm>
            <a:off x="1451467" y="2110085"/>
            <a:ext cx="6241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attention </a:t>
            </a:r>
            <a:endParaRPr lang="ru-UA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in CTF format</a:t>
            </a:r>
          </a:p>
          <a:p>
            <a:r>
              <a:rPr lang="en-US" dirty="0"/>
              <a:t>Modern-made presentations</a:t>
            </a:r>
          </a:p>
          <a:p>
            <a:r>
              <a:rPr lang="en-US" dirty="0"/>
              <a:t>High-qualified mentors</a:t>
            </a:r>
          </a:p>
          <a:p>
            <a:r>
              <a:rPr lang="en-US" dirty="0"/>
              <a:t>Tasks on different topics</a:t>
            </a:r>
          </a:p>
          <a:p>
            <a:r>
              <a:rPr lang="en-US" dirty="0"/>
              <a:t>Online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08225"/>
            <a:ext cx="6252670" cy="3511061"/>
          </a:xfrm>
        </p:spPr>
        <p:txBody>
          <a:bodyPr/>
          <a:lstStyle/>
          <a:p>
            <a:r>
              <a:rPr lang="en-US" dirty="0"/>
              <a:t>Huge investigations using Google and other search engines</a:t>
            </a:r>
          </a:p>
          <a:p>
            <a:r>
              <a:rPr lang="en-US" dirty="0"/>
              <a:t>Getting familiar with new applications</a:t>
            </a:r>
          </a:p>
          <a:p>
            <a:r>
              <a:rPr lang="en-US" dirty="0"/>
              <a:t>Being very attentive to some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B4702-0B84-7A47-A4FD-EFCF79B5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08D0D-827B-D740-AE2D-ADAF32AC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debuggers and de-compilators</a:t>
            </a:r>
          </a:p>
          <a:p>
            <a:r>
              <a:rPr lang="en-US" dirty="0"/>
              <a:t>Using search engines for help</a:t>
            </a:r>
          </a:p>
          <a:p>
            <a:r>
              <a:rPr lang="en-US" dirty="0"/>
              <a:t>Decrypting different types of ciphertexts</a:t>
            </a:r>
          </a:p>
          <a:p>
            <a:r>
              <a:rPr lang="en-US" dirty="0"/>
              <a:t>Extra-tools were used for help to understand what to do at all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3299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17DB6-FA17-D34A-B385-CB18E481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7D3BD-4CE5-CC4E-B89B-E50A760D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basic crypto tasks</a:t>
            </a:r>
          </a:p>
          <a:p>
            <a:r>
              <a:rPr lang="en-US" dirty="0"/>
              <a:t>Decrypting and encrypting were used almost all time</a:t>
            </a:r>
          </a:p>
          <a:p>
            <a:r>
              <a:rPr lang="en-US" dirty="0"/>
              <a:t>Extra tools for solving hard decrypting tasks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3638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85E09-B7BF-594E-9E3A-C2D5A81F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FF84E-B78C-A840-BD84-1025ED1D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from different topics</a:t>
            </a:r>
          </a:p>
          <a:p>
            <a:r>
              <a:rPr lang="en-US" dirty="0"/>
              <a:t>Trying to determine what to do and select needed tools for solving tasks correctly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6439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FC1B-AE3A-C747-8976-8C7CCBA5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Stego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8D4912-85A8-124E-8393-F6776492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Stegonography</a:t>
            </a:r>
            <a:r>
              <a:rPr lang="en-US" dirty="0"/>
              <a:t> tasks connected with pictures and hidden data</a:t>
            </a:r>
          </a:p>
          <a:p>
            <a:r>
              <a:rPr lang="en-US" dirty="0"/>
              <a:t>Using some tools for finding data</a:t>
            </a:r>
          </a:p>
          <a:p>
            <a:r>
              <a:rPr lang="en-US" dirty="0"/>
              <a:t>Getting familiar with steganography basics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772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F31CB-0A50-6D4A-8D6E-D228A7C6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cryptography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C4D7D-27FA-8642-B576-F78EE462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basic crypto tasks</a:t>
            </a:r>
          </a:p>
          <a:p>
            <a:r>
              <a:rPr lang="en-US" dirty="0"/>
              <a:t>Decrypting and encrypting were used almost all time</a:t>
            </a:r>
          </a:p>
          <a:p>
            <a:r>
              <a:rPr lang="en-US" dirty="0"/>
              <a:t>Extra tools for solving hard decrypting tasks</a:t>
            </a:r>
            <a:endParaRPr lang="ru-UA" dirty="0"/>
          </a:p>
          <a:p>
            <a:r>
              <a:rPr lang="en-US" dirty="0"/>
              <a:t>Morse decoding was the best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2784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achieved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9" y="1960930"/>
            <a:ext cx="4428445" cy="2741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Perfect skills</a:t>
            </a:r>
          </a:p>
          <a:p>
            <a:r>
              <a:rPr lang="en-US" dirty="0"/>
              <a:t>Communication with other students</a:t>
            </a:r>
          </a:p>
          <a:p>
            <a:r>
              <a:rPr lang="en-US" dirty="0"/>
              <a:t>Awesome experience for future life</a:t>
            </a:r>
          </a:p>
          <a:p>
            <a:r>
              <a:rPr lang="en-US" dirty="0"/>
              <a:t>Experience in CTF tasks</a:t>
            </a:r>
          </a:p>
          <a:p>
            <a:r>
              <a:rPr lang="en-US" dirty="0"/>
              <a:t>Scheduling and 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Экран (16:9)</PresentationFormat>
  <Paragraphs>42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Samsung RND Security Assessment &amp; CTF Games</vt:lpstr>
      <vt:lpstr>Quick look</vt:lpstr>
      <vt:lpstr>OSINT</vt:lpstr>
      <vt:lpstr>Reverse Engineering</vt:lpstr>
      <vt:lpstr>Crypto</vt:lpstr>
      <vt:lpstr>Misc</vt:lpstr>
      <vt:lpstr>Stego</vt:lpstr>
      <vt:lpstr>Simple cryptography</vt:lpstr>
      <vt:lpstr>What we achieved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2022-02-11T13:09:47Z</dcterms:modified>
</cp:coreProperties>
</file>