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3" r:id="rId6"/>
    <p:sldId id="259" r:id="rId7"/>
    <p:sldId id="264" r:id="rId8"/>
    <p:sldId id="266" r:id="rId9"/>
    <p:sldId id="265" r:id="rId10"/>
    <p:sldId id="268" r:id="rId11"/>
    <p:sldId id="267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hyperlink" Target="https://github.com/hellman/xortoo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ndbg/pwndbg" TargetMode="External"/><Relationship Id="rId7" Type="http://schemas.openxmlformats.org/officeDocument/2006/relationships/hyperlink" Target="https://fileinfo.com/extension/apk" TargetMode="External"/><Relationship Id="rId2" Type="http://schemas.openxmlformats.org/officeDocument/2006/relationships/hyperlink" Target="https://ghidra-sre.or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ytecodeviewer.com/" TargetMode="External"/><Relationship Id="rId5" Type="http://schemas.openxmlformats.org/officeDocument/2006/relationships/hyperlink" Target="https://github.com/zed-0xff/zsteg" TargetMode="External"/><Relationship Id="rId4" Type="http://schemas.openxmlformats.org/officeDocument/2006/relationships/hyperlink" Target="https://github.com/zardus/ctf-tools/blob/master/stegsolve/insta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Samsung CTF 2022 report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Osinnii</a:t>
            </a:r>
            <a:r>
              <a:rPr lang="en-US" dirty="0" smtClean="0"/>
              <a:t> </a:t>
            </a:r>
            <a:r>
              <a:rPr lang="en-US" dirty="0" err="1" smtClean="0"/>
              <a:t>Maksym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92627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Cryptosystem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1066" y="2057559"/>
            <a:ext cx="3762661" cy="87899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Concept</a:t>
            </a:r>
            <a:endParaRPr lang="uk-UA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93593" y="2244474"/>
            <a:ext cx="5050919" cy="6920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Weakness – small </a:t>
            </a:r>
            <a:r>
              <a:rPr lang="en-US" dirty="0"/>
              <a:t>primes</a:t>
            </a:r>
            <a:r>
              <a:rPr lang="en-US" dirty="0" smtClean="0"/>
              <a:t> values</a:t>
            </a:r>
            <a:endParaRPr lang="uk-UA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93593" y="3028950"/>
            <a:ext cx="5050919" cy="2906714"/>
          </a:xfrm>
          <a:prstGeom prst="rect">
            <a:avLst/>
          </a:prstGeom>
        </p:spPr>
      </p:pic>
      <p:pic>
        <p:nvPicPr>
          <p:cNvPr id="16" name="Объект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1066" y="3028950"/>
            <a:ext cx="3762661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1097280"/>
            <a:ext cx="9613861" cy="736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Cryptoanalysis</a:t>
            </a:r>
            <a:r>
              <a:rPr lang="en-US" dirty="0" smtClean="0"/>
              <a:t> &amp; </a:t>
            </a:r>
            <a:r>
              <a:rPr lang="en-US" dirty="0"/>
              <a:t>Frequency </a:t>
            </a:r>
            <a:r>
              <a:rPr lang="en-US" dirty="0" smtClean="0"/>
              <a:t>Distribution</a:t>
            </a:r>
            <a:endParaRPr lang="uk-UA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139860"/>
            <a:ext cx="3813302" cy="1866083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21" y="4252548"/>
            <a:ext cx="3813301" cy="18841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16263" y="2139860"/>
            <a:ext cx="39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XOR file’s bytes with `</a:t>
            </a:r>
            <a:r>
              <a:rPr lang="en-US" dirty="0" err="1" smtClean="0">
                <a:latin typeface="Consolas" panose="020B0609020204030204" pitchFamily="49" charset="0"/>
              </a:rPr>
              <a:t>xorkey</a:t>
            </a:r>
            <a:r>
              <a:rPr lang="en-US" dirty="0" smtClean="0"/>
              <a:t>`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Used tool: </a:t>
            </a:r>
            <a:r>
              <a:rPr lang="en-US" dirty="0" err="1" smtClean="0">
                <a:hlinkClick r:id="rId4"/>
              </a:rPr>
              <a:t>xortool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1028" name="Picture 4" descr="ETAOIN SRHLDCU, or: What are the most common words and letters in English?  | Sentence fir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63" y="3091885"/>
            <a:ext cx="3938400" cy="31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1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 example</a:t>
            </a:r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273625"/>
            <a:ext cx="4697412" cy="2488597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6533" y="2273625"/>
            <a:ext cx="4991416" cy="2488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86533" y="5103222"/>
            <a:ext cx="499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INVERSE SUBSTITUTION CTF_FLAG{THIS_PUZZLE_CANNOT_BE_SOLVED} 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0321" y="5103222"/>
            <a:ext cx="5285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GTU SOFUJIU IHXIGSGHGSNO YGV_VZEL{GTSI_MHAAZU_YEOONG_XU_INZFUW} </a:t>
            </a:r>
          </a:p>
        </p:txBody>
      </p:sp>
    </p:spTree>
    <p:extLst>
      <p:ext uri="{BB962C8B-B14F-4D97-AF65-F5344CB8AC3E}">
        <p14:creationId xmlns:p14="http://schemas.microsoft.com/office/powerpoint/2010/main" val="50121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15"/>
          </p:nvPr>
        </p:nvSpPr>
        <p:spPr>
          <a:xfrm>
            <a:off x="680322" y="2336873"/>
            <a:ext cx="5895576" cy="3599313"/>
          </a:xfrm>
        </p:spPr>
        <p:txBody>
          <a:bodyPr>
            <a:normAutofit/>
          </a:bodyPr>
          <a:lstStyle/>
          <a:p>
            <a:pPr marL="342900" indent="-342900">
              <a:buFont typeface="Trebuchet MS" panose="020B0603020202020204" pitchFamily="34" charset="0"/>
              <a:buChar char="+"/>
            </a:pPr>
            <a:r>
              <a:rPr lang="en-US" sz="2400" dirty="0" smtClean="0"/>
              <a:t>CTF </a:t>
            </a:r>
            <a:r>
              <a:rPr lang="en-US" sz="2400" dirty="0" err="1" smtClean="0"/>
              <a:t>procs</a:t>
            </a:r>
            <a:endParaRPr lang="en-US" sz="2400" dirty="0" smtClean="0"/>
          </a:p>
          <a:p>
            <a:pPr marL="800100" lvl="1" indent="-342900">
              <a:buFont typeface="Trebuchet MS" panose="020B0603020202020204" pitchFamily="34" charset="0"/>
              <a:buChar char="+"/>
            </a:pPr>
            <a:r>
              <a:rPr lang="en-US" sz="2200" dirty="0" smtClean="0"/>
              <a:t>Hands-on experience</a:t>
            </a:r>
          </a:p>
          <a:p>
            <a:pPr marL="800100" lvl="1" indent="-342900">
              <a:buFont typeface="Trebuchet MS" panose="020B0603020202020204" pitchFamily="34" charset="0"/>
              <a:buChar char="+"/>
            </a:pPr>
            <a:r>
              <a:rPr lang="en-US" sz="2200" dirty="0" smtClean="0"/>
              <a:t>First experience with </a:t>
            </a:r>
            <a:r>
              <a:rPr lang="en-US" sz="2200" dirty="0" err="1" smtClean="0"/>
              <a:t>zsteg</a:t>
            </a:r>
            <a:r>
              <a:rPr lang="en-US" sz="2200" dirty="0" smtClean="0"/>
              <a:t>, </a:t>
            </a:r>
            <a:r>
              <a:rPr lang="en-US" sz="2200" dirty="0" err="1" smtClean="0"/>
              <a:t>stegsolve</a:t>
            </a:r>
            <a:r>
              <a:rPr lang="en-US" sz="2200" dirty="0" smtClean="0"/>
              <a:t>, </a:t>
            </a:r>
            <a:r>
              <a:rPr lang="en-US" sz="2200" dirty="0" err="1" smtClean="0"/>
              <a:t>Shodan</a:t>
            </a:r>
            <a:r>
              <a:rPr lang="en-US" sz="2200" dirty="0" smtClean="0"/>
              <a:t> &amp; </a:t>
            </a:r>
            <a:r>
              <a:rPr lang="en-US" sz="2200" dirty="0" err="1" smtClean="0"/>
              <a:t>zoomeye</a:t>
            </a:r>
            <a:r>
              <a:rPr lang="en-US" sz="2200" dirty="0" smtClean="0"/>
              <a:t>, search engines cache search</a:t>
            </a:r>
          </a:p>
          <a:p>
            <a:pPr marL="342900" indent="-342900">
              <a:buFont typeface="Trebuchet MS" panose="020B0603020202020204" pitchFamily="34" charset="0"/>
              <a:buChar char="–"/>
            </a:pPr>
            <a:r>
              <a:rPr lang="en-US" sz="2400" dirty="0" smtClean="0"/>
              <a:t>CTF cons</a:t>
            </a:r>
          </a:p>
          <a:p>
            <a:pPr marL="800100" lvl="1" indent="-342900">
              <a:buFont typeface="Trebuchet MS" panose="020B0603020202020204" pitchFamily="34" charset="0"/>
              <a:buChar char="–"/>
            </a:pPr>
            <a:r>
              <a:rPr lang="en-US" sz="2200" dirty="0" smtClean="0"/>
              <a:t>Some tasks look like there was a single tool to solve them (lunch &amp; </a:t>
            </a:r>
            <a:r>
              <a:rPr lang="en-US" sz="2200" dirty="0" err="1" smtClean="0"/>
              <a:t>stego</a:t>
            </a:r>
            <a:r>
              <a:rPr lang="en-US" sz="2200" dirty="0" smtClean="0"/>
              <a:t> 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uk-UA" sz="22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230942" y="2210517"/>
            <a:ext cx="3063240" cy="576262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tools</a:t>
            </a:r>
            <a:endParaRPr lang="uk-UA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16"/>
          </p:nvPr>
        </p:nvSpPr>
        <p:spPr>
          <a:xfrm>
            <a:off x="7230942" y="3044363"/>
            <a:ext cx="3063240" cy="2913513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hlinkClick r:id="rId2"/>
              </a:rPr>
              <a:t>Ghidra</a:t>
            </a: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hlinkClick r:id="rId3"/>
              </a:rPr>
              <a:t>pwndbg</a:t>
            </a: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hlinkClick r:id="rId4"/>
              </a:rPr>
              <a:t>Stegsolve</a:t>
            </a: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hlinkClick r:id="rId5"/>
              </a:rPr>
              <a:t>Zsteg</a:t>
            </a: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hlinkClick r:id="rId6"/>
              </a:rPr>
              <a:t>BCV</a:t>
            </a: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hlinkClick r:id="rId7"/>
              </a:rPr>
              <a:t>Apktool</a:t>
            </a:r>
            <a:endParaRPr lang="en-US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6927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957664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Thanks </a:t>
            </a:r>
            <a:r>
              <a:rPr lang="en-US" sz="6600" dirty="0" smtClean="0"/>
              <a:t>for attention!</a:t>
            </a:r>
            <a:endParaRPr lang="uk-UA" sz="6600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7" b="130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69059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Consolas" panose="020B0609020204030204" pitchFamily="49" charset="0"/>
              </a:rPr>
              <a:t>whoami</a:t>
            </a:r>
            <a:endParaRPr lang="uk-UA" sz="5400" dirty="0"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822582"/>
            <a:ext cx="4020633" cy="230040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4-th year</a:t>
            </a:r>
            <a:r>
              <a:rPr lang="uk-UA" sz="2800" dirty="0" smtClean="0"/>
              <a:t> </a:t>
            </a:r>
            <a:r>
              <a:rPr lang="en-US" sz="2800" dirty="0" smtClean="0"/>
              <a:t>cybersecurity student, KPI IPT</a:t>
            </a:r>
          </a:p>
          <a:p>
            <a:r>
              <a:rPr lang="en-US" sz="2800" dirty="0" smtClean="0"/>
              <a:t>Beginner CTF player</a:t>
            </a:r>
          </a:p>
          <a:p>
            <a:pPr lvl="1"/>
            <a:r>
              <a:rPr lang="en-US" sz="2800" dirty="0" smtClean="0"/>
              <a:t>Mainly focused on RE tasks</a:t>
            </a:r>
            <a:endParaRPr lang="uk-UA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58" y="2822582"/>
            <a:ext cx="6556146" cy="23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331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CTF?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254654" cy="3994916"/>
          </a:xfrm>
        </p:spPr>
        <p:txBody>
          <a:bodyPr>
            <a:normAutofit/>
          </a:bodyPr>
          <a:lstStyle/>
          <a:p>
            <a:r>
              <a:rPr lang="en-US" dirty="0"/>
              <a:t>CTF (Capture The Flag) is a </a:t>
            </a:r>
            <a:r>
              <a:rPr lang="en-US" dirty="0" smtClean="0"/>
              <a:t>information </a:t>
            </a:r>
            <a:r>
              <a:rPr lang="en-US" dirty="0"/>
              <a:t>security competition that challenges contestants to solve a variety of tasks </a:t>
            </a:r>
            <a:r>
              <a:rPr lang="en-US" dirty="0" smtClean="0"/>
              <a:t>to </a:t>
            </a:r>
            <a:r>
              <a:rPr lang="en-US" dirty="0"/>
              <a:t>find a specific piece of text that may be hidden on the </a:t>
            </a:r>
            <a:r>
              <a:rPr lang="en-US" dirty="0" smtClean="0"/>
              <a:t>server, embedded into files or located </a:t>
            </a:r>
            <a:r>
              <a:rPr lang="en-US" dirty="0"/>
              <a:t>behind a webpage. This goal is called the flag, hence the name</a:t>
            </a:r>
            <a:r>
              <a:rPr lang="en-US" dirty="0" smtClean="0"/>
              <a:t>!</a:t>
            </a:r>
          </a:p>
          <a:p>
            <a:r>
              <a:rPr lang="en-US" dirty="0" smtClean="0"/>
              <a:t>CTF 2022 type — jeopardy</a:t>
            </a:r>
            <a:endParaRPr lang="uk-UA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56" y="2336800"/>
            <a:ext cx="2954976" cy="35988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34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Reverse </a:t>
            </a:r>
            <a:r>
              <a:rPr lang="en-US" dirty="0"/>
              <a:t>engineering, </a:t>
            </a:r>
            <a:r>
              <a:rPr lang="en-US" dirty="0" smtClean="0"/>
              <a:t>is </a:t>
            </a:r>
            <a:r>
              <a:rPr lang="en-US" dirty="0"/>
              <a:t>a process in which </a:t>
            </a:r>
            <a:r>
              <a:rPr lang="en-US" dirty="0" smtClean="0"/>
              <a:t>objects are </a:t>
            </a:r>
            <a:r>
              <a:rPr lang="en-US" dirty="0"/>
              <a:t>deconstructed to extract design information from them. Often, reverse engineering involves deconstructing individual components of larger products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Usually this process includes 4 main activities: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Working with </a:t>
            </a:r>
            <a:r>
              <a:rPr lang="en-US" dirty="0" smtClean="0"/>
              <a:t>disassemblers </a:t>
            </a:r>
            <a:r>
              <a:rPr lang="en-US" dirty="0"/>
              <a:t>&amp; </a:t>
            </a:r>
            <a:r>
              <a:rPr lang="en-US" dirty="0" err="1"/>
              <a:t>decompilers</a:t>
            </a:r>
            <a:r>
              <a:rPr lang="en-US" dirty="0"/>
              <a:t> </a:t>
            </a:r>
            <a:r>
              <a:rPr lang="en-US" dirty="0" smtClean="0"/>
              <a:t>(IDA, </a:t>
            </a:r>
            <a:r>
              <a:rPr lang="en-US" u="sng" dirty="0" err="1" smtClean="0"/>
              <a:t>Ghidra</a:t>
            </a:r>
            <a:r>
              <a:rPr lang="en-US" dirty="0" smtClean="0"/>
              <a:t>, Cutter);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Debugging (x32dbg/x64dbg, </a:t>
            </a:r>
            <a:r>
              <a:rPr lang="en-US" u="sng" dirty="0" smtClean="0"/>
              <a:t>GNU </a:t>
            </a:r>
            <a:r>
              <a:rPr lang="en-US" u="sng" dirty="0" err="1" smtClean="0"/>
              <a:t>dbg</a:t>
            </a:r>
            <a:r>
              <a:rPr lang="en-US" dirty="0" smtClean="0"/>
              <a:t>, IDA);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Patching</a:t>
            </a:r>
            <a:r>
              <a:rPr lang="en-US" dirty="0"/>
              <a:t>;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Writing scripts </a:t>
            </a:r>
            <a:r>
              <a:rPr lang="en-US" dirty="0"/>
              <a:t>for </a:t>
            </a:r>
            <a:r>
              <a:rPr lang="en-US" dirty="0" smtClean="0"/>
              <a:t>automation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36988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examples using </a:t>
            </a:r>
            <a:r>
              <a:rPr lang="en-US" dirty="0" err="1" smtClean="0"/>
              <a:t>Ghidra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906350" y="1834167"/>
            <a:ext cx="5163524" cy="708736"/>
          </a:xfrm>
        </p:spPr>
        <p:txBody>
          <a:bodyPr/>
          <a:lstStyle/>
          <a:p>
            <a:r>
              <a:rPr lang="en-US" dirty="0" smtClean="0"/>
              <a:t>Entry point patching</a:t>
            </a:r>
            <a:endParaRPr lang="uk-UA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629128"/>
            <a:ext cx="5280545" cy="3792303"/>
          </a:xfrm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5804109" y="2029096"/>
            <a:ext cx="5403822" cy="513807"/>
          </a:xfrm>
        </p:spPr>
        <p:txBody>
          <a:bodyPr/>
          <a:lstStyle/>
          <a:p>
            <a:r>
              <a:rPr lang="en-US" dirty="0" smtClean="0"/>
              <a:t>Typical RE task</a:t>
            </a:r>
            <a:endParaRPr lang="uk-UA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107" y="2629128"/>
            <a:ext cx="5588442" cy="3792303"/>
          </a:xfrm>
        </p:spPr>
      </p:pic>
    </p:spTree>
    <p:extLst>
      <p:ext uri="{BB962C8B-B14F-4D97-AF65-F5344CB8AC3E}">
        <p14:creationId xmlns:p14="http://schemas.microsoft.com/office/powerpoint/2010/main" val="11320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&amp; APK files</a:t>
            </a:r>
            <a:endParaRPr lang="uk-UA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" r="6715"/>
          <a:stretch/>
        </p:blipFill>
        <p:spPr>
          <a:xfrm>
            <a:off x="4641669" y="2374550"/>
            <a:ext cx="6862353" cy="3561638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391886" y="2336873"/>
            <a:ext cx="4164693" cy="3599315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Android packages contain all the necessary files for a single Android program. 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APK </a:t>
            </a:r>
            <a:r>
              <a:rPr lang="en-US" dirty="0"/>
              <a:t>files are saved in a compressed </a:t>
            </a:r>
            <a:r>
              <a:rPr lang="en-US" dirty="0" smtClean="0"/>
              <a:t>.</a:t>
            </a:r>
            <a:r>
              <a:rPr lang="en-US" b="1" dirty="0" smtClean="0"/>
              <a:t>ZIP </a:t>
            </a:r>
            <a:r>
              <a:rPr lang="en-US" dirty="0" smtClean="0"/>
              <a:t>format </a:t>
            </a:r>
            <a:r>
              <a:rPr lang="en-US" dirty="0"/>
              <a:t>and can be opened by any Zip decompression tool</a:t>
            </a:r>
            <a:r>
              <a:rPr lang="en-US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u="sng" dirty="0" err="1" smtClean="0"/>
              <a:t>Apktool</a:t>
            </a:r>
            <a:r>
              <a:rPr lang="en-US" dirty="0" smtClean="0"/>
              <a:t> can extract and decode data for further analysis</a:t>
            </a:r>
            <a:r>
              <a:rPr lang="uk-UA" dirty="0"/>
              <a:t>.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u="sng" dirty="0" smtClean="0"/>
              <a:t>Bytecode viewer</a:t>
            </a:r>
            <a:r>
              <a:rPr lang="en-US" dirty="0" smtClean="0"/>
              <a:t> makes reversing an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en-US" dirty="0"/>
              <a:t>easier because of </a:t>
            </a:r>
            <a:r>
              <a:rPr lang="en-US" dirty="0" smtClean="0"/>
              <a:t>the</a:t>
            </a:r>
            <a:r>
              <a:rPr lang="uk-UA" dirty="0"/>
              <a:t> </a:t>
            </a:r>
            <a:r>
              <a:rPr lang="en-US" dirty="0" smtClean="0"/>
              <a:t>project</a:t>
            </a:r>
            <a:r>
              <a:rPr lang="uk-UA" dirty="0" smtClean="0"/>
              <a:t>-</a:t>
            </a:r>
            <a:r>
              <a:rPr lang="en-US" dirty="0" smtClean="0"/>
              <a:t>like </a:t>
            </a:r>
            <a:r>
              <a:rPr lang="en-US" dirty="0"/>
              <a:t>file </a:t>
            </a:r>
            <a:r>
              <a:rPr lang="en-US" dirty="0" smtClean="0"/>
              <a:t>structure view. It also provides a suite </a:t>
            </a:r>
            <a:r>
              <a:rPr lang="en-US" dirty="0"/>
              <a:t>of </a:t>
            </a:r>
            <a:r>
              <a:rPr lang="en-US" dirty="0" err="1" smtClean="0"/>
              <a:t>decompilers</a:t>
            </a:r>
            <a:r>
              <a:rPr lang="uk-UA" dirty="0" smtClean="0"/>
              <a:t>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818033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1 in BCV</a:t>
            </a:r>
            <a:endParaRPr lang="uk-UA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6" y="2037467"/>
            <a:ext cx="10814669" cy="4541202"/>
          </a:xfrm>
        </p:spPr>
      </p:pic>
    </p:spTree>
    <p:extLst>
      <p:ext uri="{BB962C8B-B14F-4D97-AF65-F5344CB8AC3E}">
        <p14:creationId xmlns:p14="http://schemas.microsoft.com/office/powerpoint/2010/main" val="10819822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3 &amp; </a:t>
            </a:r>
            <a:r>
              <a:rPr lang="en-US" dirty="0" err="1" smtClean="0"/>
              <a:t>apktool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567110" y="2336872"/>
            <a:ext cx="3790078" cy="37299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┌──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kali㉿kali</a:t>
            </a:r>
            <a:r>
              <a:rPr lang="en-US" sz="1100" dirty="0">
                <a:latin typeface="Consolas" panose="020B0609020204030204" pitchFamily="49" charset="0"/>
              </a:rPr>
              <a:t>)-[~/Downloads]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└─$ </a:t>
            </a:r>
            <a:r>
              <a:rPr lang="en-US" sz="1100" dirty="0" err="1">
                <a:latin typeface="Consolas" panose="020B0609020204030204" pitchFamily="49" charset="0"/>
              </a:rPr>
              <a:t>grep</a:t>
            </a:r>
            <a:r>
              <a:rPr lang="en-US" sz="1100" dirty="0">
                <a:latin typeface="Consolas" panose="020B0609020204030204" pitchFamily="49" charset="0"/>
              </a:rPr>
              <a:t> -r "0x7f06001a" ./android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./android/res/values/public.xml:    &lt;public type="string" name="</a:t>
            </a:r>
            <a:r>
              <a:rPr lang="en-US" sz="1100" dirty="0" err="1">
                <a:latin typeface="Consolas" panose="020B0609020204030204" pitchFamily="49" charset="0"/>
              </a:rPr>
              <a:t>nnn</a:t>
            </a:r>
            <a:r>
              <a:rPr lang="en-US" sz="1100" dirty="0">
                <a:latin typeface="Consolas" panose="020B0609020204030204" pitchFamily="49" charset="0"/>
              </a:rPr>
              <a:t>" id="0x7f06001a" /&gt;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./android/</a:t>
            </a:r>
            <a:r>
              <a:rPr lang="en-US" sz="1100" dirty="0" err="1">
                <a:latin typeface="Consolas" panose="020B0609020204030204" pitchFamily="49" charset="0"/>
              </a:rPr>
              <a:t>smali</a:t>
            </a:r>
            <a:r>
              <a:rPr lang="en-US" sz="1100" dirty="0">
                <a:latin typeface="Consolas" panose="020B0609020204030204" pitchFamily="49" charset="0"/>
              </a:rPr>
              <a:t>/com/application/test/</a:t>
            </a:r>
            <a:r>
              <a:rPr lang="en-US" sz="1100" dirty="0" err="1">
                <a:latin typeface="Consolas" panose="020B0609020204030204" pitchFamily="49" charset="0"/>
              </a:rPr>
              <a:t>e.smali</a:t>
            </a:r>
            <a:r>
              <a:rPr lang="en-US" sz="1100" dirty="0">
                <a:latin typeface="Consolas" panose="020B0609020204030204" pitchFamily="49" charset="0"/>
              </a:rPr>
              <a:t>:    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v2, 0x7f06001a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┌──(</a:t>
            </a:r>
            <a:r>
              <a:rPr lang="en-US" sz="1100" dirty="0" err="1">
                <a:latin typeface="Consolas" panose="020B0609020204030204" pitchFamily="49" charset="0"/>
              </a:rPr>
              <a:t>kali㉿kali</a:t>
            </a:r>
            <a:r>
              <a:rPr lang="en-US" sz="1100" dirty="0">
                <a:latin typeface="Consolas" panose="020B0609020204030204" pitchFamily="49" charset="0"/>
              </a:rPr>
              <a:t>)-[~/Downloads]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└─$ </a:t>
            </a:r>
            <a:r>
              <a:rPr lang="en-US" sz="1100" dirty="0" err="1">
                <a:latin typeface="Consolas" panose="020B0609020204030204" pitchFamily="49" charset="0"/>
              </a:rPr>
              <a:t>grep</a:t>
            </a:r>
            <a:r>
              <a:rPr lang="en-US" sz="1100" dirty="0">
                <a:latin typeface="Consolas" panose="020B0609020204030204" pitchFamily="49" charset="0"/>
              </a:rPr>
              <a:t> -r "</a:t>
            </a:r>
            <a:r>
              <a:rPr lang="en-US" sz="1100" dirty="0" err="1">
                <a:latin typeface="Consolas" panose="020B0609020204030204" pitchFamily="49" charset="0"/>
              </a:rPr>
              <a:t>nnn</a:t>
            </a:r>
            <a:r>
              <a:rPr lang="en-US" sz="1100" dirty="0">
                <a:latin typeface="Consolas" panose="020B0609020204030204" pitchFamily="49" charset="0"/>
              </a:rPr>
              <a:t>" ./android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grep</a:t>
            </a:r>
            <a:r>
              <a:rPr lang="en-US" sz="1100" dirty="0">
                <a:latin typeface="Consolas" panose="020B0609020204030204" pitchFamily="49" charset="0"/>
              </a:rPr>
              <a:t>: ./android/res/drawable-hdpi-v4/abc_popup_background_mtrl_mult.9.png: binary file matches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./android/res/values/strings.xml:    &lt;string name="</a:t>
            </a:r>
            <a:r>
              <a:rPr lang="en-US" sz="1100" dirty="0" err="1">
                <a:latin typeface="Consolas" panose="020B0609020204030204" pitchFamily="49" charset="0"/>
              </a:rPr>
              <a:t>nnn</a:t>
            </a:r>
            <a:r>
              <a:rPr lang="en-US" sz="1100" dirty="0">
                <a:latin typeface="Consolas" panose="020B0609020204030204" pitchFamily="49" charset="0"/>
              </a:rPr>
              <a:t>"&gt;85715674500858120010215671295511591797438474555497398310962747973700011956693&lt;/string&gt;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./android/res/values/public.xml:    &lt;public </a:t>
            </a:r>
            <a:r>
              <a:rPr lang="en-US" sz="1100" dirty="0"/>
              <a:t>type="string" name="</a:t>
            </a:r>
            <a:r>
              <a:rPr lang="en-US" sz="1100" dirty="0" err="1"/>
              <a:t>nnn</a:t>
            </a:r>
            <a:r>
              <a:rPr lang="en-US" sz="1100" dirty="0"/>
              <a:t>" id="0x7f06001a" </a:t>
            </a:r>
            <a:r>
              <a:rPr lang="en-US" sz="1100" dirty="0" smtClean="0"/>
              <a:t>/&gt;</a:t>
            </a:r>
            <a:endParaRPr lang="en-US" sz="11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63" y="2336872"/>
            <a:ext cx="6815909" cy="17922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863" y="4249211"/>
            <a:ext cx="4098580" cy="18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45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2 &amp; </a:t>
            </a:r>
            <a:r>
              <a:rPr lang="en-US" dirty="0" err="1" smtClean="0"/>
              <a:t>cffi</a:t>
            </a:r>
            <a:r>
              <a:rPr lang="en-US" dirty="0" smtClean="0"/>
              <a:t> hack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6123" y="2168080"/>
            <a:ext cx="4472327" cy="693135"/>
          </a:xfrm>
        </p:spPr>
        <p:txBody>
          <a:bodyPr/>
          <a:lstStyle/>
          <a:p>
            <a:r>
              <a:rPr lang="en-US" dirty="0" err="1" smtClean="0"/>
              <a:t>Ghidra</a:t>
            </a:r>
            <a:r>
              <a:rPr lang="en-US" dirty="0" smtClean="0"/>
              <a:t> </a:t>
            </a:r>
            <a:r>
              <a:rPr lang="en-US" dirty="0" err="1" smtClean="0"/>
              <a:t>decompiler</a:t>
            </a:r>
            <a:endParaRPr lang="uk-UA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2" y="2960915"/>
            <a:ext cx="4589653" cy="2612571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5985616" y="2168080"/>
            <a:ext cx="5048143" cy="692076"/>
          </a:xfrm>
        </p:spPr>
        <p:txBody>
          <a:bodyPr>
            <a:normAutofit/>
          </a:bodyPr>
          <a:lstStyle/>
          <a:p>
            <a:r>
              <a:rPr lang="en-US" dirty="0" smtClean="0"/>
              <a:t>Custom Python library using </a:t>
            </a:r>
            <a:r>
              <a:rPr lang="en-US" dirty="0" err="1" smtClean="0"/>
              <a:t>cffi</a:t>
            </a:r>
            <a:endParaRPr lang="uk-UA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87250" y="2960914"/>
            <a:ext cx="2906808" cy="26125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939" y="2960914"/>
            <a:ext cx="2872642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20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603</TotalTime>
  <Words>321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Consolas</vt:lpstr>
      <vt:lpstr>Courier New</vt:lpstr>
      <vt:lpstr>Trebuchet MS</vt:lpstr>
      <vt:lpstr>Берлин</vt:lpstr>
      <vt:lpstr>Samsung CTF 2022 report</vt:lpstr>
      <vt:lpstr>whoami</vt:lpstr>
      <vt:lpstr>What is CTF?</vt:lpstr>
      <vt:lpstr>Reverse Engineering</vt:lpstr>
      <vt:lpstr>Reverse examples using Ghidra</vt:lpstr>
      <vt:lpstr>Android &amp; APK files</vt:lpstr>
      <vt:lpstr>Android 1 in BCV</vt:lpstr>
      <vt:lpstr>Android 3 &amp; apktool</vt:lpstr>
      <vt:lpstr>Android 2 &amp; cffi hack</vt:lpstr>
      <vt:lpstr>RSA Cryptosystem</vt:lpstr>
      <vt:lpstr>Cryptoanalysis &amp; Frequency Distribution</vt:lpstr>
      <vt:lpstr>Substitution cipher example</vt:lpstr>
      <vt:lpstr>Summary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CTF 2022 report</dc:title>
  <dc:creator>324</dc:creator>
  <cp:lastModifiedBy>324</cp:lastModifiedBy>
  <cp:revision>29</cp:revision>
  <dcterms:created xsi:type="dcterms:W3CDTF">2022-02-10T10:40:09Z</dcterms:created>
  <dcterms:modified xsi:type="dcterms:W3CDTF">2022-02-11T14:47:25Z</dcterms:modified>
</cp:coreProperties>
</file>