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028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501600" y="178524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364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028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501600" y="3502800"/>
            <a:ext cx="28558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0200" y="710280"/>
            <a:ext cx="9001440" cy="442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8640" y="350280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48640" y="1785240"/>
            <a:ext cx="4328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3640" y="3502800"/>
            <a:ext cx="8869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4251600"/>
          </a:xfrm>
          <a:custGeom>
            <a:avLst/>
            <a:gdLst/>
            <a:ahLst/>
            <a:rect l="l" t="t" r="r" b="b"/>
            <a:pathLst>
              <a:path w="28001" h="11812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/>
            <a:ahLst/>
            <a:rect l="l" t="t" r="r" b="b"/>
            <a:pathLst>
              <a:path w="24953" h="3559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0" y="0"/>
            <a:ext cx="10079640" cy="1508760"/>
          </a:xfrm>
          <a:custGeom>
            <a:avLst/>
            <a:gdLst/>
            <a:ahLst/>
            <a:rect l="l" t="t" r="r" b="b"/>
            <a:pathLst>
              <a:path w="28001" h="4193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/>
            <a:ahLst/>
            <a:rect l="l" t="t" r="r" b="b"/>
            <a:pathLst>
              <a:path w="24953" h="3559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0" y="411120"/>
            <a:ext cx="10079640" cy="5258160"/>
          </a:xfrm>
          <a:custGeom>
            <a:avLst/>
            <a:gdLst/>
            <a:ahLst/>
            <a:rect l="l" t="t" r="r" b="b"/>
            <a:pathLst>
              <a:path w="28001" h="14608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0" y="0"/>
            <a:ext cx="10080000" cy="1714320"/>
          </a:xfrm>
          <a:custGeom>
            <a:avLst/>
            <a:gdLst/>
            <a:ahLst/>
            <a:rect l="l" t="t" r="r" b="b"/>
            <a:pathLst>
              <a:path w="28002" h="4764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57200" y="962280"/>
            <a:ext cx="7686000" cy="3837960"/>
          </a:xfrm>
          <a:prstGeom prst="rect">
            <a:avLst/>
          </a:prstGeom>
          <a:ln w="1080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 rot="21114000">
            <a:off x="4328280" y="302400"/>
            <a:ext cx="5666760" cy="15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600" spc="-1" strike="noStrike">
                <a:latin typeface="Arial"/>
              </a:rPr>
              <a:t>СTF Practice at Samsung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 rot="21117000">
            <a:off x="605160" y="3674520"/>
            <a:ext cx="51181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A20100B7-20A3-4744-B671-5AA140667132}" type="author">
              <a:rPr b="0" lang="en-US" sz="3200" spc="-1" strike="noStrike">
                <a:latin typeface="Arial"/>
              </a:rPr>
              <a:t> </a:t>
            </a:fld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815940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Reverse Engineering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752520" y="2289240"/>
            <a:ext cx="3202560" cy="239148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685800" y="2057400"/>
            <a:ext cx="41148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Для цих завдань потрібно робити дизалемблинг – добування текста програмина асемблері із програми в машинних кодах. Для цього ми використовували Radare2. Тут зображений код в Radare2.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0200" y="71028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Дякую за увагу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68120"/>
            <a:ext cx="9001440" cy="102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CTF Competition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6811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Темою нашої практики було CTF – Capture The flag. Це змагання по кібербезпеці, в якому учасники шукають вразливості системи і вирішують задачі в пошуках ‘прапорів’, що дає можливість отримати досвід машинного захисту і реагування на напади. Сама назва CTF була взята з гри в реальному житті, де одна команда намагається захопити прапор іншої.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543800" y="457560"/>
            <a:ext cx="2094840" cy="1599480"/>
          </a:xfrm>
          <a:prstGeom prst="rect">
            <a:avLst/>
          </a:prstGeom>
          <a:ln w="108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7543800" y="2079720"/>
            <a:ext cx="2077920" cy="20347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 rot="21111000">
            <a:off x="1247760" y="-846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Tasks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В нашому випадку це був jeopardy стиль CTF, в якому на відміну від стилю атака-захист, всі учасники намагаються набрати найбільшу кількість балів, щоб отримати прапор від організаторів, а не атакують одна одну, щоб отримати прапор у іншої команди.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Завдання поділяються на різні категорії, в нашому випадку це були Simple Crypto, Steganography, Miscellaneous, Crypto, Android, Osint, Reverse Engineering.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Ми використовували знання криптографії – способи зашифрувати секретну інформацію, стеганографії – способи передати інформацію, приховуючи сам факт її передачі, технологію Osint – спопоби пошуку інформації з ідкритих джерел, технологію RE – дослідження деякого пристрою чи програми з метою розуміння принципів роботи досліджуваного об'єкта. 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43000" y="1890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Crypto tasks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Для виконання завдань на криптографію ми дізнавались, які є види шифрів і способи їх розшифрування, використовували різні приложення, онлайнові сервіси, або писали код для цього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3000" y="646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Base64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5668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Одним із своєрідних кодувань є base64 – вона використовується, щоб бінарні даін представляти в текстовому вигляді. Алгоритм переводить набір бітів в індекси наперед відомого рядка в 64 символи. Кожному символу відповідає 8 біт, із трьох восьмибітних груп виділяються чотири шестибітних групи, переводяться в десяткову систему і отримуються індекси.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304320" y="169920"/>
            <a:ext cx="3533040" cy="3790080"/>
          </a:xfrm>
          <a:prstGeom prst="rect">
            <a:avLst/>
          </a:prstGeom>
          <a:ln w="1080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400800" y="4343400"/>
            <a:ext cx="3489120" cy="883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9400" y="675360"/>
            <a:ext cx="9001440" cy="102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Classical ciphers: caesar, substitution, transposition cipher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34720" y="1828800"/>
            <a:ext cx="2965320" cy="2030400"/>
          </a:xfrm>
          <a:prstGeom prst="rect">
            <a:avLst/>
          </a:prstGeom>
          <a:ln w="1080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519000" y="1882800"/>
            <a:ext cx="3651120" cy="1796040"/>
          </a:xfrm>
          <a:prstGeom prst="rect">
            <a:avLst/>
          </a:prstGeom>
          <a:ln w="10800"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7687080" y="1828800"/>
            <a:ext cx="2142360" cy="2142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71080" y="820080"/>
            <a:ext cx="3306960" cy="1809720"/>
          </a:xfrm>
          <a:prstGeom prst="rect">
            <a:avLst/>
          </a:prstGeom>
          <a:ln w="1080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153320" y="819360"/>
            <a:ext cx="5676120" cy="3295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OSINT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525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Open Sourse Intelligece – це технології розвідки на основі відкритих джерел. Дані можуть знаходитись в самих різних формах – це можуть бути соцмережі, статті, обговорення на форумах, картинки. Якщо звертати увагу на деталі, такі як мітки геолокації, активність користувача і знайти в них потрібну закономірність, можна отримати потрібну інформацію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075360" y="228600"/>
            <a:ext cx="3754080" cy="2009880"/>
          </a:xfrm>
          <a:prstGeom prst="rect">
            <a:avLst/>
          </a:prstGeom>
          <a:ln w="108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313680" y="2632680"/>
            <a:ext cx="3508920" cy="2007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4959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Stego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185160" y="1017360"/>
            <a:ext cx="3610800" cy="222660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1143000" y="1828800"/>
            <a:ext cx="4343400" cy="274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Для добування інформації з картинки є багато способів, наприклад ми використовували сайт https://aperisolve.fr/ или же zsteg онлайн, для Linux можна користуватися приложенням zcteg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LibreOffice/7.2.5.2.0$Linux_X86_64 LibreOffice_project/711f8d38e9451cd2fd39b6963d2a3fc166f04cb1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2022-02-11T11:02:21Z</dcterms:created>
  <dc:creator/>
  <dc:description/>
  <dc:language>en-US</dc:language>
  <cp:lastModifiedBy/>
  <dcterms:modified xsi:type="dcterms:W3CDTF">2022-02-12T00:21:36Z</dcterms:modified>
  <cp:revision>3</cp:revision>
  <dc:subject/>
  <dc:title>Progress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