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1188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SIVARAMAKRISHNAN 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MLP Regressor: Achieved high accuracy in predicting stock prices, with R2 score close to 1.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Generated forecasts for future stock prices, providing valuable insights for investors.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2538730" y="2667000"/>
            <a:ext cx="679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chemeClr val="tx1"/>
                </a:solidFill>
                <a:effectLst/>
                <a:latin typeface="Söhne"/>
              </a:rPr>
              <a:t>Stock Price Prediction with MLP Regressor and Prophet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14400" y="23622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Predicting stock prices accurately is crucial for investors and financial analysts.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Traditional methods often rely on simplistic models that may not capture the complexity of stock market dynamics.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 project aims to develop robust models for stock price prediction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öhne"/>
              </a:rPr>
              <a:t>MLPRegressor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and Prophet.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These models leverage machine learning and time series forecasting techniques to provide accurate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1828800" y="2270343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Investors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Financial analysts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Hedge fund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MLP Regressor: Utilizes neural networks to learn complex patterns in stock price data, achieving high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Specialized forecasting tool designed for time series data, providing intuitive forecasts and trend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MLP Regressor: Achieves R2 score of approximately 0.9997 on test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Generates forecasts for future stock prices, enabling users to anticipate market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MLP Regressor: Trained using historical stock price data, with features such as Open, High, Low, and Volume.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Prophet: Fitted to historical data to capture seasonality and trend components, enabling future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305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Soundharya R</dc:creator>
  <cp:lastModifiedBy>Sivaram</cp:lastModifiedBy>
  <cp:revision>3</cp:revision>
  <dcterms:created xsi:type="dcterms:W3CDTF">2024-04-02T17:02:55Z</dcterms:created>
  <dcterms:modified xsi:type="dcterms:W3CDTF">2024-04-04T04:06:19Z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