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C2F4-7FEB-34AB-30D2-A1324DE30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3A8B0-4531-A3F3-2BDE-353384F1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F5AA-C6B5-44EF-7DB4-F3145AB6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B28C-7544-D85B-30F8-27AF84E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A0BF-DE13-7B80-D596-E127A607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158F-6503-4F1F-8DE6-7B240BD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44E87-6AD7-4D54-F642-B04FFCC9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12BB-15B3-7895-BBCB-797920C1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272-775C-E5F8-2D53-949BFE0F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E244-9878-4671-623D-A4262B3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969AF-9E96-7572-6BFC-75A78B5FF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D4476-B790-BEA2-970D-ADCBE62F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E54C-8BAF-6A22-F17C-E1693FCE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ED87-9F90-67EA-A49C-F82037C9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B617-C885-749F-2026-D2DC610A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E804-91FC-6ABC-71DD-C9DE32B4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2A2C-23F8-39A3-9998-93E74853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4274-49CE-1510-7663-CF80EAE0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CE42-6104-3B2F-71B4-4832DF65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6F36-7037-7B1A-17E2-46A5291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8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783-8ECF-9B14-E58E-29A05063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603F-8A6D-900B-B15B-53B30A3B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71C6-33A3-7C16-13CF-7ECA9B55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CC78-D315-9535-465D-CD2227A3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CA99-3C07-D544-E347-66DD0F5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3B44-9F73-93FD-EED1-B894974E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ED23-9BD1-3504-DB8B-B36842EE5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8727D-021F-3E9A-32C0-D06C304E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B139A-F791-DEF7-B02B-98F580F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132E-E724-75CC-74A9-5621DC22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4267-684F-4E63-4AD8-D2152FF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D72D-537F-0387-9217-82B7F2C7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9DAB-B46C-5D85-92B2-C4E41A2C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890BA-BB40-D30E-C953-517AA866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3BD2A-E498-467A-AE06-FBCF72363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19285-B2C2-92F2-6BD9-0AD534C3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FE1C-655D-2209-AD69-9FFE3E75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EC7C2-AB0F-ED72-0E3F-C142D9DF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4F79E-3A03-8304-182F-41D64D0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527-0F31-779B-9F4A-E0FFBE8C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C4FEC-123E-2FDF-F030-F610D31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51B4D-2197-8543-14A4-005755C8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6AE65-057F-E753-9863-E496026E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854C6-1A65-C11D-242F-41EC9C1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2CE5C-E9AB-2C83-286A-AD9C08E0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B27E8-E719-9666-B836-BBC94EE3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EFF1-636F-BF2A-DBBA-B0C0FE3B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25BF-B7A5-A631-FFB8-8557A780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8CAC4-7AB1-8256-C9D5-781F83E3A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D6601-1F35-42F2-C833-6EB8C6AC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F341-A994-0458-51DA-99DF5C2D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A1507-0A77-42E0-E24D-773E4064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83C1-C56A-3976-8161-8A919EB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BF103-7746-340D-4728-AA5B433E5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E0EBA-5AEA-7DE6-954E-A1DD362E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5F40C-09B0-6280-5A27-1E738B9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BEE7-FCA1-9C60-37A1-84AA36EA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D93A-1F73-C83A-EF68-D1D646C4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980D0-B019-C818-F360-43428A7B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EA58-78F1-041E-1F40-E052B8BD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3309-8D16-C79F-D85F-61AE5ECCD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E8DA-E144-4E10-A4FC-1EDA79D37EDC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8899-62EF-7096-8EBA-33BF472C4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0A82-0CA4-4213-3748-5C8C48F77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AB56-4D04-4466-8C89-7DA501BCB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6D21-F422-41B4-FAD1-750E786EC5C5}"/>
              </a:ext>
            </a:extLst>
          </p:cNvPr>
          <p:cNvSpPr txBox="1"/>
          <p:nvPr/>
        </p:nvSpPr>
        <p:spPr>
          <a:xfrm>
            <a:off x="2526264" y="75889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Welcome</a:t>
            </a:r>
            <a:r>
              <a:rPr lang="en-US" sz="1600" dirty="0">
                <a:latin typeface="Cooper Black" panose="0208090404030B020404" pitchFamily="18" charset="0"/>
              </a:rPr>
              <a:t> 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2D11-9224-A19B-E0DF-D38463A1A303}"/>
              </a:ext>
            </a:extLst>
          </p:cNvPr>
          <p:cNvSpPr txBox="1"/>
          <p:nvPr/>
        </p:nvSpPr>
        <p:spPr>
          <a:xfrm>
            <a:off x="4056483" y="163493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7413-6406-D499-7577-65E7F610A2F1}"/>
              </a:ext>
            </a:extLst>
          </p:cNvPr>
          <p:cNvSpPr txBox="1"/>
          <p:nvPr/>
        </p:nvSpPr>
        <p:spPr>
          <a:xfrm>
            <a:off x="4523014" y="23458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Machine learning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3F59B-1BB8-22AD-47C3-EBAD4069585B}"/>
              </a:ext>
            </a:extLst>
          </p:cNvPr>
          <p:cNvSpPr txBox="1"/>
          <p:nvPr/>
        </p:nvSpPr>
        <p:spPr>
          <a:xfrm>
            <a:off x="7779398" y="4074758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ooper Black" panose="0208090404030B020404" pitchFamily="18" charset="0"/>
              </a:rPr>
              <a:t>Professor: CVSN ready</a:t>
            </a:r>
          </a:p>
          <a:p>
            <a:r>
              <a:rPr lang="en-IN" sz="2400" b="1" dirty="0">
                <a:latin typeface="Cooper Black" panose="0208090404030B020404" pitchFamily="18" charset="0"/>
              </a:rPr>
              <a:t>Sahil Kumar</a:t>
            </a:r>
          </a:p>
        </p:txBody>
      </p:sp>
    </p:spTree>
    <p:extLst>
      <p:ext uri="{BB962C8B-B14F-4D97-AF65-F5344CB8AC3E}">
        <p14:creationId xmlns:p14="http://schemas.microsoft.com/office/powerpoint/2010/main" val="300250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7BB2E-C699-6D4F-59AD-9EB9AC9AF8BE}"/>
              </a:ext>
            </a:extLst>
          </p:cNvPr>
          <p:cNvSpPr txBox="1"/>
          <p:nvPr/>
        </p:nvSpPr>
        <p:spPr>
          <a:xfrm>
            <a:off x="4640766" y="144966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ooper Black" panose="0208090404030B020404" pitchFamily="18" charset="0"/>
                <a:cs typeface="MV Boli" panose="02000500030200090000" pitchFamily="2" charset="0"/>
              </a:rPr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5BD06-8DD8-3F62-EA59-ECCAA6B5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4" y="1332370"/>
            <a:ext cx="10247971" cy="53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4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C47FC-F5E7-8455-D71C-44F8B3CA9EBE}"/>
              </a:ext>
            </a:extLst>
          </p:cNvPr>
          <p:cNvSpPr txBox="1"/>
          <p:nvPr/>
        </p:nvSpPr>
        <p:spPr>
          <a:xfrm>
            <a:off x="2767361" y="535258"/>
            <a:ext cx="68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ooper Black" panose="0208090404030B020404" pitchFamily="18" charset="0"/>
                <a:cs typeface="MV Boli" panose="02000500030200090000" pitchFamily="2" charset="0"/>
              </a:rPr>
              <a:t>SVM  (Support Vector Mission)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8AF50-4C8F-B21D-E057-D1F83E802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39" y="1594625"/>
            <a:ext cx="9801923" cy="4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2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63826-8FC1-41B7-C6FB-8EF2F567A592}"/>
              </a:ext>
            </a:extLst>
          </p:cNvPr>
          <p:cNvSpPr txBox="1"/>
          <p:nvPr/>
        </p:nvSpPr>
        <p:spPr>
          <a:xfrm>
            <a:off x="3843454" y="0"/>
            <a:ext cx="680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ooper Black" panose="0208090404030B020404" pitchFamily="18" charset="0"/>
                <a:cs typeface="MV Boli" panose="02000500030200090000" pitchFamily="2" charset="0"/>
              </a:rPr>
              <a:t>Naive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6DE19-BEFA-D6A8-F0A7-12FDD2FAE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73" y="713679"/>
            <a:ext cx="9634654" cy="61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F5DAC1E-155A-49F4-A5FF-7772D532B03A}"/>
              </a:ext>
            </a:extLst>
          </p:cNvPr>
          <p:cNvSpPr txBox="1">
            <a:spLocks/>
          </p:cNvSpPr>
          <p:nvPr/>
        </p:nvSpPr>
        <p:spPr>
          <a:xfrm>
            <a:off x="1413334" y="233307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oper Black" panose="0208090404030B020404" pitchFamily="18" charset="0"/>
                <a:cs typeface="MV Boli" panose="02000500030200090000" pitchFamily="2" charset="0"/>
              </a:rPr>
              <a:t>Human  Intelligence built  in the computer</a:t>
            </a:r>
            <a:endParaRPr lang="en-IN" sz="3600" dirty="0">
              <a:latin typeface="Cooper Black" panose="0208090404030B020404" pitchFamily="18" charset="0"/>
              <a:cs typeface="MV Boli" panose="02000500030200090000" pitchFamily="2" charset="0"/>
            </a:endParaRPr>
          </a:p>
          <a:p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946FD-BDDC-41D4-39C1-B55E00EC58F1}"/>
              </a:ext>
            </a:extLst>
          </p:cNvPr>
          <p:cNvSpPr txBox="1"/>
          <p:nvPr/>
        </p:nvSpPr>
        <p:spPr>
          <a:xfrm>
            <a:off x="1919773" y="781051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  <a:cs typeface="MV Boli" panose="02000500030200090000" pitchFamily="2" charset="0"/>
              </a:rPr>
              <a:t>What is Artificial Intelligence</a:t>
            </a:r>
            <a:endParaRPr lang="en-IN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9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04AA-44C3-6133-B0C9-E2A002F80924}"/>
              </a:ext>
            </a:extLst>
          </p:cNvPr>
          <p:cNvSpPr txBox="1">
            <a:spLocks/>
          </p:cNvSpPr>
          <p:nvPr/>
        </p:nvSpPr>
        <p:spPr>
          <a:xfrm>
            <a:off x="1458686" y="1600200"/>
            <a:ext cx="9144000" cy="77910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ooper Black" panose="0208090404030B020404" pitchFamily="18" charset="0"/>
                <a:cs typeface="MV Boli" panose="02000500030200090000" pitchFamily="2" charset="0"/>
              </a:rPr>
              <a:t>What is machine learning</a:t>
            </a:r>
            <a:br>
              <a:rPr lang="en-IN" sz="6000">
                <a:latin typeface="Cooper Black" panose="0208090404030B020404" pitchFamily="18" charset="0"/>
              </a:rPr>
            </a:b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CC5B-8716-BD55-7370-EB4917134F38}"/>
              </a:ext>
            </a:extLst>
          </p:cNvPr>
          <p:cNvSpPr txBox="1">
            <a:spLocks/>
          </p:cNvSpPr>
          <p:nvPr/>
        </p:nvSpPr>
        <p:spPr>
          <a:xfrm>
            <a:off x="1393371" y="218378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Cooper Black" panose="0208090404030B020404" pitchFamily="18" charset="0"/>
                <a:cs typeface="MV Boli" panose="02000500030200090000" pitchFamily="2" charset="0"/>
              </a:rPr>
              <a:t>Machine to learn or work </a:t>
            </a:r>
          </a:p>
          <a:p>
            <a:r>
              <a:rPr lang="en-US" sz="3200">
                <a:latin typeface="Cooper Black" panose="0208090404030B020404" pitchFamily="18" charset="0"/>
                <a:cs typeface="MV Boli" panose="02000500030200090000" pitchFamily="2" charset="0"/>
              </a:rPr>
              <a:t> If we give the input and output to machine level algorithm it will build the model</a:t>
            </a:r>
            <a:endParaRPr lang="en-IN" sz="3200">
              <a:latin typeface="Cooper Black" panose="0208090404030B020404" pitchFamily="18" charset="0"/>
              <a:cs typeface="MV Boli" panose="02000500030200090000" pitchFamily="2" charset="0"/>
            </a:endParaRPr>
          </a:p>
          <a:p>
            <a:endParaRPr lang="en-IN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1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BFADA-4D59-B4F5-AB49-06F5822E30EB}"/>
              </a:ext>
            </a:extLst>
          </p:cNvPr>
          <p:cNvSpPr txBox="1"/>
          <p:nvPr/>
        </p:nvSpPr>
        <p:spPr>
          <a:xfrm>
            <a:off x="726440" y="138690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ooper Black" panose="0208090404030B020404" pitchFamily="18" charset="0"/>
                <a:cs typeface="MV Boli" panose="02000500030200090000" pitchFamily="2" charset="0"/>
              </a:rPr>
              <a:t>Supervised learning</a:t>
            </a:r>
            <a:endParaRPr lang="en-IN" sz="28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C48154-B6DA-1E42-0E39-7F0B5C1524A8}"/>
              </a:ext>
            </a:extLst>
          </p:cNvPr>
          <p:cNvCxnSpPr>
            <a:cxnSpLocks/>
          </p:cNvCxnSpPr>
          <p:nvPr/>
        </p:nvCxnSpPr>
        <p:spPr>
          <a:xfrm>
            <a:off x="838200" y="661910"/>
            <a:ext cx="3586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>
            <a:extLst>
              <a:ext uri="{FF2B5EF4-FFF2-40B4-BE49-F238E27FC236}">
                <a16:creationId xmlns:a16="http://schemas.microsoft.com/office/drawing/2014/main" id="{A15F8191-E4C7-39F7-8649-D21D5EDE619E}"/>
              </a:ext>
            </a:extLst>
          </p:cNvPr>
          <p:cNvSpPr txBox="1"/>
          <p:nvPr/>
        </p:nvSpPr>
        <p:spPr>
          <a:xfrm>
            <a:off x="726440" y="815798"/>
            <a:ext cx="422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Learning by other 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DC8443AF-45D1-C5E3-A8E1-4C5960200078}"/>
              </a:ext>
            </a:extLst>
          </p:cNvPr>
          <p:cNvSpPr txBox="1"/>
          <p:nvPr/>
        </p:nvSpPr>
        <p:spPr>
          <a:xfrm>
            <a:off x="726440" y="1369795"/>
            <a:ext cx="331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Its has features and label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1BF416D-986B-2344-F2CB-DE016CA3DCC2}"/>
              </a:ext>
            </a:extLst>
          </p:cNvPr>
          <p:cNvSpPr txBox="1"/>
          <p:nvPr/>
        </p:nvSpPr>
        <p:spPr>
          <a:xfrm>
            <a:off x="726440" y="1923792"/>
            <a:ext cx="3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Regression and Classification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D4C24-DE5D-FB4D-FD1C-3579994DEFC5}"/>
              </a:ext>
            </a:extLst>
          </p:cNvPr>
          <p:cNvSpPr txBox="1"/>
          <p:nvPr/>
        </p:nvSpPr>
        <p:spPr>
          <a:xfrm>
            <a:off x="5064760" y="2631660"/>
            <a:ext cx="40335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ooper Black" panose="0208090404030B020404" pitchFamily="18" charset="0"/>
                <a:cs typeface="MV Boli" panose="02000500030200090000" pitchFamily="2" charset="0"/>
              </a:rPr>
              <a:t> </a:t>
            </a:r>
            <a:r>
              <a:rPr lang="en-US" sz="2400" dirty="0">
                <a:latin typeface="Cooper Black" panose="0208090404030B020404" pitchFamily="18" charset="0"/>
                <a:cs typeface="MV Boli" panose="02000500030200090000" pitchFamily="2" charset="0"/>
              </a:rPr>
              <a:t>unsupervised learning</a:t>
            </a:r>
            <a:endParaRPr lang="en-IN" sz="24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27545-6E81-498B-C9D1-A1489785ABD0}"/>
              </a:ext>
            </a:extLst>
          </p:cNvPr>
          <p:cNvCxnSpPr>
            <a:cxnSpLocks/>
          </p:cNvCxnSpPr>
          <p:nvPr/>
        </p:nvCxnSpPr>
        <p:spPr>
          <a:xfrm>
            <a:off x="5064760" y="3154880"/>
            <a:ext cx="389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87D70433-15BD-7244-A923-A517F7D82674}"/>
              </a:ext>
            </a:extLst>
          </p:cNvPr>
          <p:cNvSpPr txBox="1"/>
          <p:nvPr/>
        </p:nvSpPr>
        <p:spPr>
          <a:xfrm>
            <a:off x="5638800" y="3266035"/>
            <a:ext cx="370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learning by own 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DF1E18F8-0065-70CA-D813-41A0F0C361F1}"/>
              </a:ext>
            </a:extLst>
          </p:cNvPr>
          <p:cNvSpPr txBox="1"/>
          <p:nvPr/>
        </p:nvSpPr>
        <p:spPr>
          <a:xfrm>
            <a:off x="5567680" y="3758177"/>
            <a:ext cx="4033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oper Black" panose="0208090404030B020404" pitchFamily="18" charset="0"/>
                <a:cs typeface="MV Boli" panose="0200050003020009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clustering and association</a:t>
            </a:r>
            <a:endParaRPr lang="en-IN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7A9F85F7-D2F3-8F90-E600-EDA023DCE6A5}"/>
              </a:ext>
            </a:extLst>
          </p:cNvPr>
          <p:cNvSpPr txBox="1"/>
          <p:nvPr/>
        </p:nvSpPr>
        <p:spPr>
          <a:xfrm>
            <a:off x="726440" y="4675062"/>
            <a:ext cx="4124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ooper Black" panose="0208090404030B020404" pitchFamily="18" charset="0"/>
                <a:cs typeface="MV Boli" panose="02000500030200090000" pitchFamily="2" charset="0"/>
              </a:rPr>
              <a:t> </a:t>
            </a:r>
            <a:r>
              <a:rPr lang="en-US" sz="2400" dirty="0">
                <a:latin typeface="Cooper Black" panose="0208090404030B020404" pitchFamily="18" charset="0"/>
                <a:cs typeface="MV Boli" panose="02000500030200090000" pitchFamily="2" charset="0"/>
              </a:rPr>
              <a:t>reinforcement learning  </a:t>
            </a:r>
            <a:endParaRPr lang="en-IN" sz="24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ED667-BA52-6EFA-3C1A-3D72E90B52FF}"/>
              </a:ext>
            </a:extLst>
          </p:cNvPr>
          <p:cNvCxnSpPr>
            <a:cxnSpLocks/>
          </p:cNvCxnSpPr>
          <p:nvPr/>
        </p:nvCxnSpPr>
        <p:spPr>
          <a:xfrm>
            <a:off x="835660" y="5199378"/>
            <a:ext cx="390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8942FDF4-99D6-BAAA-B6CB-758540A6C233}"/>
              </a:ext>
            </a:extLst>
          </p:cNvPr>
          <p:cNvSpPr txBox="1"/>
          <p:nvPr/>
        </p:nvSpPr>
        <p:spPr>
          <a:xfrm>
            <a:off x="835660" y="5842147"/>
            <a:ext cx="412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Getting reward and penalties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7C6420A-6DBA-7A75-2D8F-7006923597CD}"/>
              </a:ext>
            </a:extLst>
          </p:cNvPr>
          <p:cNvSpPr txBox="1"/>
          <p:nvPr/>
        </p:nvSpPr>
        <p:spPr>
          <a:xfrm>
            <a:off x="2664356" y="242441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ooper Black" panose="0208090404030B020404" pitchFamily="18" charset="0"/>
                <a:cs typeface="MV Boli" panose="02000500030200090000" pitchFamily="2" charset="0"/>
              </a:rPr>
              <a:t>Regression </a:t>
            </a:r>
            <a:endParaRPr lang="en-IN" sz="28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43E8CD30-32A2-470C-4B33-91D36CE58144}"/>
              </a:ext>
            </a:extLst>
          </p:cNvPr>
          <p:cNvSpPr txBox="1"/>
          <p:nvPr/>
        </p:nvSpPr>
        <p:spPr>
          <a:xfrm>
            <a:off x="2972888" y="735611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It is used to predict continuous values 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C0A14FDD-7705-3AEE-3DAD-450A0809A43E}"/>
              </a:ext>
            </a:extLst>
          </p:cNvPr>
          <p:cNvSpPr txBox="1"/>
          <p:nvPr/>
        </p:nvSpPr>
        <p:spPr>
          <a:xfrm>
            <a:off x="2972888" y="1527100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its continuous 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6417D738-6DE2-17FA-FD28-8CD5FD5B418F}"/>
              </a:ext>
            </a:extLst>
          </p:cNvPr>
          <p:cNvSpPr txBox="1"/>
          <p:nvPr/>
        </p:nvSpPr>
        <p:spPr>
          <a:xfrm>
            <a:off x="2972888" y="1936667"/>
            <a:ext cx="30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Ex: Books 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39B83D46-F86F-E7C2-031D-093526314F1D}"/>
              </a:ext>
            </a:extLst>
          </p:cNvPr>
          <p:cNvSpPr txBox="1"/>
          <p:nvPr/>
        </p:nvSpPr>
        <p:spPr>
          <a:xfrm>
            <a:off x="2674408" y="2905780"/>
            <a:ext cx="379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ooper Black" panose="0208090404030B020404" pitchFamily="18" charset="0"/>
                <a:cs typeface="MV Boli" panose="02000500030200090000" pitchFamily="2" charset="0"/>
              </a:rPr>
              <a:t>classification</a:t>
            </a:r>
            <a:endParaRPr lang="en-IN" sz="28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A90290DD-48B5-DB75-9320-35F5FB6F7A41}"/>
              </a:ext>
            </a:extLst>
          </p:cNvPr>
          <p:cNvSpPr txBox="1"/>
          <p:nvPr/>
        </p:nvSpPr>
        <p:spPr>
          <a:xfrm>
            <a:off x="2974178" y="3583616"/>
            <a:ext cx="339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It is used to discrete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It is not continuous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oper Black" panose="0208090404030B020404" pitchFamily="18" charset="0"/>
                <a:cs typeface="MV Boli" panose="02000500030200090000" pitchFamily="2" charset="0"/>
              </a:rPr>
              <a:t> Ex: true or false , may or may not </a:t>
            </a:r>
            <a:endParaRPr lang="en-IN" sz="2000" dirty="0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0094F16D-2957-7714-4970-A7BBD7C63099}"/>
              </a:ext>
            </a:extLst>
          </p:cNvPr>
          <p:cNvSpPr txBox="1"/>
          <p:nvPr/>
        </p:nvSpPr>
        <p:spPr>
          <a:xfrm>
            <a:off x="1171185" y="103961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Cooper Black" panose="0208090404030B020404" pitchFamily="18" charset="0"/>
                <a:cs typeface="MV Boli" panose="02000500030200090000" pitchFamily="2" charset="0"/>
              </a:rPr>
              <a:t>Features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F02D4-1312-D339-8FDE-C656ADDBDC74}"/>
              </a:ext>
            </a:extLst>
          </p:cNvPr>
          <p:cNvCxnSpPr>
            <a:cxnSpLocks/>
          </p:cNvCxnSpPr>
          <p:nvPr/>
        </p:nvCxnSpPr>
        <p:spPr>
          <a:xfrm>
            <a:off x="1171185" y="738975"/>
            <a:ext cx="2035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9325F5-DB1F-3164-3EEA-E7FCC78E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0" y="990671"/>
            <a:ext cx="2949677" cy="2068461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4DEF22A4-B3BE-5311-E924-75B12739EFC6}"/>
              </a:ext>
            </a:extLst>
          </p:cNvPr>
          <p:cNvSpPr txBox="1"/>
          <p:nvPr/>
        </p:nvSpPr>
        <p:spPr>
          <a:xfrm>
            <a:off x="5943434" y="117519"/>
            <a:ext cx="217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Cooper Black" panose="0208090404030B020404" pitchFamily="18" charset="0"/>
                <a:cs typeface="MV Boli" panose="02000500030200090000" pitchFamily="2" charset="0"/>
              </a:rPr>
              <a:t> label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AD881-EC70-2F1F-4344-F7BBBF3862D9}"/>
              </a:ext>
            </a:extLst>
          </p:cNvPr>
          <p:cNvCxnSpPr>
            <a:cxnSpLocks/>
          </p:cNvCxnSpPr>
          <p:nvPr/>
        </p:nvCxnSpPr>
        <p:spPr>
          <a:xfrm>
            <a:off x="5722538" y="719243"/>
            <a:ext cx="2174567" cy="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9B4381A-C6EE-03BE-2604-5B3EF792A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5" y="990671"/>
            <a:ext cx="2438400" cy="1709928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B8FCD86B-4DA5-3C54-F58C-E758A43B9B99}"/>
              </a:ext>
            </a:extLst>
          </p:cNvPr>
          <p:cNvSpPr txBox="1"/>
          <p:nvPr/>
        </p:nvSpPr>
        <p:spPr>
          <a:xfrm>
            <a:off x="4882207" y="2883090"/>
            <a:ext cx="323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Cooper Black" panose="0208090404030B020404" pitchFamily="18" charset="0"/>
                <a:cs typeface="MV Boli" panose="02000500030200090000" pitchFamily="2" charset="0"/>
              </a:rPr>
              <a:t>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6DD581-0CE3-EE82-3276-CD59610A7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82" y="3636610"/>
            <a:ext cx="3755923" cy="222849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4CFA0C-E15F-1D6B-F05C-3C65500CFD60}"/>
              </a:ext>
            </a:extLst>
          </p:cNvPr>
          <p:cNvCxnSpPr>
            <a:cxnSpLocks/>
          </p:cNvCxnSpPr>
          <p:nvPr/>
        </p:nvCxnSpPr>
        <p:spPr>
          <a:xfrm>
            <a:off x="4980530" y="3364778"/>
            <a:ext cx="169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04E4215-DFD5-A923-CB19-511A21660790}"/>
              </a:ext>
            </a:extLst>
          </p:cNvPr>
          <p:cNvSpPr/>
          <p:nvPr/>
        </p:nvSpPr>
        <p:spPr>
          <a:xfrm>
            <a:off x="9057311" y="2438029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Cooper Black" panose="0208090404030B020404" pitchFamily="18" charset="0"/>
                <a:cs typeface="MV Boli" panose="02000500030200090000" pitchFamily="2" charset="0"/>
              </a:rPr>
              <a:t>Input (features)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9D7719-510A-298C-2774-CB6B5AE8BF3E}"/>
              </a:ext>
            </a:extLst>
          </p:cNvPr>
          <p:cNvSpPr/>
          <p:nvPr/>
        </p:nvSpPr>
        <p:spPr>
          <a:xfrm>
            <a:off x="9057312" y="3942364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Cooper Black" panose="0208090404030B020404" pitchFamily="18" charset="0"/>
                <a:cs typeface="MV Boli" panose="02000500030200090000" pitchFamily="2" charset="0"/>
              </a:rPr>
              <a:t>Output (label)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8D56F-0416-76B8-1A76-69211BF09354}"/>
              </a:ext>
            </a:extLst>
          </p:cNvPr>
          <p:cNvSpPr/>
          <p:nvPr/>
        </p:nvSpPr>
        <p:spPr>
          <a:xfrm>
            <a:off x="8958990" y="5584001"/>
            <a:ext cx="2349909" cy="11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Cooper Black" panose="0208090404030B020404" pitchFamily="18" charset="0"/>
                <a:cs typeface="MV Boli" panose="02000500030200090000" pitchFamily="2" charset="0"/>
              </a:rPr>
              <a:t>Function (model)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C8181EC-D68A-A3AC-64E0-2734B773F868}"/>
              </a:ext>
            </a:extLst>
          </p:cNvPr>
          <p:cNvSpPr/>
          <p:nvPr/>
        </p:nvSpPr>
        <p:spPr>
          <a:xfrm>
            <a:off x="9947131" y="3517295"/>
            <a:ext cx="299884" cy="2877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4A90C84-BFA8-A557-29B9-B2441219D17A}"/>
              </a:ext>
            </a:extLst>
          </p:cNvPr>
          <p:cNvSpPr/>
          <p:nvPr/>
        </p:nvSpPr>
        <p:spPr>
          <a:xfrm>
            <a:off x="10001208" y="5073074"/>
            <a:ext cx="353962" cy="3736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ooper Black" panose="0208090404030B020404" pitchFamily="18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6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EB37D-60D5-44A6-B151-DB32734FD7E5}"/>
              </a:ext>
            </a:extLst>
          </p:cNvPr>
          <p:cNvSpPr txBox="1"/>
          <p:nvPr/>
        </p:nvSpPr>
        <p:spPr>
          <a:xfrm>
            <a:off x="4094355" y="50180"/>
            <a:ext cx="337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ooper Black" panose="0208090404030B020404" pitchFamily="18" charset="0"/>
                <a:cs typeface="MV Boli" panose="02000500030200090000" pitchFamily="2" charset="0"/>
              </a:rPr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2B302-800C-2C5A-663B-A1512AEBD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7" y="1020403"/>
            <a:ext cx="10560205" cy="5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7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58B8-74F3-850C-9BC4-24DBDBCA4CAC}"/>
              </a:ext>
            </a:extLst>
          </p:cNvPr>
          <p:cNvSpPr txBox="1"/>
          <p:nvPr/>
        </p:nvSpPr>
        <p:spPr>
          <a:xfrm>
            <a:off x="4339684" y="557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ooper Black" panose="0208090404030B020404" pitchFamily="18" charset="0"/>
                <a:cs typeface="MV Boli" panose="02000500030200090000" pitchFamily="2" charset="0"/>
              </a:rPr>
              <a:t>Non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ED623-D663-16DB-49D3-31903C71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8" y="835190"/>
            <a:ext cx="10738625" cy="5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0B1D4-F042-E194-CCE7-06EC2964681A}"/>
              </a:ext>
            </a:extLst>
          </p:cNvPr>
          <p:cNvSpPr txBox="1"/>
          <p:nvPr/>
        </p:nvSpPr>
        <p:spPr>
          <a:xfrm>
            <a:off x="4334106" y="27879"/>
            <a:ext cx="43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ooper Black" panose="0208090404030B020404" pitchFamily="18" charset="0"/>
                <a:cs typeface="MV Boli" panose="02000500030200090000" pitchFamily="2" charset="0"/>
              </a:rPr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B149C-B0AB-7212-9FA9-073C2D81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9" y="886522"/>
            <a:ext cx="10638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Cooper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singh</dc:creator>
  <cp:lastModifiedBy>sahil singh</cp:lastModifiedBy>
  <cp:revision>1</cp:revision>
  <dcterms:created xsi:type="dcterms:W3CDTF">2023-06-09T07:12:49Z</dcterms:created>
  <dcterms:modified xsi:type="dcterms:W3CDTF">2023-06-09T07:12:59Z</dcterms:modified>
</cp:coreProperties>
</file>