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hTML</a:t>
            </a:r>
            <a:r>
              <a:rPr lang="en-US" dirty="0" smtClean="0">
                <a:solidFill>
                  <a:schemeClr val="bg1"/>
                </a:solidFill>
              </a:rPr>
              <a:t> -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18" y="256322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3417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Why tables in html?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Used for tabular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Allows </a:t>
            </a:r>
            <a:r>
              <a:rPr lang="en-US" sz="2800" dirty="0"/>
              <a:t>you to quickly and easily look up </a:t>
            </a:r>
            <a:r>
              <a:rPr lang="en-US" sz="2800" dirty="0" smtClean="0"/>
              <a:t>values.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Information </a:t>
            </a:r>
            <a:r>
              <a:rPr lang="en-US" sz="2800" dirty="0"/>
              <a:t>is easily interpreted by making visual associations between </a:t>
            </a:r>
            <a:r>
              <a:rPr lang="en-US" sz="2800" dirty="0" smtClean="0"/>
              <a:t>row and </a:t>
            </a:r>
            <a:r>
              <a:rPr lang="en-US" sz="2800" dirty="0"/>
              <a:t>column headers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 descr="Image result for student tables in ht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19431" r="1774" b="9863"/>
          <a:stretch/>
        </p:blipFill>
        <p:spPr bwMode="auto">
          <a:xfrm>
            <a:off x="1992490" y="4537658"/>
            <a:ext cx="820384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6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Introduction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Tables are very useful to arrange in HTML and they are used very frequently by almost all web developers.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 Rows and columns.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smtClean="0"/>
              <a:t> &lt;</a:t>
            </a:r>
            <a:r>
              <a:rPr lang="en-US" sz="2800" dirty="0" smtClean="0"/>
              <a:t>table&gt; tag.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Defining a table structure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first step to creating a table is to specify the table structure:</a:t>
            </a:r>
          </a:p>
          <a:p>
            <a:pPr lvl="1" algn="just"/>
            <a:r>
              <a:rPr lang="en-US" altLang="en-US" sz="2800" dirty="0"/>
              <a:t>the number of rows and columns</a:t>
            </a:r>
          </a:p>
          <a:p>
            <a:pPr lvl="1" algn="just"/>
            <a:r>
              <a:rPr lang="en-US" altLang="en-US" sz="2800" dirty="0"/>
              <a:t>the location of column </a:t>
            </a:r>
            <a:r>
              <a:rPr lang="en-US" altLang="en-US" sz="2800" dirty="0" smtClean="0"/>
              <a:t>headings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 Once the table structure is in place, you can start entering data into the table.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97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Usage of TABLE TAGS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7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000" dirty="0" smtClean="0"/>
              <a:t>Tables </a:t>
            </a:r>
            <a:r>
              <a:rPr lang="en-US" sz="3000" dirty="0"/>
              <a:t>are defined with the &lt;table&gt; tag. 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 A </a:t>
            </a:r>
            <a:r>
              <a:rPr lang="en-US" sz="3000" dirty="0"/>
              <a:t>table is divided into rows (using &lt;</a:t>
            </a:r>
            <a:r>
              <a:rPr lang="en-US" sz="3000" dirty="0" err="1"/>
              <a:t>tr</a:t>
            </a:r>
            <a:r>
              <a:rPr lang="en-US" sz="3000" dirty="0"/>
              <a:t>&gt;), and each row is divided into data cells (using &lt;td&gt;). 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 Letters td stand for "table data“. Text in a td element is regular and left-aligned.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 Text in a </a:t>
            </a:r>
            <a:r>
              <a:rPr lang="en-US" sz="3000" dirty="0" err="1" smtClean="0"/>
              <a:t>th</a:t>
            </a:r>
            <a:r>
              <a:rPr lang="en-US" sz="3000" dirty="0" smtClean="0"/>
              <a:t> element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325270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Table formatting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Cell spanning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Table cell can span across more than one column or row.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Types of cell spanning: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Row spanning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Column spanning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5" name="Picture 2" descr="Image result for rowspan and colspan in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82" y="5255865"/>
            <a:ext cx="6052058" cy="137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6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Tables background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bgcolor</a:t>
            </a:r>
            <a:r>
              <a:rPr lang="en-US" sz="2800" dirty="0" smtClean="0"/>
              <a:t> attribute:</a:t>
            </a:r>
          </a:p>
          <a:p>
            <a:pPr lvl="1"/>
            <a:r>
              <a:rPr lang="en-US" sz="2800" dirty="0" smtClean="0"/>
              <a:t>You can set background color for whole table or just for one cell.</a:t>
            </a:r>
            <a:endParaRPr lang="en-US" sz="2800" dirty="0"/>
          </a:p>
          <a:p>
            <a:r>
              <a:rPr lang="en-US" sz="2800" dirty="0" smtClean="0"/>
              <a:t>Using background attribute:</a:t>
            </a:r>
          </a:p>
          <a:p>
            <a:pPr lvl="1"/>
            <a:r>
              <a:rPr lang="en-US" sz="2800" dirty="0" smtClean="0"/>
              <a:t>You can set background image for whole table or just for one cell.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159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lt;table border=&quot;5&quot; bordercolor=&quot;green&quot; bgcolor=&quot;gray&quot;&gt;&lt;tr&gt;&lt;th&gt;Column 1&lt;/th&gt;&lt;th&gt;Column 2&lt;/th&gt;&lt;th&gt;Column 3&lt;/th&gt;             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8"/>
          <a:stretch/>
        </p:blipFill>
        <p:spPr bwMode="auto">
          <a:xfrm>
            <a:off x="2035890" y="767565"/>
            <a:ext cx="8241450" cy="55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258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hTML - Tables</vt:lpstr>
      <vt:lpstr>Why tables in html?</vt:lpstr>
      <vt:lpstr>Introduction</vt:lpstr>
      <vt:lpstr>Defining a table structure</vt:lpstr>
      <vt:lpstr>Usage of TABLE TAGS</vt:lpstr>
      <vt:lpstr>PowerPoint Presentation</vt:lpstr>
      <vt:lpstr>Table formatting</vt:lpstr>
      <vt:lpstr>Tables background</vt:lpstr>
      <vt:lpstr>PowerPoint Presentation</vt:lpstr>
      <vt:lpstr>Thank you!!!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Tables</dc:title>
  <dc:creator>Karadge, Shraddha</dc:creator>
  <cp:lastModifiedBy>Karadge, Shraddha</cp:lastModifiedBy>
  <cp:revision>13</cp:revision>
  <dcterms:created xsi:type="dcterms:W3CDTF">2019-09-30T09:33:29Z</dcterms:created>
  <dcterms:modified xsi:type="dcterms:W3CDTF">2019-09-30T11:33:04Z</dcterms:modified>
</cp:coreProperties>
</file>