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3" r:id="rId5"/>
    <p:sldId id="260" r:id="rId6"/>
    <p:sldId id="259" r:id="rId7"/>
    <p:sldId id="261" r:id="rId8"/>
    <p:sldId id="264" r:id="rId9"/>
    <p:sldId id="265" r:id="rId10"/>
    <p:sldId id="266" r:id="rId11"/>
    <p:sldId id="267" r:id="rId12"/>
    <p:sldId id="269"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88F25-EA13-40EB-970C-88F48431CC98}" v="123" dt="2023-10-30T01:23:07.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Suryawanshi" userId="50e4c81987031841" providerId="LiveId" clId="{6DD88F25-EA13-40EB-970C-88F48431CC98}"/>
    <pc:docChg chg="undo redo custSel addSld delSld modSld sldOrd">
      <pc:chgData name="Shivani Suryawanshi" userId="50e4c81987031841" providerId="LiveId" clId="{6DD88F25-EA13-40EB-970C-88F48431CC98}" dt="2023-10-30T02:36:58.369" v="2601" actId="20577"/>
      <pc:docMkLst>
        <pc:docMk/>
      </pc:docMkLst>
      <pc:sldChg chg="addSp delSp modSp mod modTransition modMedia setBg delAnim">
        <pc:chgData name="Shivani Suryawanshi" userId="50e4c81987031841" providerId="LiveId" clId="{6DD88F25-EA13-40EB-970C-88F48431CC98}" dt="2023-10-30T01:08:48.553" v="2463"/>
        <pc:sldMkLst>
          <pc:docMk/>
          <pc:sldMk cId="771156313" sldId="256"/>
        </pc:sldMkLst>
        <pc:spChg chg="mod">
          <ac:chgData name="Shivani Suryawanshi" userId="50e4c81987031841" providerId="LiveId" clId="{6DD88F25-EA13-40EB-970C-88F48431CC98}" dt="2023-10-30T00:41:26.310" v="2190" actId="2711"/>
          <ac:spMkLst>
            <pc:docMk/>
            <pc:sldMk cId="771156313" sldId="256"/>
            <ac:spMk id="2" creationId="{65E9F2FF-AAD3-8A29-1C01-BB6A5A902FA5}"/>
          </ac:spMkLst>
        </pc:spChg>
        <pc:spChg chg="mod">
          <ac:chgData name="Shivani Suryawanshi" userId="50e4c81987031841" providerId="LiveId" clId="{6DD88F25-EA13-40EB-970C-88F48431CC98}" dt="2023-10-30T00:41:49.032" v="2200" actId="20577"/>
          <ac:spMkLst>
            <pc:docMk/>
            <pc:sldMk cId="771156313" sldId="256"/>
            <ac:spMk id="3" creationId="{458C06BF-776C-E390-7A14-306EBEBC05C1}"/>
          </ac:spMkLst>
        </pc:spChg>
        <pc:spChg chg="add del">
          <ac:chgData name="Shivani Suryawanshi" userId="50e4c81987031841" providerId="LiveId" clId="{6DD88F25-EA13-40EB-970C-88F48431CC98}" dt="2023-10-30T00:29:22.396" v="1321" actId="26606"/>
          <ac:spMkLst>
            <pc:docMk/>
            <pc:sldMk cId="771156313" sldId="256"/>
            <ac:spMk id="9" creationId="{C1DD1A8A-57D5-4A81-AD04-532B043C5611}"/>
          </ac:spMkLst>
        </pc:spChg>
        <pc:spChg chg="add del">
          <ac:chgData name="Shivani Suryawanshi" userId="50e4c81987031841" providerId="LiveId" clId="{6DD88F25-EA13-40EB-970C-88F48431CC98}" dt="2023-10-30T00:29:22.396" v="1321" actId="26606"/>
          <ac:spMkLst>
            <pc:docMk/>
            <pc:sldMk cId="771156313" sldId="256"/>
            <ac:spMk id="11" creationId="{007891EC-4501-44ED-A8C8-B11B6DB767AB}"/>
          </ac:spMkLst>
        </pc:spChg>
        <pc:spChg chg="add del">
          <ac:chgData name="Shivani Suryawanshi" userId="50e4c81987031841" providerId="LiveId" clId="{6DD88F25-EA13-40EB-970C-88F48431CC98}" dt="2023-10-30T00:37:20.199" v="1605" actId="26606"/>
          <ac:spMkLst>
            <pc:docMk/>
            <pc:sldMk cId="771156313" sldId="256"/>
            <ac:spMk id="13" creationId="{C1DD1A8A-57D5-4A81-AD04-532B043C5611}"/>
          </ac:spMkLst>
        </pc:spChg>
        <pc:spChg chg="add del">
          <ac:chgData name="Shivani Suryawanshi" userId="50e4c81987031841" providerId="LiveId" clId="{6DD88F25-EA13-40EB-970C-88F48431CC98}" dt="2023-10-30T00:37:20.199" v="1605" actId="26606"/>
          <ac:spMkLst>
            <pc:docMk/>
            <pc:sldMk cId="771156313" sldId="256"/>
            <ac:spMk id="15" creationId="{007891EC-4501-44ED-A8C8-B11B6DB767AB}"/>
          </ac:spMkLst>
        </pc:spChg>
        <pc:spChg chg="add del">
          <ac:chgData name="Shivani Suryawanshi" userId="50e4c81987031841" providerId="LiveId" clId="{6DD88F25-EA13-40EB-970C-88F48431CC98}" dt="2023-10-30T00:37:32.049" v="1608" actId="26606"/>
          <ac:spMkLst>
            <pc:docMk/>
            <pc:sldMk cId="771156313" sldId="256"/>
            <ac:spMk id="20" creationId="{5964CBE2-084A-47DF-A704-CF5F6217B569}"/>
          </ac:spMkLst>
        </pc:spChg>
        <pc:spChg chg="add del">
          <ac:chgData name="Shivani Suryawanshi" userId="50e4c81987031841" providerId="LiveId" clId="{6DD88F25-EA13-40EB-970C-88F48431CC98}" dt="2023-10-30T00:37:32.049" v="1608" actId="26606"/>
          <ac:spMkLst>
            <pc:docMk/>
            <pc:sldMk cId="771156313" sldId="256"/>
            <ac:spMk id="22" creationId="{686A5CBB-E03B-4019-8BCD-78975D39E48C}"/>
          </ac:spMkLst>
        </pc:spChg>
        <pc:spChg chg="add del">
          <ac:chgData name="Shivani Suryawanshi" userId="50e4c81987031841" providerId="LiveId" clId="{6DD88F25-EA13-40EB-970C-88F48431CC98}" dt="2023-10-30T00:37:32.049" v="1608" actId="26606"/>
          <ac:spMkLst>
            <pc:docMk/>
            <pc:sldMk cId="771156313" sldId="256"/>
            <ac:spMk id="24" creationId="{94993204-9792-4E61-A83C-73D4379E2B1C}"/>
          </ac:spMkLst>
        </pc:spChg>
        <pc:spChg chg="add del">
          <ac:chgData name="Shivani Suryawanshi" userId="50e4c81987031841" providerId="LiveId" clId="{6DD88F25-EA13-40EB-970C-88F48431CC98}" dt="2023-10-30T00:37:58.529" v="1621" actId="26606"/>
          <ac:spMkLst>
            <pc:docMk/>
            <pc:sldMk cId="771156313" sldId="256"/>
            <ac:spMk id="29" creationId="{9AA72BD9-2C5A-4EDC-931F-5AA08EACA0F3}"/>
          </ac:spMkLst>
        </pc:spChg>
        <pc:spChg chg="add del">
          <ac:chgData name="Shivani Suryawanshi" userId="50e4c81987031841" providerId="LiveId" clId="{6DD88F25-EA13-40EB-970C-88F48431CC98}" dt="2023-10-30T00:37:58.529" v="1621" actId="26606"/>
          <ac:spMkLst>
            <pc:docMk/>
            <pc:sldMk cId="771156313" sldId="256"/>
            <ac:spMk id="31" creationId="{DD3981AC-7B61-4947-BCF3-F7AA7FA385B9}"/>
          </ac:spMkLst>
        </pc:spChg>
        <pc:spChg chg="add del">
          <ac:chgData name="Shivani Suryawanshi" userId="50e4c81987031841" providerId="LiveId" clId="{6DD88F25-EA13-40EB-970C-88F48431CC98}" dt="2023-10-30T00:37:58.529" v="1621" actId="26606"/>
          <ac:spMkLst>
            <pc:docMk/>
            <pc:sldMk cId="771156313" sldId="256"/>
            <ac:spMk id="33" creationId="{55D4142C-5077-457F-A6AD-3FECFDB39685}"/>
          </ac:spMkLst>
        </pc:spChg>
        <pc:spChg chg="add del">
          <ac:chgData name="Shivani Suryawanshi" userId="50e4c81987031841" providerId="LiveId" clId="{6DD88F25-EA13-40EB-970C-88F48431CC98}" dt="2023-10-30T00:37:58.529" v="1621" actId="26606"/>
          <ac:spMkLst>
            <pc:docMk/>
            <pc:sldMk cId="771156313" sldId="256"/>
            <ac:spMk id="35" creationId="{7A5F0580-5EE9-419F-96EE-B6529EF6E7D0}"/>
          </ac:spMkLst>
        </pc:spChg>
        <pc:spChg chg="add">
          <ac:chgData name="Shivani Suryawanshi" userId="50e4c81987031841" providerId="LiveId" clId="{6DD88F25-EA13-40EB-970C-88F48431CC98}" dt="2023-10-30T00:37:58.529" v="1621" actId="26606"/>
          <ac:spMkLst>
            <pc:docMk/>
            <pc:sldMk cId="771156313" sldId="256"/>
            <ac:spMk id="40" creationId="{F5A0D4D0-DC11-4CAA-AA17-A6B0C2B4F74D}"/>
          </ac:spMkLst>
        </pc:spChg>
        <pc:grpChg chg="add">
          <ac:chgData name="Shivani Suryawanshi" userId="50e4c81987031841" providerId="LiveId" clId="{6DD88F25-EA13-40EB-970C-88F48431CC98}" dt="2023-10-30T00:37:58.529" v="1621" actId="26606"/>
          <ac:grpSpMkLst>
            <pc:docMk/>
            <pc:sldMk cId="771156313" sldId="256"/>
            <ac:grpSpMk id="42" creationId="{564DEED3-BC52-4F15-8426-D33275CB0111}"/>
          </ac:grpSpMkLst>
        </pc:grpChg>
        <pc:picChg chg="add del mod">
          <ac:chgData name="Shivani Suryawanshi" userId="50e4c81987031841" providerId="LiveId" clId="{6DD88F25-EA13-40EB-970C-88F48431CC98}" dt="2023-10-30T00:29:22.396" v="1321" actId="26606"/>
          <ac:picMkLst>
            <pc:docMk/>
            <pc:sldMk cId="771156313" sldId="256"/>
            <ac:picMk id="5" creationId="{208C94F5-F048-3ED7-A21F-1134650D2090}"/>
          </ac:picMkLst>
        </pc:picChg>
        <pc:picChg chg="add mod ord">
          <ac:chgData name="Shivani Suryawanshi" userId="50e4c81987031841" providerId="LiveId" clId="{6DD88F25-EA13-40EB-970C-88F48431CC98}" dt="2023-10-30T00:37:58.529" v="1621" actId="26606"/>
          <ac:picMkLst>
            <pc:docMk/>
            <pc:sldMk cId="771156313" sldId="256"/>
            <ac:picMk id="14" creationId="{DBD344E5-1431-EADE-B581-442193F24E1B}"/>
          </ac:picMkLst>
        </pc:picChg>
      </pc:sldChg>
      <pc:sldChg chg="modSp del mod">
        <pc:chgData name="Shivani Suryawanshi" userId="50e4c81987031841" providerId="LiveId" clId="{6DD88F25-EA13-40EB-970C-88F48431CC98}" dt="2023-10-29T23:33:52.474" v="789" actId="47"/>
        <pc:sldMkLst>
          <pc:docMk/>
          <pc:sldMk cId="564764819" sldId="257"/>
        </pc:sldMkLst>
        <pc:spChg chg="mod">
          <ac:chgData name="Shivani Suryawanshi" userId="50e4c81987031841" providerId="LiveId" clId="{6DD88F25-EA13-40EB-970C-88F48431CC98}" dt="2023-10-29T23:12:11.435" v="143" actId="20577"/>
          <ac:spMkLst>
            <pc:docMk/>
            <pc:sldMk cId="564764819" sldId="257"/>
            <ac:spMk id="2" creationId="{93DCF199-DAE2-2D8C-EC26-6C0E056EE4F5}"/>
          </ac:spMkLst>
        </pc:spChg>
      </pc:sldChg>
      <pc:sldChg chg="addSp delSp modSp mod modTransition setBg setClrOvrMap">
        <pc:chgData name="Shivani Suryawanshi" userId="50e4c81987031841" providerId="LiveId" clId="{6DD88F25-EA13-40EB-970C-88F48431CC98}" dt="2023-10-30T01:23:07.381" v="2511" actId="20577"/>
        <pc:sldMkLst>
          <pc:docMk/>
          <pc:sldMk cId="389522544" sldId="258"/>
        </pc:sldMkLst>
        <pc:spChg chg="mod">
          <ac:chgData name="Shivani Suryawanshi" userId="50e4c81987031841" providerId="LiveId" clId="{6DD88F25-EA13-40EB-970C-88F48431CC98}" dt="2023-10-30T00:46:39.913" v="2281" actId="26606"/>
          <ac:spMkLst>
            <pc:docMk/>
            <pc:sldMk cId="389522544" sldId="258"/>
            <ac:spMk id="2" creationId="{1B1B2AE4-A1CC-906C-9D1A-D8EEB13B7B7D}"/>
          </ac:spMkLst>
        </pc:spChg>
        <pc:spChg chg="add del mod">
          <ac:chgData name="Shivani Suryawanshi" userId="50e4c81987031841" providerId="LiveId" clId="{6DD88F25-EA13-40EB-970C-88F48431CC98}" dt="2023-10-30T00:43:31.414" v="2242" actId="26606"/>
          <ac:spMkLst>
            <pc:docMk/>
            <pc:sldMk cId="389522544" sldId="258"/>
            <ac:spMk id="3" creationId="{A269DA12-0385-A506-3584-90AFFA97F400}"/>
          </ac:spMkLst>
        </pc:spChg>
        <pc:spChg chg="add del mod">
          <ac:chgData name="Shivani Suryawanshi" userId="50e4c81987031841" providerId="LiveId" clId="{6DD88F25-EA13-40EB-970C-88F48431CC98}" dt="2023-10-30T00:45:34.922" v="2272" actId="478"/>
          <ac:spMkLst>
            <pc:docMk/>
            <pc:sldMk cId="389522544" sldId="258"/>
            <ac:spMk id="4" creationId="{4FC77006-86A4-52D8-439E-8E4006964B09}"/>
          </ac:spMkLst>
        </pc:spChg>
        <pc:spChg chg="add del">
          <ac:chgData name="Shivani Suryawanshi" userId="50e4c81987031841" providerId="LiveId" clId="{6DD88F25-EA13-40EB-970C-88F48431CC98}" dt="2023-10-30T00:43:22.772" v="2235" actId="26606"/>
          <ac:spMkLst>
            <pc:docMk/>
            <pc:sldMk cId="389522544" sldId="258"/>
            <ac:spMk id="10" creationId="{9228552E-C8B1-4A80-8448-0787CE0FC704}"/>
          </ac:spMkLst>
        </pc:spChg>
        <pc:spChg chg="add del">
          <ac:chgData name="Shivani Suryawanshi" userId="50e4c81987031841" providerId="LiveId" clId="{6DD88F25-EA13-40EB-970C-88F48431CC98}" dt="2023-10-30T00:43:29.382" v="2239" actId="26606"/>
          <ac:spMkLst>
            <pc:docMk/>
            <pc:sldMk cId="389522544" sldId="258"/>
            <ac:spMk id="14" creationId="{9228552E-C8B1-4A80-8448-0787CE0FC704}"/>
          </ac:spMkLst>
        </pc:spChg>
        <pc:spChg chg="add">
          <ac:chgData name="Shivani Suryawanshi" userId="50e4c81987031841" providerId="LiveId" clId="{6DD88F25-EA13-40EB-970C-88F48431CC98}" dt="2023-10-30T00:46:39.913" v="2281" actId="26606"/>
          <ac:spMkLst>
            <pc:docMk/>
            <pc:sldMk cId="389522544" sldId="258"/>
            <ac:spMk id="25" creationId="{A3EFF7B1-6CB7-47D1-AD37-B870CA2B2151}"/>
          </ac:spMkLst>
        </pc:spChg>
        <pc:spChg chg="add del">
          <ac:chgData name="Shivani Suryawanshi" userId="50e4c81987031841" providerId="LiveId" clId="{6DD88F25-EA13-40EB-970C-88F48431CC98}" dt="2023-10-30T00:44:16.323" v="2247" actId="26606"/>
          <ac:spMkLst>
            <pc:docMk/>
            <pc:sldMk cId="389522544" sldId="258"/>
            <ac:spMk id="26" creationId="{7AADB56C-BA56-4D1E-A42A-A07A474446EC}"/>
          </ac:spMkLst>
        </pc:spChg>
        <pc:spChg chg="add">
          <ac:chgData name="Shivani Suryawanshi" userId="50e4c81987031841" providerId="LiveId" clId="{6DD88F25-EA13-40EB-970C-88F48431CC98}" dt="2023-10-30T00:46:39.913" v="2281" actId="26606"/>
          <ac:spMkLst>
            <pc:docMk/>
            <pc:sldMk cId="389522544" sldId="258"/>
            <ac:spMk id="27" creationId="{7FA2962B-21B6-4689-A95D-A8FF6ADE47F1}"/>
          </ac:spMkLst>
        </pc:spChg>
        <pc:spChg chg="add del">
          <ac:chgData name="Shivani Suryawanshi" userId="50e4c81987031841" providerId="LiveId" clId="{6DD88F25-EA13-40EB-970C-88F48431CC98}" dt="2023-10-30T00:44:20.176" v="2249" actId="26606"/>
          <ac:spMkLst>
            <pc:docMk/>
            <pc:sldMk cId="389522544" sldId="258"/>
            <ac:spMk id="28" creationId="{7A6F043C-2A2A-4ECE-99FC-9670FAF956C5}"/>
          </ac:spMkLst>
        </pc:spChg>
        <pc:spChg chg="add del">
          <ac:chgData name="Shivani Suryawanshi" userId="50e4c81987031841" providerId="LiveId" clId="{6DD88F25-EA13-40EB-970C-88F48431CC98}" dt="2023-10-30T00:44:20.176" v="2249" actId="26606"/>
          <ac:spMkLst>
            <pc:docMk/>
            <pc:sldMk cId="389522544" sldId="258"/>
            <ac:spMk id="29" creationId="{D335A262-7106-4571-BE09-CFA60A9DB0FF}"/>
          </ac:spMkLst>
        </pc:spChg>
        <pc:spChg chg="add del">
          <ac:chgData name="Shivani Suryawanshi" userId="50e4c81987031841" providerId="LiveId" clId="{6DD88F25-EA13-40EB-970C-88F48431CC98}" dt="2023-10-30T00:44:20.176" v="2249" actId="26606"/>
          <ac:spMkLst>
            <pc:docMk/>
            <pc:sldMk cId="389522544" sldId="258"/>
            <ac:spMk id="30" creationId="{046FE5A8-8C9A-4D97-A7C4-214929653ACC}"/>
          </ac:spMkLst>
        </pc:spChg>
        <pc:spChg chg="add del">
          <ac:chgData name="Shivani Suryawanshi" userId="50e4c81987031841" providerId="LiveId" clId="{6DD88F25-EA13-40EB-970C-88F48431CC98}" dt="2023-10-30T00:44:20.176" v="2249" actId="26606"/>
          <ac:spMkLst>
            <pc:docMk/>
            <pc:sldMk cId="389522544" sldId="258"/>
            <ac:spMk id="32" creationId="{B6297F2B-78AD-4022-83A4-78FC55E1136B}"/>
          </ac:spMkLst>
        </pc:spChg>
        <pc:spChg chg="add del">
          <ac:chgData name="Shivani Suryawanshi" userId="50e4c81987031841" providerId="LiveId" clId="{6DD88F25-EA13-40EB-970C-88F48431CC98}" dt="2023-10-30T00:45:13.180" v="2269" actId="26606"/>
          <ac:spMkLst>
            <pc:docMk/>
            <pc:sldMk cId="389522544" sldId="258"/>
            <ac:spMk id="35" creationId="{257363FD-7E77-4145-9483-331A807ADF0E}"/>
          </ac:spMkLst>
        </pc:spChg>
        <pc:spChg chg="add">
          <ac:chgData name="Shivani Suryawanshi" userId="50e4c81987031841" providerId="LiveId" clId="{6DD88F25-EA13-40EB-970C-88F48431CC98}" dt="2023-10-30T00:46:39.913" v="2281" actId="26606"/>
          <ac:spMkLst>
            <pc:docMk/>
            <pc:sldMk cId="389522544" sldId="258"/>
            <ac:spMk id="43" creationId="{A00D2CE1-35C1-46E6-BD59-CEE668BD90F4}"/>
          </ac:spMkLst>
        </pc:spChg>
        <pc:spChg chg="add">
          <ac:chgData name="Shivani Suryawanshi" userId="50e4c81987031841" providerId="LiveId" clId="{6DD88F25-EA13-40EB-970C-88F48431CC98}" dt="2023-10-30T00:46:39.913" v="2281" actId="26606"/>
          <ac:spMkLst>
            <pc:docMk/>
            <pc:sldMk cId="389522544" sldId="258"/>
            <ac:spMk id="51" creationId="{E18403B7-F2C7-4C07-8522-21C31910902C}"/>
          </ac:spMkLst>
        </pc:spChg>
        <pc:grpChg chg="add">
          <ac:chgData name="Shivani Suryawanshi" userId="50e4c81987031841" providerId="LiveId" clId="{6DD88F25-EA13-40EB-970C-88F48431CC98}" dt="2023-10-30T00:46:39.913" v="2281" actId="26606"/>
          <ac:grpSpMkLst>
            <pc:docMk/>
            <pc:sldMk cId="389522544" sldId="258"/>
            <ac:grpSpMk id="23" creationId="{A745280D-ED36-41FE-8EB1-CE597C99CFE8}"/>
          </ac:grpSpMkLst>
        </pc:grpChg>
        <pc:grpChg chg="add">
          <ac:chgData name="Shivani Suryawanshi" userId="50e4c81987031841" providerId="LiveId" clId="{6DD88F25-EA13-40EB-970C-88F48431CC98}" dt="2023-10-30T00:46:39.913" v="2281" actId="26606"/>
          <ac:grpSpMkLst>
            <pc:docMk/>
            <pc:sldMk cId="389522544" sldId="258"/>
            <ac:grpSpMk id="45" creationId="{A58DCE86-9AE1-46D1-96D6-04B8B3EDF6FA}"/>
          </ac:grpSpMkLst>
        </pc:grpChg>
        <pc:grpChg chg="add">
          <ac:chgData name="Shivani Suryawanshi" userId="50e4c81987031841" providerId="LiveId" clId="{6DD88F25-EA13-40EB-970C-88F48431CC98}" dt="2023-10-30T00:46:39.913" v="2281" actId="26606"/>
          <ac:grpSpMkLst>
            <pc:docMk/>
            <pc:sldMk cId="389522544" sldId="258"/>
            <ac:grpSpMk id="50" creationId="{80E95A5C-1E97-41C3-9DEC-245FF6DEBF1F}"/>
          </ac:grpSpMkLst>
        </pc:grpChg>
        <pc:grpChg chg="add">
          <ac:chgData name="Shivani Suryawanshi" userId="50e4c81987031841" providerId="LiveId" clId="{6DD88F25-EA13-40EB-970C-88F48431CC98}" dt="2023-10-30T00:46:39.913" v="2281" actId="26606"/>
          <ac:grpSpMkLst>
            <pc:docMk/>
            <pc:sldMk cId="389522544" sldId="258"/>
            <ac:grpSpMk id="53" creationId="{23B58CC6-A99E-43AF-A467-256F19287FB8}"/>
          </ac:grpSpMkLst>
        </pc:grpChg>
        <pc:graphicFrameChg chg="add del">
          <ac:chgData name="Shivani Suryawanshi" userId="50e4c81987031841" providerId="LiveId" clId="{6DD88F25-EA13-40EB-970C-88F48431CC98}" dt="2023-10-30T00:43:22.772" v="2235" actId="26606"/>
          <ac:graphicFrameMkLst>
            <pc:docMk/>
            <pc:sldMk cId="389522544" sldId="258"/>
            <ac:graphicFrameMk id="5" creationId="{D8A4E959-9650-E63E-C389-7CFC5646EFE1}"/>
          </ac:graphicFrameMkLst>
        </pc:graphicFrameChg>
        <pc:graphicFrameChg chg="add del">
          <ac:chgData name="Shivani Suryawanshi" userId="50e4c81987031841" providerId="LiveId" clId="{6DD88F25-EA13-40EB-970C-88F48431CC98}" dt="2023-10-30T00:43:25.476" v="2237" actId="26606"/>
          <ac:graphicFrameMkLst>
            <pc:docMk/>
            <pc:sldMk cId="389522544" sldId="258"/>
            <ac:graphicFrameMk id="12" creationId="{76B53660-8D2B-7BC1-7E98-E812CCDD8861}"/>
          </ac:graphicFrameMkLst>
        </pc:graphicFrameChg>
        <pc:graphicFrameChg chg="add del">
          <ac:chgData name="Shivani Suryawanshi" userId="50e4c81987031841" providerId="LiveId" clId="{6DD88F25-EA13-40EB-970C-88F48431CC98}" dt="2023-10-30T00:43:29.382" v="2239" actId="26606"/>
          <ac:graphicFrameMkLst>
            <pc:docMk/>
            <pc:sldMk cId="389522544" sldId="258"/>
            <ac:graphicFrameMk id="16" creationId="{D8A4E959-9650-E63E-C389-7CFC5646EFE1}"/>
          </ac:graphicFrameMkLst>
        </pc:graphicFrameChg>
        <pc:graphicFrameChg chg="add del">
          <ac:chgData name="Shivani Suryawanshi" userId="50e4c81987031841" providerId="LiveId" clId="{6DD88F25-EA13-40EB-970C-88F48431CC98}" dt="2023-10-30T00:43:31.398" v="2241" actId="26606"/>
          <ac:graphicFrameMkLst>
            <pc:docMk/>
            <pc:sldMk cId="389522544" sldId="258"/>
            <ac:graphicFrameMk id="18" creationId="{FDA1C332-E92C-FF28-5EF2-B4AECA6FE5F6}"/>
          </ac:graphicFrameMkLst>
        </pc:graphicFrameChg>
        <pc:graphicFrameChg chg="add mod ord modGraphic">
          <ac:chgData name="Shivani Suryawanshi" userId="50e4c81987031841" providerId="LiveId" clId="{6DD88F25-EA13-40EB-970C-88F48431CC98}" dt="2023-10-30T01:23:07.381" v="2511" actId="20577"/>
          <ac:graphicFrameMkLst>
            <pc:docMk/>
            <pc:sldMk cId="389522544" sldId="258"/>
            <ac:graphicFrameMk id="20" creationId="{13B96007-206B-B5CB-14C5-3DC279EBB7B0}"/>
          </ac:graphicFrameMkLst>
        </pc:graphicFrameChg>
        <pc:picChg chg="add del">
          <ac:chgData name="Shivani Suryawanshi" userId="50e4c81987031841" providerId="LiveId" clId="{6DD88F25-EA13-40EB-970C-88F48431CC98}" dt="2023-10-30T00:43:22.772" v="2235" actId="26606"/>
          <ac:picMkLst>
            <pc:docMk/>
            <pc:sldMk cId="389522544" sldId="258"/>
            <ac:picMk id="6" creationId="{7EE315C1-97C5-EFDB-18CD-AB17A8D6DBE9}"/>
          </ac:picMkLst>
        </pc:picChg>
        <pc:picChg chg="add del">
          <ac:chgData name="Shivani Suryawanshi" userId="50e4c81987031841" providerId="LiveId" clId="{6DD88F25-EA13-40EB-970C-88F48431CC98}" dt="2023-10-30T00:43:29.382" v="2239" actId="26606"/>
          <ac:picMkLst>
            <pc:docMk/>
            <pc:sldMk cId="389522544" sldId="258"/>
            <ac:picMk id="15" creationId="{7EE315C1-97C5-EFDB-18CD-AB17A8D6DBE9}"/>
          </ac:picMkLst>
        </pc:picChg>
        <pc:picChg chg="add del">
          <ac:chgData name="Shivani Suryawanshi" userId="50e4c81987031841" providerId="LiveId" clId="{6DD88F25-EA13-40EB-970C-88F48431CC98}" dt="2023-10-30T00:44:16.323" v="2247" actId="26606"/>
          <ac:picMkLst>
            <pc:docMk/>
            <pc:sldMk cId="389522544" sldId="258"/>
            <ac:picMk id="22" creationId="{27880F60-8F48-2F13-4479-D0085BACC82E}"/>
          </ac:picMkLst>
        </pc:picChg>
        <pc:picChg chg="add del">
          <ac:chgData name="Shivani Suryawanshi" userId="50e4c81987031841" providerId="LiveId" clId="{6DD88F25-EA13-40EB-970C-88F48431CC98}" dt="2023-10-30T00:44:20.176" v="2249" actId="26606"/>
          <ac:picMkLst>
            <pc:docMk/>
            <pc:sldMk cId="389522544" sldId="258"/>
            <ac:picMk id="31" creationId="{EA0B4274-2F35-123B-3281-13022E8E043C}"/>
          </ac:picMkLst>
        </pc:picChg>
        <pc:picChg chg="add del">
          <ac:chgData name="Shivani Suryawanshi" userId="50e4c81987031841" providerId="LiveId" clId="{6DD88F25-EA13-40EB-970C-88F48431CC98}" dt="2023-10-30T00:45:13.180" v="2269" actId="26606"/>
          <ac:picMkLst>
            <pc:docMk/>
            <pc:sldMk cId="389522544" sldId="258"/>
            <ac:picMk id="34" creationId="{D83AAD8C-10EF-25C4-DEE5-443893992395}"/>
          </ac:picMkLst>
        </pc:picChg>
      </pc:sldChg>
      <pc:sldChg chg="addSp delSp modSp new mod modTransition setBg">
        <pc:chgData name="Shivani Suryawanshi" userId="50e4c81987031841" providerId="LiveId" clId="{6DD88F25-EA13-40EB-970C-88F48431CC98}" dt="2023-10-30T01:09:42.805" v="2470"/>
        <pc:sldMkLst>
          <pc:docMk/>
          <pc:sldMk cId="3489518604" sldId="259"/>
        </pc:sldMkLst>
        <pc:spChg chg="mod">
          <ac:chgData name="Shivani Suryawanshi" userId="50e4c81987031841" providerId="LiveId" clId="{6DD88F25-EA13-40EB-970C-88F48431CC98}" dt="2023-10-30T00:51:58.759" v="2337" actId="404"/>
          <ac:spMkLst>
            <pc:docMk/>
            <pc:sldMk cId="3489518604" sldId="259"/>
            <ac:spMk id="2" creationId="{356B9F04-5CF7-7428-7539-38D4261158F2}"/>
          </ac:spMkLst>
        </pc:spChg>
        <pc:spChg chg="mod">
          <ac:chgData name="Shivani Suryawanshi" userId="50e4c81987031841" providerId="LiveId" clId="{6DD88F25-EA13-40EB-970C-88F48431CC98}" dt="2023-10-30T00:51:50.118" v="2336" actId="27636"/>
          <ac:spMkLst>
            <pc:docMk/>
            <pc:sldMk cId="3489518604" sldId="259"/>
            <ac:spMk id="3" creationId="{C0CF4477-6D8C-B2AF-4438-8608626627E1}"/>
          </ac:spMkLst>
        </pc:spChg>
        <pc:spChg chg="add del">
          <ac:chgData name="Shivani Suryawanshi" userId="50e4c81987031841" providerId="LiveId" clId="{6DD88F25-EA13-40EB-970C-88F48431CC98}" dt="2023-10-29T23:18:06.679" v="249"/>
          <ac:spMkLst>
            <pc:docMk/>
            <pc:sldMk cId="3489518604" sldId="259"/>
            <ac:spMk id="4" creationId="{18EDFC71-96FE-6DAA-F6A7-08C8F60ACCC5}"/>
          </ac:spMkLst>
        </pc:spChg>
        <pc:spChg chg="add">
          <ac:chgData name="Shivani Suryawanshi" userId="50e4c81987031841" providerId="LiveId" clId="{6DD88F25-EA13-40EB-970C-88F48431CC98}" dt="2023-10-30T00:51:05.863" v="2322" actId="26606"/>
          <ac:spMkLst>
            <pc:docMk/>
            <pc:sldMk cId="3489518604" sldId="259"/>
            <ac:spMk id="9" creationId="{D009D6D5-DAC2-4A8B-A17A-E206B9012D09}"/>
          </ac:spMkLst>
        </pc:spChg>
        <pc:picChg chg="add">
          <ac:chgData name="Shivani Suryawanshi" userId="50e4c81987031841" providerId="LiveId" clId="{6DD88F25-EA13-40EB-970C-88F48431CC98}" dt="2023-10-30T00:51:05.863" v="2322" actId="26606"/>
          <ac:picMkLst>
            <pc:docMk/>
            <pc:sldMk cId="3489518604" sldId="259"/>
            <ac:picMk id="5" creationId="{50003649-3746-4B64-D757-8B46233F8E5B}"/>
          </ac:picMkLst>
        </pc:picChg>
      </pc:sldChg>
      <pc:sldChg chg="addSp delSp modSp new mod ord modTransition setBg">
        <pc:chgData name="Shivani Suryawanshi" userId="50e4c81987031841" providerId="LiveId" clId="{6DD88F25-EA13-40EB-970C-88F48431CC98}" dt="2023-10-30T01:09:30.908" v="2469"/>
        <pc:sldMkLst>
          <pc:docMk/>
          <pc:sldMk cId="2308721825" sldId="260"/>
        </pc:sldMkLst>
        <pc:spChg chg="mod">
          <ac:chgData name="Shivani Suryawanshi" userId="50e4c81987031841" providerId="LiveId" clId="{6DD88F25-EA13-40EB-970C-88F48431CC98}" dt="2023-10-30T00:50:35.466" v="2320" actId="2711"/>
          <ac:spMkLst>
            <pc:docMk/>
            <pc:sldMk cId="2308721825" sldId="260"/>
            <ac:spMk id="2" creationId="{E66011A8-B7FD-5E25-C3E3-F5918CAD59B2}"/>
          </ac:spMkLst>
        </pc:spChg>
        <pc:spChg chg="mod">
          <ac:chgData name="Shivani Suryawanshi" userId="50e4c81987031841" providerId="LiveId" clId="{6DD88F25-EA13-40EB-970C-88F48431CC98}" dt="2023-10-30T00:50:39.574" v="2321" actId="2711"/>
          <ac:spMkLst>
            <pc:docMk/>
            <pc:sldMk cId="2308721825" sldId="260"/>
            <ac:spMk id="3" creationId="{E2C23AB2-6E4D-62BE-7728-0009DCC2F91B}"/>
          </ac:spMkLst>
        </pc:spChg>
        <pc:spChg chg="add del">
          <ac:chgData name="Shivani Suryawanshi" userId="50e4c81987031841" providerId="LiveId" clId="{6DD88F25-EA13-40EB-970C-88F48431CC98}" dt="2023-10-30T00:49:56.856" v="2312" actId="22"/>
          <ac:spMkLst>
            <pc:docMk/>
            <pc:sldMk cId="2308721825" sldId="260"/>
            <ac:spMk id="6" creationId="{4705CFF8-BEF0-B331-CF97-8655A94FDFDA}"/>
          </ac:spMkLst>
        </pc:spChg>
        <pc:spChg chg="add">
          <ac:chgData name="Shivani Suryawanshi" userId="50e4c81987031841" providerId="LiveId" clId="{6DD88F25-EA13-40EB-970C-88F48431CC98}" dt="2023-10-30T00:48:50.505" v="2302" actId="26606"/>
          <ac:spMkLst>
            <pc:docMk/>
            <pc:sldMk cId="2308721825" sldId="260"/>
            <ac:spMk id="9" creationId="{C0763A76-9F1C-4FC5-82B7-DD475DA461B2}"/>
          </ac:spMkLst>
        </pc:spChg>
        <pc:spChg chg="add">
          <ac:chgData name="Shivani Suryawanshi" userId="50e4c81987031841" providerId="LiveId" clId="{6DD88F25-EA13-40EB-970C-88F48431CC98}" dt="2023-10-30T00:48:50.505" v="2302" actId="26606"/>
          <ac:spMkLst>
            <pc:docMk/>
            <pc:sldMk cId="2308721825" sldId="260"/>
            <ac:spMk id="11" creationId="{E81BF4F6-F2CF-4984-9D14-D6966D92F99F}"/>
          </ac:spMkLst>
        </pc:spChg>
        <pc:picChg chg="add">
          <ac:chgData name="Shivani Suryawanshi" userId="50e4c81987031841" providerId="LiveId" clId="{6DD88F25-EA13-40EB-970C-88F48431CC98}" dt="2023-10-30T00:48:50.505" v="2302" actId="26606"/>
          <ac:picMkLst>
            <pc:docMk/>
            <pc:sldMk cId="2308721825" sldId="260"/>
            <ac:picMk id="5" creationId="{71ED56BB-C97A-46D8-E00A-270D930E58F8}"/>
          </ac:picMkLst>
        </pc:picChg>
      </pc:sldChg>
      <pc:sldChg chg="addSp modSp new mod modTransition setBg">
        <pc:chgData name="Shivani Suryawanshi" userId="50e4c81987031841" providerId="LiveId" clId="{6DD88F25-EA13-40EB-970C-88F48431CC98}" dt="2023-10-30T01:09:58.880" v="2472"/>
        <pc:sldMkLst>
          <pc:docMk/>
          <pc:sldMk cId="3371713446" sldId="261"/>
        </pc:sldMkLst>
        <pc:spChg chg="mod">
          <ac:chgData name="Shivani Suryawanshi" userId="50e4c81987031841" providerId="LiveId" clId="{6DD88F25-EA13-40EB-970C-88F48431CC98}" dt="2023-10-30T00:52:35.047" v="2339" actId="207"/>
          <ac:spMkLst>
            <pc:docMk/>
            <pc:sldMk cId="3371713446" sldId="261"/>
            <ac:spMk id="2" creationId="{FF4F4A70-6FEA-A75A-45B8-9FBF61EC787A}"/>
          </ac:spMkLst>
        </pc:spChg>
        <pc:spChg chg="mod">
          <ac:chgData name="Shivani Suryawanshi" userId="50e4c81987031841" providerId="LiveId" clId="{6DD88F25-EA13-40EB-970C-88F48431CC98}" dt="2023-10-30T00:52:38.580" v="2340" actId="207"/>
          <ac:spMkLst>
            <pc:docMk/>
            <pc:sldMk cId="3371713446" sldId="261"/>
            <ac:spMk id="3" creationId="{A1AE8C72-031C-28EA-CA11-0D2C10B1CA37}"/>
          </ac:spMkLst>
        </pc:spChg>
        <pc:grpChg chg="add">
          <ac:chgData name="Shivani Suryawanshi" userId="50e4c81987031841" providerId="LiveId" clId="{6DD88F25-EA13-40EB-970C-88F48431CC98}" dt="2023-10-30T00:52:27.560" v="2338" actId="26606"/>
          <ac:grpSpMkLst>
            <pc:docMk/>
            <pc:sldMk cId="3371713446" sldId="261"/>
            <ac:grpSpMk id="9" creationId="{5EFBDE31-BB3E-6CFC-23CD-B5976DA38438}"/>
          </ac:grpSpMkLst>
        </pc:grpChg>
        <pc:picChg chg="add">
          <ac:chgData name="Shivani Suryawanshi" userId="50e4c81987031841" providerId="LiveId" clId="{6DD88F25-EA13-40EB-970C-88F48431CC98}" dt="2023-10-30T00:52:27.560" v="2338" actId="26606"/>
          <ac:picMkLst>
            <pc:docMk/>
            <pc:sldMk cId="3371713446" sldId="261"/>
            <ac:picMk id="5" creationId="{17917832-F303-F80B-B9A9-709C0E34AB75}"/>
          </ac:picMkLst>
        </pc:picChg>
      </pc:sldChg>
      <pc:sldChg chg="addSp modSp new mod modTransition setBg">
        <pc:chgData name="Shivani Suryawanshi" userId="50e4c81987031841" providerId="LiveId" clId="{6DD88F25-EA13-40EB-970C-88F48431CC98}" dt="2023-10-30T01:08:54.991" v="2465"/>
        <pc:sldMkLst>
          <pc:docMk/>
          <pc:sldMk cId="417510053" sldId="262"/>
        </pc:sldMkLst>
        <pc:spChg chg="mod">
          <ac:chgData name="Shivani Suryawanshi" userId="50e4c81987031841" providerId="LiveId" clId="{6DD88F25-EA13-40EB-970C-88F48431CC98}" dt="2023-10-30T00:42:53.280" v="2233" actId="403"/>
          <ac:spMkLst>
            <pc:docMk/>
            <pc:sldMk cId="417510053" sldId="262"/>
            <ac:spMk id="2" creationId="{9D9B185E-55BE-07C2-B63A-122AA5C600A0}"/>
          </ac:spMkLst>
        </pc:spChg>
        <pc:spChg chg="mod">
          <ac:chgData name="Shivani Suryawanshi" userId="50e4c81987031841" providerId="LiveId" clId="{6DD88F25-EA13-40EB-970C-88F48431CC98}" dt="2023-10-30T00:42:49.253" v="2232" actId="27636"/>
          <ac:spMkLst>
            <pc:docMk/>
            <pc:sldMk cId="417510053" sldId="262"/>
            <ac:spMk id="3" creationId="{CEB0A54A-6D3F-4C22-D57C-8A6C6538D357}"/>
          </ac:spMkLst>
        </pc:spChg>
        <pc:spChg chg="add">
          <ac:chgData name="Shivani Suryawanshi" userId="50e4c81987031841" providerId="LiveId" clId="{6DD88F25-EA13-40EB-970C-88F48431CC98}" dt="2023-10-30T00:41:59.688" v="2201" actId="26606"/>
          <ac:spMkLst>
            <pc:docMk/>
            <pc:sldMk cId="417510053" sldId="262"/>
            <ac:spMk id="9" creationId="{9AA72BD9-2C5A-4EDC-931F-5AA08EACA0F3}"/>
          </ac:spMkLst>
        </pc:spChg>
        <pc:spChg chg="add">
          <ac:chgData name="Shivani Suryawanshi" userId="50e4c81987031841" providerId="LiveId" clId="{6DD88F25-EA13-40EB-970C-88F48431CC98}" dt="2023-10-30T00:41:59.688" v="2201" actId="26606"/>
          <ac:spMkLst>
            <pc:docMk/>
            <pc:sldMk cId="417510053" sldId="262"/>
            <ac:spMk id="11" creationId="{DD3981AC-7B61-4947-BCF3-F7AA7FA385B9}"/>
          </ac:spMkLst>
        </pc:spChg>
        <pc:spChg chg="add">
          <ac:chgData name="Shivani Suryawanshi" userId="50e4c81987031841" providerId="LiveId" clId="{6DD88F25-EA13-40EB-970C-88F48431CC98}" dt="2023-10-30T00:41:59.688" v="2201" actId="26606"/>
          <ac:spMkLst>
            <pc:docMk/>
            <pc:sldMk cId="417510053" sldId="262"/>
            <ac:spMk id="13" creationId="{55D4142C-5077-457F-A6AD-3FECFDB39685}"/>
          </ac:spMkLst>
        </pc:spChg>
        <pc:spChg chg="add">
          <ac:chgData name="Shivani Suryawanshi" userId="50e4c81987031841" providerId="LiveId" clId="{6DD88F25-EA13-40EB-970C-88F48431CC98}" dt="2023-10-30T00:41:59.688" v="2201" actId="26606"/>
          <ac:spMkLst>
            <pc:docMk/>
            <pc:sldMk cId="417510053" sldId="262"/>
            <ac:spMk id="15" creationId="{7A5F0580-5EE9-419F-96EE-B6529EF6E7D0}"/>
          </ac:spMkLst>
        </pc:spChg>
        <pc:picChg chg="add">
          <ac:chgData name="Shivani Suryawanshi" userId="50e4c81987031841" providerId="LiveId" clId="{6DD88F25-EA13-40EB-970C-88F48431CC98}" dt="2023-10-30T00:41:59.688" v="2201" actId="26606"/>
          <ac:picMkLst>
            <pc:docMk/>
            <pc:sldMk cId="417510053" sldId="262"/>
            <ac:picMk id="5" creationId="{280A1E2E-4551-DEE0-EF0D-779A2046CC1D}"/>
          </ac:picMkLst>
        </pc:picChg>
      </pc:sldChg>
      <pc:sldChg chg="addSp delSp modSp new mod modTransition setBg setClrOvrMap">
        <pc:chgData name="Shivani Suryawanshi" userId="50e4c81987031841" providerId="LiveId" clId="{6DD88F25-EA13-40EB-970C-88F48431CC98}" dt="2023-10-30T01:09:21.601" v="2468"/>
        <pc:sldMkLst>
          <pc:docMk/>
          <pc:sldMk cId="85409830" sldId="263"/>
        </pc:sldMkLst>
        <pc:spChg chg="mod">
          <ac:chgData name="Shivani Suryawanshi" userId="50e4c81987031841" providerId="LiveId" clId="{6DD88F25-EA13-40EB-970C-88F48431CC98}" dt="2023-10-30T00:48:32.524" v="2301" actId="403"/>
          <ac:spMkLst>
            <pc:docMk/>
            <pc:sldMk cId="85409830" sldId="263"/>
            <ac:spMk id="2" creationId="{D1D98FD2-1D1D-5D51-61E1-18DA804647D0}"/>
          </ac:spMkLst>
        </pc:spChg>
        <pc:spChg chg="add del mod">
          <ac:chgData name="Shivani Suryawanshi" userId="50e4c81987031841" providerId="LiveId" clId="{6DD88F25-EA13-40EB-970C-88F48431CC98}" dt="2023-10-30T00:46:56.941" v="2284" actId="26606"/>
          <ac:spMkLst>
            <pc:docMk/>
            <pc:sldMk cId="85409830" sldId="263"/>
            <ac:spMk id="3" creationId="{E33799AD-6174-7C95-5368-B154FC55FCE4}"/>
          </ac:spMkLst>
        </pc:spChg>
        <pc:spChg chg="add del">
          <ac:chgData name="Shivani Suryawanshi" userId="50e4c81987031841" providerId="LiveId" clId="{6DD88F25-EA13-40EB-970C-88F48431CC98}" dt="2023-10-30T00:46:56.925" v="2283" actId="26606"/>
          <ac:spMkLst>
            <pc:docMk/>
            <pc:sldMk cId="85409830" sldId="263"/>
            <ac:spMk id="9" creationId="{A3EFF7B1-6CB7-47D1-AD37-B870CA2B2151}"/>
          </ac:spMkLst>
        </pc:spChg>
        <pc:spChg chg="add del">
          <ac:chgData name="Shivani Suryawanshi" userId="50e4c81987031841" providerId="LiveId" clId="{6DD88F25-EA13-40EB-970C-88F48431CC98}" dt="2023-10-30T00:46:56.925" v="2283" actId="26606"/>
          <ac:spMkLst>
            <pc:docMk/>
            <pc:sldMk cId="85409830" sldId="263"/>
            <ac:spMk id="11" creationId="{7FA2962B-21B6-4689-A95D-A8FF6ADE47F1}"/>
          </ac:spMkLst>
        </pc:spChg>
        <pc:spChg chg="add del">
          <ac:chgData name="Shivani Suryawanshi" userId="50e4c81987031841" providerId="LiveId" clId="{6DD88F25-EA13-40EB-970C-88F48431CC98}" dt="2023-10-30T00:46:56.925" v="2283" actId="26606"/>
          <ac:spMkLst>
            <pc:docMk/>
            <pc:sldMk cId="85409830" sldId="263"/>
            <ac:spMk id="27" creationId="{A00D2CE1-35C1-46E6-BD59-CEE668BD90F4}"/>
          </ac:spMkLst>
        </pc:spChg>
        <pc:spChg chg="add del">
          <ac:chgData name="Shivani Suryawanshi" userId="50e4c81987031841" providerId="LiveId" clId="{6DD88F25-EA13-40EB-970C-88F48431CC98}" dt="2023-10-30T00:46:56.925" v="2283" actId="26606"/>
          <ac:spMkLst>
            <pc:docMk/>
            <pc:sldMk cId="85409830" sldId="263"/>
            <ac:spMk id="35" creationId="{E18403B7-F2C7-4C07-8522-21C31910902C}"/>
          </ac:spMkLst>
        </pc:spChg>
        <pc:spChg chg="add">
          <ac:chgData name="Shivani Suryawanshi" userId="50e4c81987031841" providerId="LiveId" clId="{6DD88F25-EA13-40EB-970C-88F48431CC98}" dt="2023-10-30T00:46:56.941" v="2284" actId="26606"/>
          <ac:spMkLst>
            <pc:docMk/>
            <pc:sldMk cId="85409830" sldId="263"/>
            <ac:spMk id="44" creationId="{13A7DAFA-DE8C-4D27-9E86-64AE6EABC2E7}"/>
          </ac:spMkLst>
        </pc:spChg>
        <pc:spChg chg="add">
          <ac:chgData name="Shivani Suryawanshi" userId="50e4c81987031841" providerId="LiveId" clId="{6DD88F25-EA13-40EB-970C-88F48431CC98}" dt="2023-10-30T00:46:56.941" v="2284" actId="26606"/>
          <ac:spMkLst>
            <pc:docMk/>
            <pc:sldMk cId="85409830" sldId="263"/>
            <ac:spMk id="45" creationId="{567473F5-B70D-4B5E-8CD5-56A579FDAEF1}"/>
          </ac:spMkLst>
        </pc:spChg>
        <pc:spChg chg="add">
          <ac:chgData name="Shivani Suryawanshi" userId="50e4c81987031841" providerId="LiveId" clId="{6DD88F25-EA13-40EB-970C-88F48431CC98}" dt="2023-10-30T00:46:56.941" v="2284" actId="26606"/>
          <ac:spMkLst>
            <pc:docMk/>
            <pc:sldMk cId="85409830" sldId="263"/>
            <ac:spMk id="48" creationId="{1C52F6C8-2E89-4F61-92C7-299BEF89ECDD}"/>
          </ac:spMkLst>
        </pc:spChg>
        <pc:spChg chg="add">
          <ac:chgData name="Shivani Suryawanshi" userId="50e4c81987031841" providerId="LiveId" clId="{6DD88F25-EA13-40EB-970C-88F48431CC98}" dt="2023-10-30T00:46:56.941" v="2284" actId="26606"/>
          <ac:spMkLst>
            <pc:docMk/>
            <pc:sldMk cId="85409830" sldId="263"/>
            <ac:spMk id="53" creationId="{F835453A-5A8D-49CA-BF02-6EB04EDDB1B5}"/>
          </ac:spMkLst>
        </pc:spChg>
        <pc:spChg chg="add">
          <ac:chgData name="Shivani Suryawanshi" userId="50e4c81987031841" providerId="LiveId" clId="{6DD88F25-EA13-40EB-970C-88F48431CC98}" dt="2023-10-30T00:46:56.941" v="2284" actId="26606"/>
          <ac:spMkLst>
            <pc:docMk/>
            <pc:sldMk cId="85409830" sldId="263"/>
            <ac:spMk id="55" creationId="{0DEA90BA-9EFA-431D-8EEA-76D29FE052E0}"/>
          </ac:spMkLst>
        </pc:spChg>
        <pc:grpChg chg="add del">
          <ac:chgData name="Shivani Suryawanshi" userId="50e4c81987031841" providerId="LiveId" clId="{6DD88F25-EA13-40EB-970C-88F48431CC98}" dt="2023-10-30T00:46:56.925" v="2283" actId="26606"/>
          <ac:grpSpMkLst>
            <pc:docMk/>
            <pc:sldMk cId="85409830" sldId="263"/>
            <ac:grpSpMk id="13" creationId="{A745280D-ED36-41FE-8EB1-CE597C99CFE8}"/>
          </ac:grpSpMkLst>
        </pc:grpChg>
        <pc:grpChg chg="add del">
          <ac:chgData name="Shivani Suryawanshi" userId="50e4c81987031841" providerId="LiveId" clId="{6DD88F25-EA13-40EB-970C-88F48431CC98}" dt="2023-10-30T00:46:56.925" v="2283" actId="26606"/>
          <ac:grpSpMkLst>
            <pc:docMk/>
            <pc:sldMk cId="85409830" sldId="263"/>
            <ac:grpSpMk id="19" creationId="{80E95A5C-1E97-41C3-9DEC-245FF6DEBF1F}"/>
          </ac:grpSpMkLst>
        </pc:grpChg>
        <pc:grpChg chg="add del">
          <ac:chgData name="Shivani Suryawanshi" userId="50e4c81987031841" providerId="LiveId" clId="{6DD88F25-EA13-40EB-970C-88F48431CC98}" dt="2023-10-30T00:46:56.925" v="2283" actId="26606"/>
          <ac:grpSpMkLst>
            <pc:docMk/>
            <pc:sldMk cId="85409830" sldId="263"/>
            <ac:grpSpMk id="29" creationId="{A58DCE86-9AE1-46D1-96D6-04B8B3EDF6FA}"/>
          </ac:grpSpMkLst>
        </pc:grpChg>
        <pc:grpChg chg="add">
          <ac:chgData name="Shivani Suryawanshi" userId="50e4c81987031841" providerId="LiveId" clId="{6DD88F25-EA13-40EB-970C-88F48431CC98}" dt="2023-10-30T00:46:56.941" v="2284" actId="26606"/>
          <ac:grpSpMkLst>
            <pc:docMk/>
            <pc:sldMk cId="85409830" sldId="263"/>
            <ac:grpSpMk id="31" creationId="{59346B03-32C0-4D48-A61B-11552C1863EF}"/>
          </ac:grpSpMkLst>
        </pc:grpChg>
        <pc:grpChg chg="add del">
          <ac:chgData name="Shivani Suryawanshi" userId="50e4c81987031841" providerId="LiveId" clId="{6DD88F25-EA13-40EB-970C-88F48431CC98}" dt="2023-10-30T00:46:56.925" v="2283" actId="26606"/>
          <ac:grpSpMkLst>
            <pc:docMk/>
            <pc:sldMk cId="85409830" sldId="263"/>
            <ac:grpSpMk id="37" creationId="{23B58CC6-A99E-43AF-A467-256F19287FB8}"/>
          </ac:grpSpMkLst>
        </pc:grpChg>
        <pc:grpChg chg="add">
          <ac:chgData name="Shivani Suryawanshi" userId="50e4c81987031841" providerId="LiveId" clId="{6DD88F25-EA13-40EB-970C-88F48431CC98}" dt="2023-10-30T00:46:56.941" v="2284" actId="26606"/>
          <ac:grpSpMkLst>
            <pc:docMk/>
            <pc:sldMk cId="85409830" sldId="263"/>
            <ac:grpSpMk id="39" creationId="{C8ABE731-C1A2-4FD3-9E32-0655C4878A35}"/>
          </ac:grpSpMkLst>
        </pc:grpChg>
        <pc:grpChg chg="add">
          <ac:chgData name="Shivani Suryawanshi" userId="50e4c81987031841" providerId="LiveId" clId="{6DD88F25-EA13-40EB-970C-88F48431CC98}" dt="2023-10-30T00:46:56.941" v="2284" actId="26606"/>
          <ac:grpSpMkLst>
            <pc:docMk/>
            <pc:sldMk cId="85409830" sldId="263"/>
            <ac:grpSpMk id="46" creationId="{D4A2DD72-43DD-48E5-BE34-37D49AB6DE02}"/>
          </ac:grpSpMkLst>
        </pc:grpChg>
        <pc:grpChg chg="add">
          <ac:chgData name="Shivani Suryawanshi" userId="50e4c81987031841" providerId="LiveId" clId="{6DD88F25-EA13-40EB-970C-88F48431CC98}" dt="2023-10-30T00:46:56.941" v="2284" actId="26606"/>
          <ac:grpSpMkLst>
            <pc:docMk/>
            <pc:sldMk cId="85409830" sldId="263"/>
            <ac:grpSpMk id="49" creationId="{E69FF964-E599-4EFE-B276-9CA540461982}"/>
          </ac:grpSpMkLst>
        </pc:grpChg>
        <pc:graphicFrameChg chg="add del">
          <ac:chgData name="Shivani Suryawanshi" userId="50e4c81987031841" providerId="LiveId" clId="{6DD88F25-EA13-40EB-970C-88F48431CC98}" dt="2023-10-30T00:46:56.925" v="2283" actId="26606"/>
          <ac:graphicFrameMkLst>
            <pc:docMk/>
            <pc:sldMk cId="85409830" sldId="263"/>
            <ac:graphicFrameMk id="5" creationId="{3DBA9640-CE80-090B-20DC-2D2C1827CDFC}"/>
          </ac:graphicFrameMkLst>
        </pc:graphicFrameChg>
        <pc:graphicFrameChg chg="add mod modGraphic">
          <ac:chgData name="Shivani Suryawanshi" userId="50e4c81987031841" providerId="LiveId" clId="{6DD88F25-EA13-40EB-970C-88F48431CC98}" dt="2023-10-30T00:48:24.369" v="2299" actId="403"/>
          <ac:graphicFrameMkLst>
            <pc:docMk/>
            <pc:sldMk cId="85409830" sldId="263"/>
            <ac:graphicFrameMk id="56" creationId="{BF37E17B-7E1A-7097-E832-7BA572E4302A}"/>
          </ac:graphicFrameMkLst>
        </pc:graphicFrameChg>
      </pc:sldChg>
      <pc:sldChg chg="addSp modSp new mod modTransition setBg">
        <pc:chgData name="Shivani Suryawanshi" userId="50e4c81987031841" providerId="LiveId" clId="{6DD88F25-EA13-40EB-970C-88F48431CC98}" dt="2023-10-30T01:10:07.313" v="2473"/>
        <pc:sldMkLst>
          <pc:docMk/>
          <pc:sldMk cId="3953062083" sldId="264"/>
        </pc:sldMkLst>
        <pc:spChg chg="mod">
          <ac:chgData name="Shivani Suryawanshi" userId="50e4c81987031841" providerId="LiveId" clId="{6DD88F25-EA13-40EB-970C-88F48431CC98}" dt="2023-10-30T00:54:07.229" v="2352" actId="403"/>
          <ac:spMkLst>
            <pc:docMk/>
            <pc:sldMk cId="3953062083" sldId="264"/>
            <ac:spMk id="2" creationId="{82CA2219-7FDE-BC79-8CB1-BE90DA1DC39D}"/>
          </ac:spMkLst>
        </pc:spChg>
        <pc:spChg chg="mod">
          <ac:chgData name="Shivani Suryawanshi" userId="50e4c81987031841" providerId="LiveId" clId="{6DD88F25-EA13-40EB-970C-88F48431CC98}" dt="2023-10-30T00:53:58.371" v="2350" actId="2711"/>
          <ac:spMkLst>
            <pc:docMk/>
            <pc:sldMk cId="3953062083" sldId="264"/>
            <ac:spMk id="3" creationId="{CE5BE7A5-9DF9-A96F-DFEA-E1FCCE446F95}"/>
          </ac:spMkLst>
        </pc:spChg>
        <pc:grpChg chg="add">
          <ac:chgData name="Shivani Suryawanshi" userId="50e4c81987031841" providerId="LiveId" clId="{6DD88F25-EA13-40EB-970C-88F48431CC98}" dt="2023-10-30T00:53:22.026" v="2342" actId="26606"/>
          <ac:grpSpMkLst>
            <pc:docMk/>
            <pc:sldMk cId="3953062083" sldId="264"/>
            <ac:grpSpMk id="9" creationId="{8CE57D37-C2D0-066B-1AE3-6F4244344F27}"/>
          </ac:grpSpMkLst>
        </pc:grpChg>
        <pc:picChg chg="add">
          <ac:chgData name="Shivani Suryawanshi" userId="50e4c81987031841" providerId="LiveId" clId="{6DD88F25-EA13-40EB-970C-88F48431CC98}" dt="2023-10-30T00:53:22.026" v="2342" actId="26606"/>
          <ac:picMkLst>
            <pc:docMk/>
            <pc:sldMk cId="3953062083" sldId="264"/>
            <ac:picMk id="5" creationId="{B1A8FBA0-078D-FB7C-F9D6-0C25A874F8D5}"/>
          </ac:picMkLst>
        </pc:picChg>
      </pc:sldChg>
      <pc:sldChg chg="addSp delSp modSp new mod modTransition setBg">
        <pc:chgData name="Shivani Suryawanshi" userId="50e4c81987031841" providerId="LiveId" clId="{6DD88F25-EA13-40EB-970C-88F48431CC98}" dt="2023-10-30T01:10:15.694" v="2474"/>
        <pc:sldMkLst>
          <pc:docMk/>
          <pc:sldMk cId="4144458146" sldId="265"/>
        </pc:sldMkLst>
        <pc:spChg chg="mod">
          <ac:chgData name="Shivani Suryawanshi" userId="50e4c81987031841" providerId="LiveId" clId="{6DD88F25-EA13-40EB-970C-88F48431CC98}" dt="2023-10-30T00:56:02.527" v="2373" actId="207"/>
          <ac:spMkLst>
            <pc:docMk/>
            <pc:sldMk cId="4144458146" sldId="265"/>
            <ac:spMk id="2" creationId="{274AA405-B86D-4210-88A8-454124274220}"/>
          </ac:spMkLst>
        </pc:spChg>
        <pc:spChg chg="mod">
          <ac:chgData name="Shivani Suryawanshi" userId="50e4c81987031841" providerId="LiveId" clId="{6DD88F25-EA13-40EB-970C-88F48431CC98}" dt="2023-10-30T00:56:20.293" v="2377" actId="20577"/>
          <ac:spMkLst>
            <pc:docMk/>
            <pc:sldMk cId="4144458146" sldId="265"/>
            <ac:spMk id="3" creationId="{5A9C6313-1A22-9501-BD31-D608FF579365}"/>
          </ac:spMkLst>
        </pc:spChg>
        <pc:spChg chg="add del">
          <ac:chgData name="Shivani Suryawanshi" userId="50e4c81987031841" providerId="LiveId" clId="{6DD88F25-EA13-40EB-970C-88F48431CC98}" dt="2023-10-30T00:54:59.254" v="2356" actId="26606"/>
          <ac:spMkLst>
            <pc:docMk/>
            <pc:sldMk cId="4144458146" sldId="265"/>
            <ac:spMk id="13" creationId="{9F7D5CDA-D291-4307-BF55-1381FED29634}"/>
          </ac:spMkLst>
        </pc:spChg>
        <pc:spChg chg="add del">
          <ac:chgData name="Shivani Suryawanshi" userId="50e4c81987031841" providerId="LiveId" clId="{6DD88F25-EA13-40EB-970C-88F48431CC98}" dt="2023-10-30T00:55:13.094" v="2358" actId="26606"/>
          <ac:spMkLst>
            <pc:docMk/>
            <pc:sldMk cId="4144458146" sldId="265"/>
            <ac:spMk id="16" creationId="{E81BF4F6-F2CF-4984-9D14-D6966D92F99F}"/>
          </ac:spMkLst>
        </pc:spChg>
        <pc:spChg chg="add">
          <ac:chgData name="Shivani Suryawanshi" userId="50e4c81987031841" providerId="LiveId" clId="{6DD88F25-EA13-40EB-970C-88F48431CC98}" dt="2023-10-30T00:55:13.107" v="2359" actId="26606"/>
          <ac:spMkLst>
            <pc:docMk/>
            <pc:sldMk cId="4144458146" sldId="265"/>
            <ac:spMk id="19" creationId="{9F7D5CDA-D291-4307-BF55-1381FED29634}"/>
          </ac:spMkLst>
        </pc:spChg>
        <pc:grpChg chg="add del">
          <ac:chgData name="Shivani Suryawanshi" userId="50e4c81987031841" providerId="LiveId" clId="{6DD88F25-EA13-40EB-970C-88F48431CC98}" dt="2023-10-30T00:54:40.679" v="2354" actId="26606"/>
          <ac:grpSpMkLst>
            <pc:docMk/>
            <pc:sldMk cId="4144458146" sldId="265"/>
            <ac:grpSpMk id="9" creationId="{A5AFD70F-20E3-55D2-E154-7D4FACFBB016}"/>
          </ac:grpSpMkLst>
        </pc:grpChg>
        <pc:picChg chg="add del">
          <ac:chgData name="Shivani Suryawanshi" userId="50e4c81987031841" providerId="LiveId" clId="{6DD88F25-EA13-40EB-970C-88F48431CC98}" dt="2023-10-30T00:54:40.679" v="2354" actId="26606"/>
          <ac:picMkLst>
            <pc:docMk/>
            <pc:sldMk cId="4144458146" sldId="265"/>
            <ac:picMk id="5" creationId="{88A58A80-A6C2-FC8B-9D02-04F99AF7245E}"/>
          </ac:picMkLst>
        </pc:picChg>
        <pc:picChg chg="add del">
          <ac:chgData name="Shivani Suryawanshi" userId="50e4c81987031841" providerId="LiveId" clId="{6DD88F25-EA13-40EB-970C-88F48431CC98}" dt="2023-10-30T00:54:59.254" v="2356" actId="26606"/>
          <ac:picMkLst>
            <pc:docMk/>
            <pc:sldMk cId="4144458146" sldId="265"/>
            <ac:picMk id="14" creationId="{1446B0DE-CCCF-ACB7-31A7-15ED30E69BC3}"/>
          </ac:picMkLst>
        </pc:picChg>
        <pc:picChg chg="add del">
          <ac:chgData name="Shivani Suryawanshi" userId="50e4c81987031841" providerId="LiveId" clId="{6DD88F25-EA13-40EB-970C-88F48431CC98}" dt="2023-10-30T00:55:13.094" v="2358" actId="26606"/>
          <ac:picMkLst>
            <pc:docMk/>
            <pc:sldMk cId="4144458146" sldId="265"/>
            <ac:picMk id="17" creationId="{32ACAFAC-6A13-7483-832E-EEBD415F221F}"/>
          </ac:picMkLst>
        </pc:picChg>
        <pc:picChg chg="add">
          <ac:chgData name="Shivani Suryawanshi" userId="50e4c81987031841" providerId="LiveId" clId="{6DD88F25-EA13-40EB-970C-88F48431CC98}" dt="2023-10-30T00:55:13.107" v="2359" actId="26606"/>
          <ac:picMkLst>
            <pc:docMk/>
            <pc:sldMk cId="4144458146" sldId="265"/>
            <ac:picMk id="20" creationId="{1446B0DE-CCCF-ACB7-31A7-15ED30E69BC3}"/>
          </ac:picMkLst>
        </pc:picChg>
      </pc:sldChg>
      <pc:sldChg chg="addSp delSp modSp new mod modTransition setBg">
        <pc:chgData name="Shivani Suryawanshi" userId="50e4c81987031841" providerId="LiveId" clId="{6DD88F25-EA13-40EB-970C-88F48431CC98}" dt="2023-10-30T01:10:30.131" v="2475"/>
        <pc:sldMkLst>
          <pc:docMk/>
          <pc:sldMk cId="2645357474" sldId="266"/>
        </pc:sldMkLst>
        <pc:spChg chg="mod ord">
          <ac:chgData name="Shivani Suryawanshi" userId="50e4c81987031841" providerId="LiveId" clId="{6DD88F25-EA13-40EB-970C-88F48431CC98}" dt="2023-10-30T01:00:00.833" v="2396" actId="403"/>
          <ac:spMkLst>
            <pc:docMk/>
            <pc:sldMk cId="2645357474" sldId="266"/>
            <ac:spMk id="2" creationId="{3B5E3B7A-5790-6836-0EC2-02FB584B40BB}"/>
          </ac:spMkLst>
        </pc:spChg>
        <pc:spChg chg="mod">
          <ac:chgData name="Shivani Suryawanshi" userId="50e4c81987031841" providerId="LiveId" clId="{6DD88F25-EA13-40EB-970C-88F48431CC98}" dt="2023-10-30T01:00:36.198" v="2408" actId="14100"/>
          <ac:spMkLst>
            <pc:docMk/>
            <pc:sldMk cId="2645357474" sldId="266"/>
            <ac:spMk id="3" creationId="{4172F712-D31C-2C7D-9D44-836AE4196B8B}"/>
          </ac:spMkLst>
        </pc:spChg>
        <pc:spChg chg="add">
          <ac:chgData name="Shivani Suryawanshi" userId="50e4c81987031841" providerId="LiveId" clId="{6DD88F25-EA13-40EB-970C-88F48431CC98}" dt="2023-10-30T00:59:12.998" v="2386" actId="26606"/>
          <ac:spMkLst>
            <pc:docMk/>
            <pc:sldMk cId="2645357474" sldId="266"/>
            <ac:spMk id="22" creationId="{70DFA0FD-AB28-4B25-B870-4D2BBC35BA1D}"/>
          </ac:spMkLst>
        </pc:spChg>
        <pc:grpChg chg="add del">
          <ac:chgData name="Shivani Suryawanshi" userId="50e4c81987031841" providerId="LiveId" clId="{6DD88F25-EA13-40EB-970C-88F48431CC98}" dt="2023-10-30T00:56:56.931" v="2379" actId="26606"/>
          <ac:grpSpMkLst>
            <pc:docMk/>
            <pc:sldMk cId="2645357474" sldId="266"/>
            <ac:grpSpMk id="10" creationId="{C54A2A4D-19EF-3552-F383-6AD9587C8AFC}"/>
          </ac:grpSpMkLst>
        </pc:grpChg>
        <pc:grpChg chg="add">
          <ac:chgData name="Shivani Suryawanshi" userId="50e4c81987031841" providerId="LiveId" clId="{6DD88F25-EA13-40EB-970C-88F48431CC98}" dt="2023-10-30T00:59:12.998" v="2386" actId="26606"/>
          <ac:grpSpMkLst>
            <pc:docMk/>
            <pc:sldMk cId="2645357474" sldId="266"/>
            <ac:grpSpMk id="16" creationId="{0D628DFB-9CD1-4E2B-8B44-9FDF7E80F6D9}"/>
          </ac:grpSpMkLst>
        </pc:grpChg>
        <pc:picChg chg="add mod ord">
          <ac:chgData name="Shivani Suryawanshi" userId="50e4c81987031841" providerId="LiveId" clId="{6DD88F25-EA13-40EB-970C-88F48431CC98}" dt="2023-10-30T00:59:12.998" v="2386" actId="26606"/>
          <ac:picMkLst>
            <pc:docMk/>
            <pc:sldMk cId="2645357474" sldId="266"/>
            <ac:picMk id="5" creationId="{99ACEFF8-E37A-F45F-8E6B-28FF41941D6F}"/>
          </ac:picMkLst>
        </pc:picChg>
        <pc:picChg chg="add del">
          <ac:chgData name="Shivani Suryawanshi" userId="50e4c81987031841" providerId="LiveId" clId="{6DD88F25-EA13-40EB-970C-88F48431CC98}" dt="2023-10-30T00:56:56.931" v="2379" actId="26606"/>
          <ac:picMkLst>
            <pc:docMk/>
            <pc:sldMk cId="2645357474" sldId="266"/>
            <ac:picMk id="7" creationId="{10747206-7221-00E1-9240-34B82D326496}"/>
          </ac:picMkLst>
        </pc:picChg>
        <pc:cxnChg chg="add del">
          <ac:chgData name="Shivani Suryawanshi" userId="50e4c81987031841" providerId="LiveId" clId="{6DD88F25-EA13-40EB-970C-88F48431CC98}" dt="2023-10-30T00:59:12.998" v="2386" actId="26606"/>
          <ac:cxnSpMkLst>
            <pc:docMk/>
            <pc:sldMk cId="2645357474" sldId="266"/>
            <ac:cxnSpMk id="9" creationId="{1503BFE4-729B-D9D0-C17B-501E6AF1127A}"/>
          </ac:cxnSpMkLst>
        </pc:cxnChg>
        <pc:cxnChg chg="add del">
          <ac:chgData name="Shivani Suryawanshi" userId="50e4c81987031841" providerId="LiveId" clId="{6DD88F25-EA13-40EB-970C-88F48431CC98}" dt="2023-10-30T00:59:12.972" v="2385" actId="26606"/>
          <ac:cxnSpMkLst>
            <pc:docMk/>
            <pc:sldMk cId="2645357474" sldId="266"/>
            <ac:cxnSpMk id="14" creationId="{FC23E3B9-5ABF-58B3-E2B0-E9A5DAA90037}"/>
          </ac:cxnSpMkLst>
        </pc:cxnChg>
      </pc:sldChg>
      <pc:sldChg chg="addSp delSp modSp new mod modTransition setBg">
        <pc:chgData name="Shivani Suryawanshi" userId="50e4c81987031841" providerId="LiveId" clId="{6DD88F25-EA13-40EB-970C-88F48431CC98}" dt="2023-10-30T01:10:45.788" v="2476"/>
        <pc:sldMkLst>
          <pc:docMk/>
          <pc:sldMk cId="184965692" sldId="267"/>
        </pc:sldMkLst>
        <pc:spChg chg="mod">
          <ac:chgData name="Shivani Suryawanshi" userId="50e4c81987031841" providerId="LiveId" clId="{6DD88F25-EA13-40EB-970C-88F48431CC98}" dt="2023-10-30T01:01:43.518" v="2422" actId="207"/>
          <ac:spMkLst>
            <pc:docMk/>
            <pc:sldMk cId="184965692" sldId="267"/>
            <ac:spMk id="2" creationId="{2CF258BF-02B0-0A85-45A0-0087A619A0D3}"/>
          </ac:spMkLst>
        </pc:spChg>
        <pc:spChg chg="mod">
          <ac:chgData name="Shivani Suryawanshi" userId="50e4c81987031841" providerId="LiveId" clId="{6DD88F25-EA13-40EB-970C-88F48431CC98}" dt="2023-10-30T01:01:46.301" v="2423" actId="207"/>
          <ac:spMkLst>
            <pc:docMk/>
            <pc:sldMk cId="184965692" sldId="267"/>
            <ac:spMk id="3" creationId="{7DFC5F29-21F5-E02D-8B31-BB8F45803F61}"/>
          </ac:spMkLst>
        </pc:spChg>
        <pc:spChg chg="add del">
          <ac:chgData name="Shivani Suryawanshi" userId="50e4c81987031841" providerId="LiveId" clId="{6DD88F25-EA13-40EB-970C-88F48431CC98}" dt="2023-10-30T01:01:07.328" v="2410" actId="26606"/>
          <ac:spMkLst>
            <pc:docMk/>
            <pc:sldMk cId="184965692" sldId="267"/>
            <ac:spMk id="9" creationId="{8FC9BE17-9A7B-462D-AE50-3D8777387304}"/>
          </ac:spMkLst>
        </pc:spChg>
        <pc:spChg chg="add del">
          <ac:chgData name="Shivani Suryawanshi" userId="50e4c81987031841" providerId="LiveId" clId="{6DD88F25-EA13-40EB-970C-88F48431CC98}" dt="2023-10-30T01:01:07.328" v="2410" actId="26606"/>
          <ac:spMkLst>
            <pc:docMk/>
            <pc:sldMk cId="184965692" sldId="267"/>
            <ac:spMk id="11" creationId="{3EBE8569-6AEC-4B8C-8D53-2DE337CDBA65}"/>
          </ac:spMkLst>
        </pc:spChg>
        <pc:spChg chg="add del">
          <ac:chgData name="Shivani Suryawanshi" userId="50e4c81987031841" providerId="LiveId" clId="{6DD88F25-EA13-40EB-970C-88F48431CC98}" dt="2023-10-30T01:01:07.328" v="2410" actId="26606"/>
          <ac:spMkLst>
            <pc:docMk/>
            <pc:sldMk cId="184965692" sldId="267"/>
            <ac:spMk id="13" creationId="{55D4142C-5077-457F-A6AD-3FECFDB39685}"/>
          </ac:spMkLst>
        </pc:spChg>
        <pc:spChg chg="add del">
          <ac:chgData name="Shivani Suryawanshi" userId="50e4c81987031841" providerId="LiveId" clId="{6DD88F25-EA13-40EB-970C-88F48431CC98}" dt="2023-10-30T01:01:07.328" v="2410" actId="26606"/>
          <ac:spMkLst>
            <pc:docMk/>
            <pc:sldMk cId="184965692" sldId="267"/>
            <ac:spMk id="15" creationId="{7A5F0580-5EE9-419F-96EE-B6529EF6E7D0}"/>
          </ac:spMkLst>
        </pc:spChg>
        <pc:spChg chg="add del">
          <ac:chgData name="Shivani Suryawanshi" userId="50e4c81987031841" providerId="LiveId" clId="{6DD88F25-EA13-40EB-970C-88F48431CC98}" dt="2023-10-30T01:01:21.278" v="2414" actId="26606"/>
          <ac:spMkLst>
            <pc:docMk/>
            <pc:sldMk cId="184965692" sldId="267"/>
            <ac:spMk id="17" creationId="{79477870-C64A-4E35-8F2F-05B7114F3C74}"/>
          </ac:spMkLst>
        </pc:spChg>
        <pc:spChg chg="add del">
          <ac:chgData name="Shivani Suryawanshi" userId="50e4c81987031841" providerId="LiveId" clId="{6DD88F25-EA13-40EB-970C-88F48431CC98}" dt="2023-10-30T01:01:21.278" v="2414" actId="26606"/>
          <ac:spMkLst>
            <pc:docMk/>
            <pc:sldMk cId="184965692" sldId="267"/>
            <ac:spMk id="18" creationId="{8AEA628B-C8FF-4D0B-B111-F101F580B15D}"/>
          </ac:spMkLst>
        </pc:spChg>
        <pc:spChg chg="add del">
          <ac:chgData name="Shivani Suryawanshi" userId="50e4c81987031841" providerId="LiveId" clId="{6DD88F25-EA13-40EB-970C-88F48431CC98}" dt="2023-10-30T01:01:21.278" v="2414" actId="26606"/>
          <ac:spMkLst>
            <pc:docMk/>
            <pc:sldMk cId="184965692" sldId="267"/>
            <ac:spMk id="19" creationId="{42663BD0-064C-40FC-A331-F49FCA9536AA}"/>
          </ac:spMkLst>
        </pc:spChg>
        <pc:spChg chg="add">
          <ac:chgData name="Shivani Suryawanshi" userId="50e4c81987031841" providerId="LiveId" clId="{6DD88F25-EA13-40EB-970C-88F48431CC98}" dt="2023-10-30T01:01:21.278" v="2414" actId="26606"/>
          <ac:spMkLst>
            <pc:docMk/>
            <pc:sldMk cId="184965692" sldId="267"/>
            <ac:spMk id="25" creationId="{9F7D5CDA-D291-4307-BF55-1381FED29634}"/>
          </ac:spMkLst>
        </pc:spChg>
        <pc:picChg chg="add del">
          <ac:chgData name="Shivani Suryawanshi" userId="50e4c81987031841" providerId="LiveId" clId="{6DD88F25-EA13-40EB-970C-88F48431CC98}" dt="2023-10-30T01:01:07.328" v="2410" actId="26606"/>
          <ac:picMkLst>
            <pc:docMk/>
            <pc:sldMk cId="184965692" sldId="267"/>
            <ac:picMk id="5" creationId="{86BCF2A5-1949-E8AB-C33B-5E0DA8D40D9F}"/>
          </ac:picMkLst>
        </pc:picChg>
        <pc:picChg chg="add mod">
          <ac:chgData name="Shivani Suryawanshi" userId="50e4c81987031841" providerId="LiveId" clId="{6DD88F25-EA13-40EB-970C-88F48431CC98}" dt="2023-10-30T01:01:21.278" v="2414" actId="26606"/>
          <ac:picMkLst>
            <pc:docMk/>
            <pc:sldMk cId="184965692" sldId="267"/>
            <ac:picMk id="20" creationId="{5CF2CAB0-65BB-119B-8763-9A75D3B1D88D}"/>
          </ac:picMkLst>
        </pc:picChg>
      </pc:sldChg>
      <pc:sldChg chg="addSp modSp new mod modTransition setBg">
        <pc:chgData name="Shivani Suryawanshi" userId="50e4c81987031841" providerId="LiveId" clId="{6DD88F25-EA13-40EB-970C-88F48431CC98}" dt="2023-10-30T02:36:58.369" v="2601" actId="20577"/>
        <pc:sldMkLst>
          <pc:docMk/>
          <pc:sldMk cId="4088281839" sldId="268"/>
        </pc:sldMkLst>
        <pc:spChg chg="mod">
          <ac:chgData name="Shivani Suryawanshi" userId="50e4c81987031841" providerId="LiveId" clId="{6DD88F25-EA13-40EB-970C-88F48431CC98}" dt="2023-10-30T02:19:05.266" v="2584" actId="14100"/>
          <ac:spMkLst>
            <pc:docMk/>
            <pc:sldMk cId="4088281839" sldId="268"/>
            <ac:spMk id="2" creationId="{04E213DE-A2D0-6F68-C806-FC2A606DAEEE}"/>
          </ac:spMkLst>
        </pc:spChg>
        <pc:spChg chg="mod">
          <ac:chgData name="Shivani Suryawanshi" userId="50e4c81987031841" providerId="LiveId" clId="{6DD88F25-EA13-40EB-970C-88F48431CC98}" dt="2023-10-30T02:36:58.369" v="2601" actId="20577"/>
          <ac:spMkLst>
            <pc:docMk/>
            <pc:sldMk cId="4088281839" sldId="268"/>
            <ac:spMk id="3" creationId="{BD5C34D1-974B-EBA6-85BC-AA0EC9DE4580}"/>
          </ac:spMkLst>
        </pc:spChg>
        <pc:spChg chg="add">
          <ac:chgData name="Shivani Suryawanshi" userId="50e4c81987031841" providerId="LiveId" clId="{6DD88F25-EA13-40EB-970C-88F48431CC98}" dt="2023-10-30T01:02:47.616" v="2428" actId="26606"/>
          <ac:spMkLst>
            <pc:docMk/>
            <pc:sldMk cId="4088281839" sldId="268"/>
            <ac:spMk id="9" creationId="{9AA72BD9-2C5A-4EDC-931F-5AA08EACA0F3}"/>
          </ac:spMkLst>
        </pc:spChg>
        <pc:spChg chg="add">
          <ac:chgData name="Shivani Suryawanshi" userId="50e4c81987031841" providerId="LiveId" clId="{6DD88F25-EA13-40EB-970C-88F48431CC98}" dt="2023-10-30T01:02:47.616" v="2428" actId="26606"/>
          <ac:spMkLst>
            <pc:docMk/>
            <pc:sldMk cId="4088281839" sldId="268"/>
            <ac:spMk id="11" creationId="{DD3981AC-7B61-4947-BCF3-F7AA7FA385B9}"/>
          </ac:spMkLst>
        </pc:spChg>
        <pc:spChg chg="add">
          <ac:chgData name="Shivani Suryawanshi" userId="50e4c81987031841" providerId="LiveId" clId="{6DD88F25-EA13-40EB-970C-88F48431CC98}" dt="2023-10-30T01:02:47.616" v="2428" actId="26606"/>
          <ac:spMkLst>
            <pc:docMk/>
            <pc:sldMk cId="4088281839" sldId="268"/>
            <ac:spMk id="13" creationId="{55D4142C-5077-457F-A6AD-3FECFDB39685}"/>
          </ac:spMkLst>
        </pc:spChg>
        <pc:spChg chg="add">
          <ac:chgData name="Shivani Suryawanshi" userId="50e4c81987031841" providerId="LiveId" clId="{6DD88F25-EA13-40EB-970C-88F48431CC98}" dt="2023-10-30T01:02:47.616" v="2428" actId="26606"/>
          <ac:spMkLst>
            <pc:docMk/>
            <pc:sldMk cId="4088281839" sldId="268"/>
            <ac:spMk id="15" creationId="{7A5F0580-5EE9-419F-96EE-B6529EF6E7D0}"/>
          </ac:spMkLst>
        </pc:spChg>
        <pc:picChg chg="add mod">
          <ac:chgData name="Shivani Suryawanshi" userId="50e4c81987031841" providerId="LiveId" clId="{6DD88F25-EA13-40EB-970C-88F48431CC98}" dt="2023-10-30T02:19:36.559" v="2588" actId="14100"/>
          <ac:picMkLst>
            <pc:docMk/>
            <pc:sldMk cId="4088281839" sldId="268"/>
            <ac:picMk id="5" creationId="{8B0A268B-03FB-64B7-9D78-B13A34F7E027}"/>
          </ac:picMkLst>
        </pc:picChg>
      </pc:sldChg>
      <pc:sldChg chg="addSp delSp modSp new mod modTransition setBg">
        <pc:chgData name="Shivani Suryawanshi" userId="50e4c81987031841" providerId="LiveId" clId="{6DD88F25-EA13-40EB-970C-88F48431CC98}" dt="2023-10-30T01:10:53.031" v="2477"/>
        <pc:sldMkLst>
          <pc:docMk/>
          <pc:sldMk cId="3741819010" sldId="269"/>
        </pc:sldMkLst>
        <pc:spChg chg="del mod">
          <ac:chgData name="Shivani Suryawanshi" userId="50e4c81987031841" providerId="LiveId" clId="{6DD88F25-EA13-40EB-970C-88F48431CC98}" dt="2023-10-30T00:25:05.497" v="1269" actId="26606"/>
          <ac:spMkLst>
            <pc:docMk/>
            <pc:sldMk cId="3741819010" sldId="269"/>
            <ac:spMk id="2" creationId="{34B9504A-5709-6E67-EB1F-79A4A930269D}"/>
          </ac:spMkLst>
        </pc:spChg>
        <pc:spChg chg="del mod">
          <ac:chgData name="Shivani Suryawanshi" userId="50e4c81987031841" providerId="LiveId" clId="{6DD88F25-EA13-40EB-970C-88F48431CC98}" dt="2023-10-30T00:25:01.499" v="1268" actId="931"/>
          <ac:spMkLst>
            <pc:docMk/>
            <pc:sldMk cId="3741819010" sldId="269"/>
            <ac:spMk id="3" creationId="{7CAA6D92-A66F-C424-6093-88C3ACC6ACF9}"/>
          </ac:spMkLst>
        </pc:spChg>
        <pc:spChg chg="add del">
          <ac:chgData name="Shivani Suryawanshi" userId="50e4c81987031841" providerId="LiveId" clId="{6DD88F25-EA13-40EB-970C-88F48431CC98}" dt="2023-10-30T01:02:13.249" v="2427" actId="26606"/>
          <ac:spMkLst>
            <pc:docMk/>
            <pc:sldMk cId="3741819010" sldId="269"/>
            <ac:spMk id="10" creationId="{E722B2DD-E14D-4972-9D98-5D6E61B1B2D2}"/>
          </ac:spMkLst>
        </pc:spChg>
        <pc:picChg chg="add mod">
          <ac:chgData name="Shivani Suryawanshi" userId="50e4c81987031841" providerId="LiveId" clId="{6DD88F25-EA13-40EB-970C-88F48431CC98}" dt="2023-10-30T01:02:13.249" v="2427" actId="26606"/>
          <ac:picMkLst>
            <pc:docMk/>
            <pc:sldMk cId="3741819010" sldId="269"/>
            <ac:picMk id="5" creationId="{37CFEFAA-C2C5-4A89-FCE3-2F8F9214ACFE}"/>
          </ac:picMkLst>
        </pc:picChg>
      </pc:sldChg>
      <pc:sldChg chg="addSp delSp modSp new mod modTransition setBg setClrOvrMap">
        <pc:chgData name="Shivani Suryawanshi" userId="50e4c81987031841" providerId="LiveId" clId="{6DD88F25-EA13-40EB-970C-88F48431CC98}" dt="2023-10-30T01:12:02.864" v="2485"/>
        <pc:sldMkLst>
          <pc:docMk/>
          <pc:sldMk cId="3195975506" sldId="270"/>
        </pc:sldMkLst>
        <pc:spChg chg="mod">
          <ac:chgData name="Shivani Suryawanshi" userId="50e4c81987031841" providerId="LiveId" clId="{6DD88F25-EA13-40EB-970C-88F48431CC98}" dt="2023-10-30T01:03:39.357" v="2436" actId="26606"/>
          <ac:spMkLst>
            <pc:docMk/>
            <pc:sldMk cId="3195975506" sldId="270"/>
            <ac:spMk id="2" creationId="{61DC9011-8B2A-9963-50DB-F8496FE49C54}"/>
          </ac:spMkLst>
        </pc:spChg>
        <pc:spChg chg="del mod">
          <ac:chgData name="Shivani Suryawanshi" userId="50e4c81987031841" providerId="LiveId" clId="{6DD88F25-EA13-40EB-970C-88F48431CC98}" dt="2023-10-30T01:03:39.357" v="2436" actId="26606"/>
          <ac:spMkLst>
            <pc:docMk/>
            <pc:sldMk cId="3195975506" sldId="270"/>
            <ac:spMk id="3" creationId="{5434B10E-E0D0-C7EA-EAFF-C4277024476A}"/>
          </ac:spMkLst>
        </pc:spChg>
        <pc:spChg chg="add del">
          <ac:chgData name="Shivani Suryawanshi" userId="50e4c81987031841" providerId="LiveId" clId="{6DD88F25-EA13-40EB-970C-88F48431CC98}" dt="2023-10-30T01:04:15.868" v="2442" actId="26606"/>
          <ac:spMkLst>
            <pc:docMk/>
            <pc:sldMk cId="3195975506" sldId="270"/>
            <ac:spMk id="10" creationId="{B50AB553-2A96-4A92-96F2-93548E096954}"/>
          </ac:spMkLst>
        </pc:spChg>
        <pc:spChg chg="add del">
          <ac:chgData name="Shivani Suryawanshi" userId="50e4c81987031841" providerId="LiveId" clId="{6DD88F25-EA13-40EB-970C-88F48431CC98}" dt="2023-10-30T01:04:07.290" v="2439" actId="26606"/>
          <ac:spMkLst>
            <pc:docMk/>
            <pc:sldMk cId="3195975506" sldId="270"/>
            <ac:spMk id="15" creationId="{B50AB553-2A96-4A92-96F2-93548E096954}"/>
          </ac:spMkLst>
        </pc:spChg>
        <pc:graphicFrameChg chg="add mod modGraphic">
          <ac:chgData name="Shivani Suryawanshi" userId="50e4c81987031841" providerId="LiveId" clId="{6DD88F25-EA13-40EB-970C-88F48431CC98}" dt="2023-10-30T01:06:16.314" v="2461" actId="26606"/>
          <ac:graphicFrameMkLst>
            <pc:docMk/>
            <pc:sldMk cId="3195975506" sldId="270"/>
            <ac:graphicFrameMk id="5" creationId="{3E8D6256-7A61-59E6-8605-1858BE8D5630}"/>
          </ac:graphicFrameMkLst>
        </pc:graphicFrameChg>
        <pc:picChg chg="add mod">
          <ac:chgData name="Shivani Suryawanshi" userId="50e4c81987031841" providerId="LiveId" clId="{6DD88F25-EA13-40EB-970C-88F48431CC98}" dt="2023-10-30T01:04:28.103" v="2444" actId="207"/>
          <ac:picMkLst>
            <pc:docMk/>
            <pc:sldMk cId="3195975506" sldId="270"/>
            <ac:picMk id="6" creationId="{1B44427C-BE18-073A-C623-A351EFFA7D17}"/>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373A1-41F3-4210-BCF2-FB13CB99171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877AA4F-FF41-4CFC-9E1B-7B017C2E9324}">
      <dgm:prSet/>
      <dgm:spPr/>
      <dgm:t>
        <a:bodyPr/>
        <a:lstStyle/>
        <a:p>
          <a:r>
            <a:rPr lang="en-US" b="0" i="0" dirty="0">
              <a:latin typeface="Abadi" panose="020B0604020104020204" pitchFamily="34" charset="0"/>
            </a:rPr>
            <a:t>What factors most significantly influence the price of used cars? Does the brand influence  the cost of the car ?</a:t>
          </a:r>
          <a:endParaRPr lang="en-US" dirty="0">
            <a:latin typeface="Abadi" panose="020B0604020104020204" pitchFamily="34" charset="0"/>
          </a:endParaRPr>
        </a:p>
      </dgm:t>
    </dgm:pt>
    <dgm:pt modelId="{DEDEAAAA-B022-469C-BDE8-37B3951AA872}" type="parTrans" cxnId="{DACF12DD-710C-4AF0-A0F3-B24694C80C09}">
      <dgm:prSet/>
      <dgm:spPr/>
      <dgm:t>
        <a:bodyPr/>
        <a:lstStyle/>
        <a:p>
          <a:endParaRPr lang="en-US"/>
        </a:p>
      </dgm:t>
    </dgm:pt>
    <dgm:pt modelId="{8E06FA12-C154-4C91-AC85-04617A48EFCF}" type="sibTrans" cxnId="{DACF12DD-710C-4AF0-A0F3-B24694C80C09}">
      <dgm:prSet/>
      <dgm:spPr/>
      <dgm:t>
        <a:bodyPr/>
        <a:lstStyle/>
        <a:p>
          <a:endParaRPr lang="en-US"/>
        </a:p>
      </dgm:t>
    </dgm:pt>
    <dgm:pt modelId="{2C78C916-5C32-448C-8F1E-AFF8F549011E}">
      <dgm:prSet/>
      <dgm:spPr/>
      <dgm:t>
        <a:bodyPr/>
        <a:lstStyle/>
        <a:p>
          <a:r>
            <a:rPr lang="en-US" b="0" i="0" dirty="0">
              <a:latin typeface="Abadi" panose="020B0604020104020204" pitchFamily="34" charset="0"/>
            </a:rPr>
            <a:t>Which body style of the car is most popular, and how does the body style affect the price?</a:t>
          </a:r>
          <a:endParaRPr lang="en-US" dirty="0">
            <a:latin typeface="Abadi" panose="020B0604020104020204" pitchFamily="34" charset="0"/>
          </a:endParaRPr>
        </a:p>
      </dgm:t>
    </dgm:pt>
    <dgm:pt modelId="{0E18EF51-C619-43C6-AC07-CCB24701AB7D}" type="parTrans" cxnId="{3C29421D-D7C9-43F9-A362-2843929C1FC3}">
      <dgm:prSet/>
      <dgm:spPr/>
      <dgm:t>
        <a:bodyPr/>
        <a:lstStyle/>
        <a:p>
          <a:endParaRPr lang="en-US"/>
        </a:p>
      </dgm:t>
    </dgm:pt>
    <dgm:pt modelId="{883EA634-F003-499E-B8FD-E86E4851CCE2}" type="sibTrans" cxnId="{3C29421D-D7C9-43F9-A362-2843929C1FC3}">
      <dgm:prSet/>
      <dgm:spPr/>
      <dgm:t>
        <a:bodyPr/>
        <a:lstStyle/>
        <a:p>
          <a:endParaRPr lang="en-US"/>
        </a:p>
      </dgm:t>
    </dgm:pt>
    <dgm:pt modelId="{D3C3F952-6210-414A-BAF8-CC76DDC12AE8}">
      <dgm:prSet/>
      <dgm:spPr/>
      <dgm:t>
        <a:bodyPr/>
        <a:lstStyle/>
        <a:p>
          <a:r>
            <a:rPr lang="en-US" b="0" i="0" dirty="0">
              <a:latin typeface="Abadi" panose="020B0604020104020204" pitchFamily="34" charset="0"/>
            </a:rPr>
            <a:t>How does the fuel type of a car affect its popularity and price?</a:t>
          </a:r>
          <a:endParaRPr lang="en-US" dirty="0">
            <a:latin typeface="Abadi" panose="020B0604020104020204" pitchFamily="34" charset="0"/>
          </a:endParaRPr>
        </a:p>
      </dgm:t>
    </dgm:pt>
    <dgm:pt modelId="{A49E0FD2-7B00-4395-AA30-D78A167D0C4A}" type="parTrans" cxnId="{A28648DC-AF66-4EF6-860C-D7951EB619DE}">
      <dgm:prSet/>
      <dgm:spPr/>
      <dgm:t>
        <a:bodyPr/>
        <a:lstStyle/>
        <a:p>
          <a:endParaRPr lang="en-US"/>
        </a:p>
      </dgm:t>
    </dgm:pt>
    <dgm:pt modelId="{65B6C86B-E4DF-4651-96D1-DA21DF82B4D4}" type="sibTrans" cxnId="{A28648DC-AF66-4EF6-860C-D7951EB619DE}">
      <dgm:prSet/>
      <dgm:spPr/>
      <dgm:t>
        <a:bodyPr/>
        <a:lstStyle/>
        <a:p>
          <a:endParaRPr lang="en-US"/>
        </a:p>
      </dgm:t>
    </dgm:pt>
    <dgm:pt modelId="{384069C4-0BA4-4D6D-81AE-229C6F4D2B3C}" type="pres">
      <dgm:prSet presAssocID="{754373A1-41F3-4210-BCF2-FB13CB991710}" presName="linear" presStyleCnt="0">
        <dgm:presLayoutVars>
          <dgm:animLvl val="lvl"/>
          <dgm:resizeHandles val="exact"/>
        </dgm:presLayoutVars>
      </dgm:prSet>
      <dgm:spPr/>
    </dgm:pt>
    <dgm:pt modelId="{C10E38D9-7EE2-4FBB-B092-F1F98A97B9B5}" type="pres">
      <dgm:prSet presAssocID="{B877AA4F-FF41-4CFC-9E1B-7B017C2E9324}" presName="parentText" presStyleLbl="node1" presStyleIdx="0" presStyleCnt="3">
        <dgm:presLayoutVars>
          <dgm:chMax val="0"/>
          <dgm:bulletEnabled val="1"/>
        </dgm:presLayoutVars>
      </dgm:prSet>
      <dgm:spPr/>
    </dgm:pt>
    <dgm:pt modelId="{7E7C31DB-3A5C-48AF-BCDD-89ADB612B50B}" type="pres">
      <dgm:prSet presAssocID="{8E06FA12-C154-4C91-AC85-04617A48EFCF}" presName="spacer" presStyleCnt="0"/>
      <dgm:spPr/>
    </dgm:pt>
    <dgm:pt modelId="{D8D2609E-D781-419C-B98E-6F59B8D1F920}" type="pres">
      <dgm:prSet presAssocID="{2C78C916-5C32-448C-8F1E-AFF8F549011E}" presName="parentText" presStyleLbl="node1" presStyleIdx="1" presStyleCnt="3">
        <dgm:presLayoutVars>
          <dgm:chMax val="0"/>
          <dgm:bulletEnabled val="1"/>
        </dgm:presLayoutVars>
      </dgm:prSet>
      <dgm:spPr/>
    </dgm:pt>
    <dgm:pt modelId="{F539F1C4-D4F9-468A-9A98-CF41EE02664B}" type="pres">
      <dgm:prSet presAssocID="{883EA634-F003-499E-B8FD-E86E4851CCE2}" presName="spacer" presStyleCnt="0"/>
      <dgm:spPr/>
    </dgm:pt>
    <dgm:pt modelId="{AD8123AC-23B1-4BED-AFD4-4A7229A63DE8}" type="pres">
      <dgm:prSet presAssocID="{D3C3F952-6210-414A-BAF8-CC76DDC12AE8}" presName="parentText" presStyleLbl="node1" presStyleIdx="2" presStyleCnt="3">
        <dgm:presLayoutVars>
          <dgm:chMax val="0"/>
          <dgm:bulletEnabled val="1"/>
        </dgm:presLayoutVars>
      </dgm:prSet>
      <dgm:spPr/>
    </dgm:pt>
  </dgm:ptLst>
  <dgm:cxnLst>
    <dgm:cxn modelId="{3C29421D-D7C9-43F9-A362-2843929C1FC3}" srcId="{754373A1-41F3-4210-BCF2-FB13CB991710}" destId="{2C78C916-5C32-448C-8F1E-AFF8F549011E}" srcOrd="1" destOrd="0" parTransId="{0E18EF51-C619-43C6-AC07-CCB24701AB7D}" sibTransId="{883EA634-F003-499E-B8FD-E86E4851CCE2}"/>
    <dgm:cxn modelId="{281BAD3E-27FC-4329-8E93-32DAC70E612D}" type="presOf" srcId="{D3C3F952-6210-414A-BAF8-CC76DDC12AE8}" destId="{AD8123AC-23B1-4BED-AFD4-4A7229A63DE8}" srcOrd="0" destOrd="0" presId="urn:microsoft.com/office/officeart/2005/8/layout/vList2"/>
    <dgm:cxn modelId="{D4133B45-8441-4C4D-9443-217D5FA1F790}" type="presOf" srcId="{754373A1-41F3-4210-BCF2-FB13CB991710}" destId="{384069C4-0BA4-4D6D-81AE-229C6F4D2B3C}" srcOrd="0" destOrd="0" presId="urn:microsoft.com/office/officeart/2005/8/layout/vList2"/>
    <dgm:cxn modelId="{5FD85C65-19E3-46B5-90A8-ED4188EF00EB}" type="presOf" srcId="{2C78C916-5C32-448C-8F1E-AFF8F549011E}" destId="{D8D2609E-D781-419C-B98E-6F59B8D1F920}" srcOrd="0" destOrd="0" presId="urn:microsoft.com/office/officeart/2005/8/layout/vList2"/>
    <dgm:cxn modelId="{992DCAB9-8377-4E8E-9E2F-F6D2DD368407}" type="presOf" srcId="{B877AA4F-FF41-4CFC-9E1B-7B017C2E9324}" destId="{C10E38D9-7EE2-4FBB-B092-F1F98A97B9B5}" srcOrd="0" destOrd="0" presId="urn:microsoft.com/office/officeart/2005/8/layout/vList2"/>
    <dgm:cxn modelId="{A28648DC-AF66-4EF6-860C-D7951EB619DE}" srcId="{754373A1-41F3-4210-BCF2-FB13CB991710}" destId="{D3C3F952-6210-414A-BAF8-CC76DDC12AE8}" srcOrd="2" destOrd="0" parTransId="{A49E0FD2-7B00-4395-AA30-D78A167D0C4A}" sibTransId="{65B6C86B-E4DF-4651-96D1-DA21DF82B4D4}"/>
    <dgm:cxn modelId="{DACF12DD-710C-4AF0-A0F3-B24694C80C09}" srcId="{754373A1-41F3-4210-BCF2-FB13CB991710}" destId="{B877AA4F-FF41-4CFC-9E1B-7B017C2E9324}" srcOrd="0" destOrd="0" parTransId="{DEDEAAAA-B022-469C-BDE8-37B3951AA872}" sibTransId="{8E06FA12-C154-4C91-AC85-04617A48EFCF}"/>
    <dgm:cxn modelId="{B10BDB89-44FD-411C-A1C1-EC1D5D6005C5}" type="presParOf" srcId="{384069C4-0BA4-4D6D-81AE-229C6F4D2B3C}" destId="{C10E38D9-7EE2-4FBB-B092-F1F98A97B9B5}" srcOrd="0" destOrd="0" presId="urn:microsoft.com/office/officeart/2005/8/layout/vList2"/>
    <dgm:cxn modelId="{7C171AD6-4388-4B0E-A675-1EDF47BBA313}" type="presParOf" srcId="{384069C4-0BA4-4D6D-81AE-229C6F4D2B3C}" destId="{7E7C31DB-3A5C-48AF-BCDD-89ADB612B50B}" srcOrd="1" destOrd="0" presId="urn:microsoft.com/office/officeart/2005/8/layout/vList2"/>
    <dgm:cxn modelId="{43DA55C0-4F9A-4776-8285-774B381B7409}" type="presParOf" srcId="{384069C4-0BA4-4D6D-81AE-229C6F4D2B3C}" destId="{D8D2609E-D781-419C-B98E-6F59B8D1F920}" srcOrd="2" destOrd="0" presId="urn:microsoft.com/office/officeart/2005/8/layout/vList2"/>
    <dgm:cxn modelId="{7C526E34-0439-4D80-8AD7-AB5956E4E488}" type="presParOf" srcId="{384069C4-0BA4-4D6D-81AE-229C6F4D2B3C}" destId="{F539F1C4-D4F9-468A-9A98-CF41EE02664B}" srcOrd="3" destOrd="0" presId="urn:microsoft.com/office/officeart/2005/8/layout/vList2"/>
    <dgm:cxn modelId="{C5C8B588-05B4-4B6C-99A4-92DA0946CB57}" type="presParOf" srcId="{384069C4-0BA4-4D6D-81AE-229C6F4D2B3C}" destId="{AD8123AC-23B1-4BED-AFD4-4A7229A63DE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66C8AA-B378-428E-8548-2E68FFB7BF0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00C6518-73E9-4A41-A24A-635A0FD96B36}">
      <dgm:prSet custT="1"/>
      <dgm:spPr/>
      <dgm:t>
        <a:bodyPr/>
        <a:lstStyle/>
        <a:p>
          <a:pPr>
            <a:defRPr cap="all"/>
          </a:pPr>
          <a:r>
            <a:rPr lang="en-US" sz="1100" b="1" i="0" dirty="0">
              <a:latin typeface="+mn-lt"/>
            </a:rPr>
            <a:t>Transparency</a:t>
          </a:r>
          <a:r>
            <a:rPr lang="en-US" sz="1100" b="1" i="0" dirty="0">
              <a:latin typeface="Abadi" panose="020B0604020104020204" pitchFamily="34" charset="0"/>
            </a:rPr>
            <a:t>:</a:t>
          </a:r>
          <a:r>
            <a:rPr lang="en-US" sz="1100" b="0" i="0" dirty="0">
              <a:latin typeface="Abadi" panose="020B0604020104020204" pitchFamily="34" charset="0"/>
            </a:rPr>
            <a:t> </a:t>
          </a:r>
          <a:r>
            <a:rPr lang="en-US" sz="1200" b="0" i="0" cap="none" dirty="0">
              <a:latin typeface="Abadi" panose="020B0604020104020204" pitchFamily="34" charset="0"/>
            </a:rPr>
            <a:t>Accurate price predictions empower buyers with transparent and fair market values, fostering trust and confidence in their purchase decisions.</a:t>
          </a:r>
          <a:endParaRPr lang="en-US" sz="1100" dirty="0">
            <a:latin typeface="Abadi" panose="020B0604020104020204" pitchFamily="34" charset="0"/>
          </a:endParaRPr>
        </a:p>
      </dgm:t>
    </dgm:pt>
    <dgm:pt modelId="{04DAD923-BA11-4BC0-B516-94F730E95BDE}" type="parTrans" cxnId="{5525DE1A-1A6E-4DC3-A1FE-C489079766B1}">
      <dgm:prSet/>
      <dgm:spPr/>
      <dgm:t>
        <a:bodyPr/>
        <a:lstStyle/>
        <a:p>
          <a:endParaRPr lang="en-US"/>
        </a:p>
      </dgm:t>
    </dgm:pt>
    <dgm:pt modelId="{5F0A3FF8-9AF5-4992-A3F5-EA75687540E5}" type="sibTrans" cxnId="{5525DE1A-1A6E-4DC3-A1FE-C489079766B1}">
      <dgm:prSet/>
      <dgm:spPr/>
      <dgm:t>
        <a:bodyPr/>
        <a:lstStyle/>
        <a:p>
          <a:endParaRPr lang="en-US"/>
        </a:p>
      </dgm:t>
    </dgm:pt>
    <dgm:pt modelId="{C4D5D9AE-CD05-4D99-86D4-0134B154E98E}">
      <dgm:prSet custT="1"/>
      <dgm:spPr/>
      <dgm:t>
        <a:bodyPr/>
        <a:lstStyle/>
        <a:p>
          <a:pPr>
            <a:defRPr cap="all"/>
          </a:pPr>
          <a:r>
            <a:rPr lang="en-US" sz="1100" b="1" i="0" dirty="0">
              <a:latin typeface="+mn-lt"/>
            </a:rPr>
            <a:t>Maximized Revenue</a:t>
          </a:r>
          <a:r>
            <a:rPr lang="en-US" sz="1100" b="1" i="0" dirty="0">
              <a:latin typeface="Abadi" panose="020B0604020104020204" pitchFamily="34" charset="0"/>
            </a:rPr>
            <a:t>:</a:t>
          </a:r>
          <a:r>
            <a:rPr lang="en-US" sz="1100" b="0" i="0" dirty="0">
              <a:latin typeface="Abadi" panose="020B0604020104020204" pitchFamily="34" charset="0"/>
            </a:rPr>
            <a:t> </a:t>
          </a:r>
          <a:r>
            <a:rPr lang="en-US" sz="1200" b="0" i="0" cap="none" dirty="0">
              <a:latin typeface="Abadi" panose="020B0604020104020204" pitchFamily="34" charset="0"/>
            </a:rPr>
            <a:t>Sellers can avoid underpricing, maximizing their revenue, and preventing potential losses, ensuring fair deals for both parties</a:t>
          </a:r>
          <a:r>
            <a:rPr lang="en-US" sz="1100" b="0" i="0" dirty="0">
              <a:latin typeface="Abadi" panose="020B0604020104020204" pitchFamily="34" charset="0"/>
            </a:rPr>
            <a:t>.</a:t>
          </a:r>
          <a:endParaRPr lang="en-US" sz="1100" dirty="0">
            <a:latin typeface="Abadi" panose="020B0604020104020204" pitchFamily="34" charset="0"/>
          </a:endParaRPr>
        </a:p>
      </dgm:t>
    </dgm:pt>
    <dgm:pt modelId="{A08807E9-C706-4482-8C0C-918626445E97}" type="parTrans" cxnId="{204C8712-1F1C-4EF2-9162-BF1A682ACF08}">
      <dgm:prSet/>
      <dgm:spPr/>
      <dgm:t>
        <a:bodyPr/>
        <a:lstStyle/>
        <a:p>
          <a:endParaRPr lang="en-US"/>
        </a:p>
      </dgm:t>
    </dgm:pt>
    <dgm:pt modelId="{1C72D6CF-D53D-42BD-965F-7A12793B0E60}" type="sibTrans" cxnId="{204C8712-1F1C-4EF2-9162-BF1A682ACF08}">
      <dgm:prSet/>
      <dgm:spPr/>
      <dgm:t>
        <a:bodyPr/>
        <a:lstStyle/>
        <a:p>
          <a:endParaRPr lang="en-US"/>
        </a:p>
      </dgm:t>
    </dgm:pt>
    <dgm:pt modelId="{A721A936-C130-4DF5-B620-9B6A225310FE}">
      <dgm:prSet custT="1"/>
      <dgm:spPr/>
      <dgm:t>
        <a:bodyPr/>
        <a:lstStyle/>
        <a:p>
          <a:pPr>
            <a:defRPr cap="all"/>
          </a:pPr>
          <a:r>
            <a:rPr lang="en-US" sz="1100" b="1" i="0" dirty="0"/>
            <a:t>Competitive Edge:</a:t>
          </a:r>
          <a:r>
            <a:rPr lang="en-US" sz="1100" b="0" i="0" dirty="0"/>
            <a:t> </a:t>
          </a:r>
          <a:r>
            <a:rPr lang="en-US" sz="1200" b="0" i="0" cap="none" dirty="0">
              <a:latin typeface="Abadi" panose="020B0604020104020204" pitchFamily="34" charset="0"/>
            </a:rPr>
            <a:t>Accurate pricing provides sellers a competitive advantage, attracting buyers and establishing a reputation for honesty and reliability.</a:t>
          </a:r>
          <a:endParaRPr lang="en-US" sz="1100" dirty="0">
            <a:latin typeface="Abadi" panose="020B0604020104020204" pitchFamily="34" charset="0"/>
          </a:endParaRPr>
        </a:p>
      </dgm:t>
    </dgm:pt>
    <dgm:pt modelId="{59D56775-2E4E-4325-8271-D232E906167E}" type="parTrans" cxnId="{46C3F3A6-D5B6-4A7D-A210-C44E34831A07}">
      <dgm:prSet/>
      <dgm:spPr/>
      <dgm:t>
        <a:bodyPr/>
        <a:lstStyle/>
        <a:p>
          <a:endParaRPr lang="en-US"/>
        </a:p>
      </dgm:t>
    </dgm:pt>
    <dgm:pt modelId="{BC332902-7B42-45E8-84F9-3DC661513873}" type="sibTrans" cxnId="{46C3F3A6-D5B6-4A7D-A210-C44E34831A07}">
      <dgm:prSet/>
      <dgm:spPr/>
      <dgm:t>
        <a:bodyPr/>
        <a:lstStyle/>
        <a:p>
          <a:endParaRPr lang="en-US"/>
        </a:p>
      </dgm:t>
    </dgm:pt>
    <dgm:pt modelId="{1414C6D0-29D8-41F4-A7B4-1C4C7E728E33}">
      <dgm:prSet custT="1"/>
      <dgm:spPr/>
      <dgm:t>
        <a:bodyPr/>
        <a:lstStyle/>
        <a:p>
          <a:pPr>
            <a:defRPr cap="all"/>
          </a:pPr>
          <a:r>
            <a:rPr lang="en-US" sz="1100" b="1" i="0" dirty="0"/>
            <a:t>Stable Market:</a:t>
          </a:r>
          <a:r>
            <a:rPr lang="en-US" sz="1100" b="0" i="0" dirty="0"/>
            <a:t> </a:t>
          </a:r>
          <a:r>
            <a:rPr lang="en-US" sz="1200" b="0" i="0" cap="none" dirty="0">
              <a:latin typeface="Abadi" panose="020B0604020104020204" pitchFamily="34" charset="0"/>
            </a:rPr>
            <a:t>Predictive pricing prevents drastic fluctuations, ensuring market stability, predictability, and better financial planning for both buyers and sellers.</a:t>
          </a:r>
          <a:endParaRPr lang="en-US" sz="1100" dirty="0">
            <a:latin typeface="Abadi" panose="020B0604020104020204" pitchFamily="34" charset="0"/>
          </a:endParaRPr>
        </a:p>
      </dgm:t>
    </dgm:pt>
    <dgm:pt modelId="{5AA06FE8-4B87-4773-9220-DF5A60689323}" type="parTrans" cxnId="{A1AD6753-C76E-4364-8938-3CED846345AE}">
      <dgm:prSet/>
      <dgm:spPr/>
      <dgm:t>
        <a:bodyPr/>
        <a:lstStyle/>
        <a:p>
          <a:endParaRPr lang="en-US"/>
        </a:p>
      </dgm:t>
    </dgm:pt>
    <dgm:pt modelId="{30A6930E-4307-4E7B-B750-E6B3F39A9816}" type="sibTrans" cxnId="{A1AD6753-C76E-4364-8938-3CED846345AE}">
      <dgm:prSet/>
      <dgm:spPr/>
      <dgm:t>
        <a:bodyPr/>
        <a:lstStyle/>
        <a:p>
          <a:endParaRPr lang="en-US"/>
        </a:p>
      </dgm:t>
    </dgm:pt>
    <dgm:pt modelId="{06B56060-37B3-4FB0-B9CB-F7C4EA0C4F64}" type="pres">
      <dgm:prSet presAssocID="{F366C8AA-B378-428E-8548-2E68FFB7BF07}" presName="root" presStyleCnt="0">
        <dgm:presLayoutVars>
          <dgm:dir/>
          <dgm:resizeHandles val="exact"/>
        </dgm:presLayoutVars>
      </dgm:prSet>
      <dgm:spPr/>
    </dgm:pt>
    <dgm:pt modelId="{B0DCC697-D0DB-4E08-8C49-FE383D3AF075}" type="pres">
      <dgm:prSet presAssocID="{A00C6518-73E9-4A41-A24A-635A0FD96B36}" presName="compNode" presStyleCnt="0"/>
      <dgm:spPr/>
    </dgm:pt>
    <dgm:pt modelId="{30ACBB19-518F-409D-9FBC-D203C12BB107}" type="pres">
      <dgm:prSet presAssocID="{A00C6518-73E9-4A41-A24A-635A0FD96B36}" presName="iconBgRect" presStyleLbl="bgShp" presStyleIdx="0" presStyleCnt="4"/>
      <dgm:spPr>
        <a:prstGeom prst="round2DiagRect">
          <a:avLst>
            <a:gd name="adj1" fmla="val 29727"/>
            <a:gd name="adj2" fmla="val 0"/>
          </a:avLst>
        </a:prstGeom>
      </dgm:spPr>
    </dgm:pt>
    <dgm:pt modelId="{B0E88243-0CCE-44C8-8F6A-E906532FE40A}" type="pres">
      <dgm:prSet presAssocID="{A00C6518-73E9-4A41-A24A-635A0FD96B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5BD33F77-CCE1-4C69-AF00-CB9D351F1EB1}" type="pres">
      <dgm:prSet presAssocID="{A00C6518-73E9-4A41-A24A-635A0FD96B36}" presName="spaceRect" presStyleCnt="0"/>
      <dgm:spPr/>
    </dgm:pt>
    <dgm:pt modelId="{F482EBFB-60D9-49CB-927C-B5ED37F006AD}" type="pres">
      <dgm:prSet presAssocID="{A00C6518-73E9-4A41-A24A-635A0FD96B36}" presName="textRect" presStyleLbl="revTx" presStyleIdx="0" presStyleCnt="4">
        <dgm:presLayoutVars>
          <dgm:chMax val="1"/>
          <dgm:chPref val="1"/>
        </dgm:presLayoutVars>
      </dgm:prSet>
      <dgm:spPr/>
    </dgm:pt>
    <dgm:pt modelId="{A880AE67-657F-44BD-8A4B-FC168DB4085E}" type="pres">
      <dgm:prSet presAssocID="{5F0A3FF8-9AF5-4992-A3F5-EA75687540E5}" presName="sibTrans" presStyleCnt="0"/>
      <dgm:spPr/>
    </dgm:pt>
    <dgm:pt modelId="{01C6740E-022A-4319-B45D-396909E4DDBB}" type="pres">
      <dgm:prSet presAssocID="{C4D5D9AE-CD05-4D99-86D4-0134B154E98E}" presName="compNode" presStyleCnt="0"/>
      <dgm:spPr/>
    </dgm:pt>
    <dgm:pt modelId="{749F56D9-9628-4ED9-9A39-450DB0D0CEF0}" type="pres">
      <dgm:prSet presAssocID="{C4D5D9AE-CD05-4D99-86D4-0134B154E98E}" presName="iconBgRect" presStyleLbl="bgShp" presStyleIdx="1" presStyleCnt="4"/>
      <dgm:spPr>
        <a:prstGeom prst="round2DiagRect">
          <a:avLst>
            <a:gd name="adj1" fmla="val 29727"/>
            <a:gd name="adj2" fmla="val 0"/>
          </a:avLst>
        </a:prstGeom>
      </dgm:spPr>
    </dgm:pt>
    <dgm:pt modelId="{6C3942B0-2385-4F98-A092-482358DB6553}" type="pres">
      <dgm:prSet presAssocID="{C4D5D9AE-CD05-4D99-86D4-0134B154E9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B662D584-EF81-4212-9EEC-67E8BA2897C5}" type="pres">
      <dgm:prSet presAssocID="{C4D5D9AE-CD05-4D99-86D4-0134B154E98E}" presName="spaceRect" presStyleCnt="0"/>
      <dgm:spPr/>
    </dgm:pt>
    <dgm:pt modelId="{F4D2158F-D3AB-4667-A612-D374D58E25EB}" type="pres">
      <dgm:prSet presAssocID="{C4D5D9AE-CD05-4D99-86D4-0134B154E98E}" presName="textRect" presStyleLbl="revTx" presStyleIdx="1" presStyleCnt="4">
        <dgm:presLayoutVars>
          <dgm:chMax val="1"/>
          <dgm:chPref val="1"/>
        </dgm:presLayoutVars>
      </dgm:prSet>
      <dgm:spPr/>
    </dgm:pt>
    <dgm:pt modelId="{10D50C99-E29E-4CF5-A45B-7748772E4FCB}" type="pres">
      <dgm:prSet presAssocID="{1C72D6CF-D53D-42BD-965F-7A12793B0E60}" presName="sibTrans" presStyleCnt="0"/>
      <dgm:spPr/>
    </dgm:pt>
    <dgm:pt modelId="{8A794A5B-3A38-4E4F-AF28-A5279399AE6F}" type="pres">
      <dgm:prSet presAssocID="{A721A936-C130-4DF5-B620-9B6A225310FE}" presName="compNode" presStyleCnt="0"/>
      <dgm:spPr/>
    </dgm:pt>
    <dgm:pt modelId="{9B0CDC49-6596-4455-BE7D-C3E77E093562}" type="pres">
      <dgm:prSet presAssocID="{A721A936-C130-4DF5-B620-9B6A225310FE}" presName="iconBgRect" presStyleLbl="bgShp" presStyleIdx="2" presStyleCnt="4"/>
      <dgm:spPr>
        <a:prstGeom prst="round2DiagRect">
          <a:avLst>
            <a:gd name="adj1" fmla="val 29727"/>
            <a:gd name="adj2" fmla="val 0"/>
          </a:avLst>
        </a:prstGeom>
      </dgm:spPr>
    </dgm:pt>
    <dgm:pt modelId="{5B945CC6-FBFF-4281-BA1D-EE981F5183A0}" type="pres">
      <dgm:prSet presAssocID="{A721A936-C130-4DF5-B620-9B6A225310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tract"/>
        </a:ext>
      </dgm:extLst>
    </dgm:pt>
    <dgm:pt modelId="{4A9F37FC-F665-4E1D-A83D-D27A8AFD5A1C}" type="pres">
      <dgm:prSet presAssocID="{A721A936-C130-4DF5-B620-9B6A225310FE}" presName="spaceRect" presStyleCnt="0"/>
      <dgm:spPr/>
    </dgm:pt>
    <dgm:pt modelId="{E5092ECF-29D8-4951-82F5-5141FE257A05}" type="pres">
      <dgm:prSet presAssocID="{A721A936-C130-4DF5-B620-9B6A225310FE}" presName="textRect" presStyleLbl="revTx" presStyleIdx="2" presStyleCnt="4">
        <dgm:presLayoutVars>
          <dgm:chMax val="1"/>
          <dgm:chPref val="1"/>
        </dgm:presLayoutVars>
      </dgm:prSet>
      <dgm:spPr/>
    </dgm:pt>
    <dgm:pt modelId="{864AAB10-7BB1-481B-B2D1-25D36849AE80}" type="pres">
      <dgm:prSet presAssocID="{BC332902-7B42-45E8-84F9-3DC661513873}" presName="sibTrans" presStyleCnt="0"/>
      <dgm:spPr/>
    </dgm:pt>
    <dgm:pt modelId="{FA75A4A0-FA42-454F-BDC0-764660FBEBDE}" type="pres">
      <dgm:prSet presAssocID="{1414C6D0-29D8-41F4-A7B4-1C4C7E728E33}" presName="compNode" presStyleCnt="0"/>
      <dgm:spPr/>
    </dgm:pt>
    <dgm:pt modelId="{4D455E1A-C3E1-4676-B9AB-7A25D1D38F5D}" type="pres">
      <dgm:prSet presAssocID="{1414C6D0-29D8-41F4-A7B4-1C4C7E728E33}" presName="iconBgRect" presStyleLbl="bgShp" presStyleIdx="3" presStyleCnt="4"/>
      <dgm:spPr>
        <a:prstGeom prst="round2DiagRect">
          <a:avLst>
            <a:gd name="adj1" fmla="val 29727"/>
            <a:gd name="adj2" fmla="val 0"/>
          </a:avLst>
        </a:prstGeom>
      </dgm:spPr>
    </dgm:pt>
    <dgm:pt modelId="{2ECE005C-F570-44F3-A773-7DD1157EF63F}" type="pres">
      <dgm:prSet presAssocID="{1414C6D0-29D8-41F4-A7B4-1C4C7E728E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ACE7E2F5-4B9A-4DF2-9F89-298DA82EF57D}" type="pres">
      <dgm:prSet presAssocID="{1414C6D0-29D8-41F4-A7B4-1C4C7E728E33}" presName="spaceRect" presStyleCnt="0"/>
      <dgm:spPr/>
    </dgm:pt>
    <dgm:pt modelId="{42AC0423-6D94-4FF4-A18D-5A6383AD6720}" type="pres">
      <dgm:prSet presAssocID="{1414C6D0-29D8-41F4-A7B4-1C4C7E728E33}" presName="textRect" presStyleLbl="revTx" presStyleIdx="3" presStyleCnt="4">
        <dgm:presLayoutVars>
          <dgm:chMax val="1"/>
          <dgm:chPref val="1"/>
        </dgm:presLayoutVars>
      </dgm:prSet>
      <dgm:spPr/>
    </dgm:pt>
  </dgm:ptLst>
  <dgm:cxnLst>
    <dgm:cxn modelId="{6A491400-64B5-4D98-AE8A-E71E0DED99D7}" type="presOf" srcId="{C4D5D9AE-CD05-4D99-86D4-0134B154E98E}" destId="{F4D2158F-D3AB-4667-A612-D374D58E25EB}" srcOrd="0" destOrd="0" presId="urn:microsoft.com/office/officeart/2018/5/layout/IconLeafLabelList"/>
    <dgm:cxn modelId="{457B9D09-AFF8-410F-9910-3C64E6A92DD7}" type="presOf" srcId="{A721A936-C130-4DF5-B620-9B6A225310FE}" destId="{E5092ECF-29D8-4951-82F5-5141FE257A05}" srcOrd="0" destOrd="0" presId="urn:microsoft.com/office/officeart/2018/5/layout/IconLeafLabelList"/>
    <dgm:cxn modelId="{204C8712-1F1C-4EF2-9162-BF1A682ACF08}" srcId="{F366C8AA-B378-428E-8548-2E68FFB7BF07}" destId="{C4D5D9AE-CD05-4D99-86D4-0134B154E98E}" srcOrd="1" destOrd="0" parTransId="{A08807E9-C706-4482-8C0C-918626445E97}" sibTransId="{1C72D6CF-D53D-42BD-965F-7A12793B0E60}"/>
    <dgm:cxn modelId="{5525DE1A-1A6E-4DC3-A1FE-C489079766B1}" srcId="{F366C8AA-B378-428E-8548-2E68FFB7BF07}" destId="{A00C6518-73E9-4A41-A24A-635A0FD96B36}" srcOrd="0" destOrd="0" parTransId="{04DAD923-BA11-4BC0-B516-94F730E95BDE}" sibTransId="{5F0A3FF8-9AF5-4992-A3F5-EA75687540E5}"/>
    <dgm:cxn modelId="{978C7763-6A1E-4096-B165-26CCA834EC13}" type="presOf" srcId="{A00C6518-73E9-4A41-A24A-635A0FD96B36}" destId="{F482EBFB-60D9-49CB-927C-B5ED37F006AD}" srcOrd="0" destOrd="0" presId="urn:microsoft.com/office/officeart/2018/5/layout/IconLeafLabelList"/>
    <dgm:cxn modelId="{A1AD6753-C76E-4364-8938-3CED846345AE}" srcId="{F366C8AA-B378-428E-8548-2E68FFB7BF07}" destId="{1414C6D0-29D8-41F4-A7B4-1C4C7E728E33}" srcOrd="3" destOrd="0" parTransId="{5AA06FE8-4B87-4773-9220-DF5A60689323}" sibTransId="{30A6930E-4307-4E7B-B750-E6B3F39A9816}"/>
    <dgm:cxn modelId="{46C3F3A6-D5B6-4A7D-A210-C44E34831A07}" srcId="{F366C8AA-B378-428E-8548-2E68FFB7BF07}" destId="{A721A936-C130-4DF5-B620-9B6A225310FE}" srcOrd="2" destOrd="0" parTransId="{59D56775-2E4E-4325-8271-D232E906167E}" sibTransId="{BC332902-7B42-45E8-84F9-3DC661513873}"/>
    <dgm:cxn modelId="{D64F81AE-C834-44BA-AA37-2FF28A5AE4F6}" type="presOf" srcId="{1414C6D0-29D8-41F4-A7B4-1C4C7E728E33}" destId="{42AC0423-6D94-4FF4-A18D-5A6383AD6720}" srcOrd="0" destOrd="0" presId="urn:microsoft.com/office/officeart/2018/5/layout/IconLeafLabelList"/>
    <dgm:cxn modelId="{D73CA0DB-0AD8-4572-BD3C-7DF152A7896D}" type="presOf" srcId="{F366C8AA-B378-428E-8548-2E68FFB7BF07}" destId="{06B56060-37B3-4FB0-B9CB-F7C4EA0C4F64}" srcOrd="0" destOrd="0" presId="urn:microsoft.com/office/officeart/2018/5/layout/IconLeafLabelList"/>
    <dgm:cxn modelId="{8B419680-073C-4058-A418-F9D9F5BB8D30}" type="presParOf" srcId="{06B56060-37B3-4FB0-B9CB-F7C4EA0C4F64}" destId="{B0DCC697-D0DB-4E08-8C49-FE383D3AF075}" srcOrd="0" destOrd="0" presId="urn:microsoft.com/office/officeart/2018/5/layout/IconLeafLabelList"/>
    <dgm:cxn modelId="{FF7540FB-514F-4A1B-99B0-7C4EA25CAFC1}" type="presParOf" srcId="{B0DCC697-D0DB-4E08-8C49-FE383D3AF075}" destId="{30ACBB19-518F-409D-9FBC-D203C12BB107}" srcOrd="0" destOrd="0" presId="urn:microsoft.com/office/officeart/2018/5/layout/IconLeafLabelList"/>
    <dgm:cxn modelId="{ED8CAC21-4B90-4871-A3FE-E99A02C5E8EA}" type="presParOf" srcId="{B0DCC697-D0DB-4E08-8C49-FE383D3AF075}" destId="{B0E88243-0CCE-44C8-8F6A-E906532FE40A}" srcOrd="1" destOrd="0" presId="urn:microsoft.com/office/officeart/2018/5/layout/IconLeafLabelList"/>
    <dgm:cxn modelId="{293338CD-7BE5-4347-82A7-587AE423E425}" type="presParOf" srcId="{B0DCC697-D0DB-4E08-8C49-FE383D3AF075}" destId="{5BD33F77-CCE1-4C69-AF00-CB9D351F1EB1}" srcOrd="2" destOrd="0" presId="urn:microsoft.com/office/officeart/2018/5/layout/IconLeafLabelList"/>
    <dgm:cxn modelId="{1A73C5FF-651D-44A1-91E0-7CA34749641B}" type="presParOf" srcId="{B0DCC697-D0DB-4E08-8C49-FE383D3AF075}" destId="{F482EBFB-60D9-49CB-927C-B5ED37F006AD}" srcOrd="3" destOrd="0" presId="urn:microsoft.com/office/officeart/2018/5/layout/IconLeafLabelList"/>
    <dgm:cxn modelId="{2E9A242C-4520-42E0-A0B4-4BE9BF44CBAD}" type="presParOf" srcId="{06B56060-37B3-4FB0-B9CB-F7C4EA0C4F64}" destId="{A880AE67-657F-44BD-8A4B-FC168DB4085E}" srcOrd="1" destOrd="0" presId="urn:microsoft.com/office/officeart/2018/5/layout/IconLeafLabelList"/>
    <dgm:cxn modelId="{96F0D64B-33C5-4CD7-8D8B-482DCF52644E}" type="presParOf" srcId="{06B56060-37B3-4FB0-B9CB-F7C4EA0C4F64}" destId="{01C6740E-022A-4319-B45D-396909E4DDBB}" srcOrd="2" destOrd="0" presId="urn:microsoft.com/office/officeart/2018/5/layout/IconLeafLabelList"/>
    <dgm:cxn modelId="{42BA69AA-EBAA-4462-8C90-76CE91C9F2F7}" type="presParOf" srcId="{01C6740E-022A-4319-B45D-396909E4DDBB}" destId="{749F56D9-9628-4ED9-9A39-450DB0D0CEF0}" srcOrd="0" destOrd="0" presId="urn:microsoft.com/office/officeart/2018/5/layout/IconLeafLabelList"/>
    <dgm:cxn modelId="{08CC7D96-843D-4E1B-B43E-1073B18F2CF3}" type="presParOf" srcId="{01C6740E-022A-4319-B45D-396909E4DDBB}" destId="{6C3942B0-2385-4F98-A092-482358DB6553}" srcOrd="1" destOrd="0" presId="urn:microsoft.com/office/officeart/2018/5/layout/IconLeafLabelList"/>
    <dgm:cxn modelId="{2142243E-C936-4992-BEE2-B1CD395E6DB1}" type="presParOf" srcId="{01C6740E-022A-4319-B45D-396909E4DDBB}" destId="{B662D584-EF81-4212-9EEC-67E8BA2897C5}" srcOrd="2" destOrd="0" presId="urn:microsoft.com/office/officeart/2018/5/layout/IconLeafLabelList"/>
    <dgm:cxn modelId="{B308F568-604F-4B5E-84D0-6863B7FCE348}" type="presParOf" srcId="{01C6740E-022A-4319-B45D-396909E4DDBB}" destId="{F4D2158F-D3AB-4667-A612-D374D58E25EB}" srcOrd="3" destOrd="0" presId="urn:microsoft.com/office/officeart/2018/5/layout/IconLeafLabelList"/>
    <dgm:cxn modelId="{CC102DE4-81CA-4BBF-BD7E-EA7305BB8806}" type="presParOf" srcId="{06B56060-37B3-4FB0-B9CB-F7C4EA0C4F64}" destId="{10D50C99-E29E-4CF5-A45B-7748772E4FCB}" srcOrd="3" destOrd="0" presId="urn:microsoft.com/office/officeart/2018/5/layout/IconLeafLabelList"/>
    <dgm:cxn modelId="{FC6BAB74-F327-4726-862B-31A112731015}" type="presParOf" srcId="{06B56060-37B3-4FB0-B9CB-F7C4EA0C4F64}" destId="{8A794A5B-3A38-4E4F-AF28-A5279399AE6F}" srcOrd="4" destOrd="0" presId="urn:microsoft.com/office/officeart/2018/5/layout/IconLeafLabelList"/>
    <dgm:cxn modelId="{3BADA07C-2A9A-4197-8FC7-0FA4D63525E7}" type="presParOf" srcId="{8A794A5B-3A38-4E4F-AF28-A5279399AE6F}" destId="{9B0CDC49-6596-4455-BE7D-C3E77E093562}" srcOrd="0" destOrd="0" presId="urn:microsoft.com/office/officeart/2018/5/layout/IconLeafLabelList"/>
    <dgm:cxn modelId="{1A28F29C-604B-45CA-84D3-BA9E551BD595}" type="presParOf" srcId="{8A794A5B-3A38-4E4F-AF28-A5279399AE6F}" destId="{5B945CC6-FBFF-4281-BA1D-EE981F5183A0}" srcOrd="1" destOrd="0" presId="urn:microsoft.com/office/officeart/2018/5/layout/IconLeafLabelList"/>
    <dgm:cxn modelId="{D9585D96-7E3A-49C1-A519-1F691D06076E}" type="presParOf" srcId="{8A794A5B-3A38-4E4F-AF28-A5279399AE6F}" destId="{4A9F37FC-F665-4E1D-A83D-D27A8AFD5A1C}" srcOrd="2" destOrd="0" presId="urn:microsoft.com/office/officeart/2018/5/layout/IconLeafLabelList"/>
    <dgm:cxn modelId="{8292F52E-888A-45EC-AFB6-056DF949D90F}" type="presParOf" srcId="{8A794A5B-3A38-4E4F-AF28-A5279399AE6F}" destId="{E5092ECF-29D8-4951-82F5-5141FE257A05}" srcOrd="3" destOrd="0" presId="urn:microsoft.com/office/officeart/2018/5/layout/IconLeafLabelList"/>
    <dgm:cxn modelId="{7EF63B66-0496-496D-8E13-C838A92EC388}" type="presParOf" srcId="{06B56060-37B3-4FB0-B9CB-F7C4EA0C4F64}" destId="{864AAB10-7BB1-481B-B2D1-25D36849AE80}" srcOrd="5" destOrd="0" presId="urn:microsoft.com/office/officeart/2018/5/layout/IconLeafLabelList"/>
    <dgm:cxn modelId="{AE8307D2-4037-4A7C-A458-46D5EA7FD052}" type="presParOf" srcId="{06B56060-37B3-4FB0-B9CB-F7C4EA0C4F64}" destId="{FA75A4A0-FA42-454F-BDC0-764660FBEBDE}" srcOrd="6" destOrd="0" presId="urn:microsoft.com/office/officeart/2018/5/layout/IconLeafLabelList"/>
    <dgm:cxn modelId="{05B17C05-EE0B-4897-8EEE-F162F51F6ED8}" type="presParOf" srcId="{FA75A4A0-FA42-454F-BDC0-764660FBEBDE}" destId="{4D455E1A-C3E1-4676-B9AB-7A25D1D38F5D}" srcOrd="0" destOrd="0" presId="urn:microsoft.com/office/officeart/2018/5/layout/IconLeafLabelList"/>
    <dgm:cxn modelId="{83FD5510-5609-43B9-B44A-9D773B5D8A95}" type="presParOf" srcId="{FA75A4A0-FA42-454F-BDC0-764660FBEBDE}" destId="{2ECE005C-F570-44F3-A773-7DD1157EF63F}" srcOrd="1" destOrd="0" presId="urn:microsoft.com/office/officeart/2018/5/layout/IconLeafLabelList"/>
    <dgm:cxn modelId="{A33A8285-A91A-4034-875B-D2BAABC87A0B}" type="presParOf" srcId="{FA75A4A0-FA42-454F-BDC0-764660FBEBDE}" destId="{ACE7E2F5-4B9A-4DF2-9F89-298DA82EF57D}" srcOrd="2" destOrd="0" presId="urn:microsoft.com/office/officeart/2018/5/layout/IconLeafLabelList"/>
    <dgm:cxn modelId="{DACA2116-2152-4C1B-9E77-440962361070}" type="presParOf" srcId="{FA75A4A0-FA42-454F-BDC0-764660FBEBDE}" destId="{42AC0423-6D94-4FF4-A18D-5A6383AD672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237248-7A62-465C-8328-9B010C569E11}" type="doc">
      <dgm:prSet loTypeId="urn:microsoft.com/office/officeart/2016/7/layout/RepeatingBendingProcessNew" loCatId="process" qsTypeId="urn:microsoft.com/office/officeart/2005/8/quickstyle/simple2" qsCatId="simple" csTypeId="urn:microsoft.com/office/officeart/2005/8/colors/accent3_2" csCatId="accent3"/>
      <dgm:spPr/>
      <dgm:t>
        <a:bodyPr/>
        <a:lstStyle/>
        <a:p>
          <a:endParaRPr lang="en-US"/>
        </a:p>
      </dgm:t>
    </dgm:pt>
    <dgm:pt modelId="{D9F4A695-92AA-4D4C-9118-D82B7834D827}">
      <dgm:prSet custT="1"/>
      <dgm:spPr/>
      <dgm:t>
        <a:bodyPr/>
        <a:lstStyle/>
        <a:p>
          <a:pPr>
            <a:lnSpc>
              <a:spcPct val="100000"/>
            </a:lnSpc>
          </a:pPr>
          <a:r>
            <a:rPr lang="en-US" sz="1800" b="1" i="0">
              <a:solidFill>
                <a:schemeClr val="bg1"/>
              </a:solidFill>
            </a:rPr>
            <a:t>Consider Time Factors:</a:t>
          </a:r>
          <a:r>
            <a:rPr lang="en-US" sz="1800" b="0" i="0">
              <a:solidFill>
                <a:schemeClr val="bg1"/>
              </a:solidFill>
            </a:rPr>
            <a:t> Account for temporal trends, as car prices fluctuate based on seasons, economic conditions, and new model releases.</a:t>
          </a:r>
          <a:endParaRPr lang="en-US" sz="1800" dirty="0">
            <a:solidFill>
              <a:schemeClr val="bg1"/>
            </a:solidFill>
          </a:endParaRPr>
        </a:p>
      </dgm:t>
    </dgm:pt>
    <dgm:pt modelId="{87BAE946-872D-4518-B263-B6BA4BC1E3CD}" type="parTrans" cxnId="{88DDEF7C-87FB-4E86-BE34-4432432E4900}">
      <dgm:prSet/>
      <dgm:spPr/>
      <dgm:t>
        <a:bodyPr/>
        <a:lstStyle/>
        <a:p>
          <a:endParaRPr lang="en-US"/>
        </a:p>
      </dgm:t>
    </dgm:pt>
    <dgm:pt modelId="{DE5FA72B-5A11-4B81-B234-9456AC9115D3}" type="sibTrans" cxnId="{88DDEF7C-87FB-4E86-BE34-4432432E4900}">
      <dgm:prSet phldrT="1" phldr="0"/>
      <dgm:spPr/>
      <dgm:t>
        <a:bodyPr/>
        <a:lstStyle/>
        <a:p>
          <a:r>
            <a:rPr lang="en-US"/>
            <a:t>1</a:t>
          </a:r>
        </a:p>
      </dgm:t>
    </dgm:pt>
    <dgm:pt modelId="{B28DFF52-231D-4519-8417-5EBA5714414B}">
      <dgm:prSet custT="1"/>
      <dgm:spPr/>
      <dgm:t>
        <a:bodyPr/>
        <a:lstStyle/>
        <a:p>
          <a:pPr>
            <a:lnSpc>
              <a:spcPct val="100000"/>
            </a:lnSpc>
          </a:pPr>
          <a:r>
            <a:rPr lang="en-US" sz="1800" b="1" i="0">
              <a:solidFill>
                <a:schemeClr val="bg1"/>
              </a:solidFill>
            </a:rPr>
            <a:t>Regional Pricing Variations:</a:t>
          </a:r>
          <a:r>
            <a:rPr lang="en-US" sz="1800" b="0" i="0">
              <a:solidFill>
                <a:schemeClr val="bg1"/>
              </a:solidFill>
            </a:rPr>
            <a:t> Incorporate regional pricing disparities, considering factors like demand, supply, and economic differences.</a:t>
          </a:r>
          <a:endParaRPr lang="en-US" sz="1800" dirty="0">
            <a:solidFill>
              <a:schemeClr val="bg1"/>
            </a:solidFill>
          </a:endParaRPr>
        </a:p>
      </dgm:t>
    </dgm:pt>
    <dgm:pt modelId="{846D395B-EA76-49C8-B499-A3B42E01E0E6}" type="parTrans" cxnId="{7253B562-A2ED-4EBC-AB9B-4854C52DC05F}">
      <dgm:prSet/>
      <dgm:spPr/>
      <dgm:t>
        <a:bodyPr/>
        <a:lstStyle/>
        <a:p>
          <a:endParaRPr lang="en-US"/>
        </a:p>
      </dgm:t>
    </dgm:pt>
    <dgm:pt modelId="{6083508B-047D-4DC5-98C8-DC8D81F4DB26}" type="sibTrans" cxnId="{7253B562-A2ED-4EBC-AB9B-4854C52DC05F}">
      <dgm:prSet phldrT="2" phldr="0"/>
      <dgm:spPr/>
      <dgm:t>
        <a:bodyPr/>
        <a:lstStyle/>
        <a:p>
          <a:r>
            <a:rPr lang="en-US"/>
            <a:t>2</a:t>
          </a:r>
        </a:p>
      </dgm:t>
    </dgm:pt>
    <dgm:pt modelId="{0E26C64C-524F-4AD1-9CD6-D26B5EE72252}">
      <dgm:prSet custT="1"/>
      <dgm:spPr/>
      <dgm:t>
        <a:bodyPr/>
        <a:lstStyle/>
        <a:p>
          <a:pPr>
            <a:lnSpc>
              <a:spcPct val="100000"/>
            </a:lnSpc>
          </a:pPr>
          <a:r>
            <a:rPr lang="en-US" sz="1800" b="1" i="0">
              <a:solidFill>
                <a:schemeClr val="bg1"/>
              </a:solidFill>
            </a:rPr>
            <a:t>User-Friendly Interface:</a:t>
          </a:r>
          <a:r>
            <a:rPr lang="en-US" sz="1800" b="0" i="0">
              <a:solidFill>
                <a:schemeClr val="bg1"/>
              </a:solidFill>
            </a:rPr>
            <a:t> Develop an intuitive interface for users, allowing them to input car details and receive price estimates effortlessly.</a:t>
          </a:r>
          <a:endParaRPr lang="en-US" sz="1800" dirty="0">
            <a:solidFill>
              <a:schemeClr val="bg1"/>
            </a:solidFill>
          </a:endParaRPr>
        </a:p>
      </dgm:t>
    </dgm:pt>
    <dgm:pt modelId="{D2A11913-3047-40C1-AA56-5575C2BA2E93}" type="parTrans" cxnId="{85FEB2B0-B6E8-4F33-82F2-214154401833}">
      <dgm:prSet/>
      <dgm:spPr/>
      <dgm:t>
        <a:bodyPr/>
        <a:lstStyle/>
        <a:p>
          <a:endParaRPr lang="en-US"/>
        </a:p>
      </dgm:t>
    </dgm:pt>
    <dgm:pt modelId="{B4A1C259-F347-43C4-B8F3-A5A87929EEAC}" type="sibTrans" cxnId="{85FEB2B0-B6E8-4F33-82F2-214154401833}">
      <dgm:prSet phldrT="3" phldr="0"/>
      <dgm:spPr/>
      <dgm:t>
        <a:bodyPr/>
        <a:lstStyle/>
        <a:p>
          <a:r>
            <a:rPr lang="en-US"/>
            <a:t>3</a:t>
          </a:r>
        </a:p>
      </dgm:t>
    </dgm:pt>
    <dgm:pt modelId="{BD2A36BA-08AC-4D4C-92E7-DB60FB151E1E}">
      <dgm:prSet custT="1"/>
      <dgm:spPr/>
      <dgm:t>
        <a:bodyPr/>
        <a:lstStyle/>
        <a:p>
          <a:pPr>
            <a:lnSpc>
              <a:spcPct val="100000"/>
            </a:lnSpc>
          </a:pPr>
          <a:r>
            <a:rPr lang="en-US" sz="1800" b="1" i="0">
              <a:solidFill>
                <a:schemeClr val="bg1"/>
              </a:solidFill>
            </a:rPr>
            <a:t>Regular Model Evaluation:</a:t>
          </a:r>
          <a:r>
            <a:rPr lang="en-US" sz="1800" b="0" i="0">
              <a:solidFill>
                <a:schemeClr val="bg1"/>
              </a:solidFill>
            </a:rPr>
            <a:t> Continuously monitor model performance and recalibrate as needed, especially when new data becomes available.</a:t>
          </a:r>
          <a:endParaRPr lang="en-US" sz="1800" dirty="0">
            <a:solidFill>
              <a:schemeClr val="bg1"/>
            </a:solidFill>
          </a:endParaRPr>
        </a:p>
      </dgm:t>
    </dgm:pt>
    <dgm:pt modelId="{D260EFE9-2776-4E88-958B-11369F3DC52C}" type="parTrans" cxnId="{7E1F60F0-9933-44CD-868B-16AAF0C715FA}">
      <dgm:prSet/>
      <dgm:spPr/>
      <dgm:t>
        <a:bodyPr/>
        <a:lstStyle/>
        <a:p>
          <a:endParaRPr lang="en-US"/>
        </a:p>
      </dgm:t>
    </dgm:pt>
    <dgm:pt modelId="{EE7F66CF-7BF8-4752-A203-B3D6FC5FDF6F}" type="sibTrans" cxnId="{7E1F60F0-9933-44CD-868B-16AAF0C715FA}">
      <dgm:prSet phldrT="4" phldr="0"/>
      <dgm:spPr/>
      <dgm:t>
        <a:bodyPr/>
        <a:lstStyle/>
        <a:p>
          <a:r>
            <a:rPr lang="en-US"/>
            <a:t>4</a:t>
          </a:r>
        </a:p>
      </dgm:t>
    </dgm:pt>
    <dgm:pt modelId="{079785B2-D201-4015-B21B-4EAA94FA9356}">
      <dgm:prSet custT="1"/>
      <dgm:spPr/>
      <dgm:t>
        <a:bodyPr/>
        <a:lstStyle/>
        <a:p>
          <a:pPr>
            <a:lnSpc>
              <a:spcPct val="100000"/>
            </a:lnSpc>
          </a:pPr>
          <a:r>
            <a:rPr lang="en-US" sz="1600" b="1" i="0">
              <a:solidFill>
                <a:schemeClr val="bg1"/>
              </a:solidFill>
            </a:rPr>
            <a:t>Consult Automotive Experts:</a:t>
          </a:r>
          <a:r>
            <a:rPr lang="en-US" sz="1600" b="0" i="0">
              <a:solidFill>
                <a:schemeClr val="bg1"/>
              </a:solidFill>
            </a:rPr>
            <a:t> Collaborate with professionals who have in-depth knowledge of the automotive industry to validate model predictions and enhance domain expertise.</a:t>
          </a:r>
          <a:endParaRPr lang="en-US" sz="1600" dirty="0">
            <a:solidFill>
              <a:schemeClr val="bg1"/>
            </a:solidFill>
          </a:endParaRPr>
        </a:p>
      </dgm:t>
    </dgm:pt>
    <dgm:pt modelId="{3681FBEB-64BE-49A0-899D-06C6726CF88C}" type="parTrans" cxnId="{011E1610-5342-4541-A6E9-6D9B306F34BC}">
      <dgm:prSet/>
      <dgm:spPr/>
      <dgm:t>
        <a:bodyPr/>
        <a:lstStyle/>
        <a:p>
          <a:endParaRPr lang="en-US"/>
        </a:p>
      </dgm:t>
    </dgm:pt>
    <dgm:pt modelId="{A071B722-A67B-4CB9-971F-E7D5A76F8740}" type="sibTrans" cxnId="{011E1610-5342-4541-A6E9-6D9B306F34BC}">
      <dgm:prSet phldrT="5" phldr="0"/>
      <dgm:spPr/>
      <dgm:t>
        <a:bodyPr/>
        <a:lstStyle/>
        <a:p>
          <a:r>
            <a:rPr lang="en-US"/>
            <a:t>5</a:t>
          </a:r>
        </a:p>
      </dgm:t>
    </dgm:pt>
    <dgm:pt modelId="{0AE1A0E4-89D5-4366-9564-4E98DA0DEFD8}">
      <dgm:prSet custT="1"/>
      <dgm:spPr/>
      <dgm:t>
        <a:bodyPr/>
        <a:lstStyle/>
        <a:p>
          <a:pPr>
            <a:lnSpc>
              <a:spcPct val="100000"/>
            </a:lnSpc>
          </a:pPr>
          <a:r>
            <a:rPr lang="en-US" sz="1800" b="1" i="0">
              <a:solidFill>
                <a:schemeClr val="bg1"/>
              </a:solidFill>
            </a:rPr>
            <a:t>Collect User Feedback:</a:t>
          </a:r>
          <a:r>
            <a:rPr lang="en-US" sz="1800" b="0" i="0">
              <a:solidFill>
                <a:schemeClr val="bg1"/>
              </a:solidFill>
            </a:rPr>
            <a:t> Gather feedback from users to identify pain points and areas of improvement, guiding iterative model enhancements.</a:t>
          </a:r>
          <a:endParaRPr lang="en-US" sz="1800" dirty="0">
            <a:solidFill>
              <a:schemeClr val="bg1"/>
            </a:solidFill>
          </a:endParaRPr>
        </a:p>
      </dgm:t>
    </dgm:pt>
    <dgm:pt modelId="{0005D4F0-A5E6-4B6E-88EC-E79395D09C1E}" type="parTrans" cxnId="{8A87702C-A946-4025-90E2-D154C0FE3E7F}">
      <dgm:prSet/>
      <dgm:spPr/>
      <dgm:t>
        <a:bodyPr/>
        <a:lstStyle/>
        <a:p>
          <a:endParaRPr lang="en-US"/>
        </a:p>
      </dgm:t>
    </dgm:pt>
    <dgm:pt modelId="{845073BD-1E7A-4360-B9F3-EE313A08ECCC}" type="sibTrans" cxnId="{8A87702C-A946-4025-90E2-D154C0FE3E7F}">
      <dgm:prSet phldrT="6" phldr="0"/>
      <dgm:spPr/>
      <dgm:t>
        <a:bodyPr/>
        <a:lstStyle/>
        <a:p>
          <a:endParaRPr lang="en-US"/>
        </a:p>
      </dgm:t>
    </dgm:pt>
    <dgm:pt modelId="{E7100C88-6377-47FA-AB8F-F7F413AB14DB}" type="pres">
      <dgm:prSet presAssocID="{79237248-7A62-465C-8328-9B010C569E11}" presName="Name0" presStyleCnt="0">
        <dgm:presLayoutVars>
          <dgm:dir/>
          <dgm:resizeHandles val="exact"/>
        </dgm:presLayoutVars>
      </dgm:prSet>
      <dgm:spPr/>
    </dgm:pt>
    <dgm:pt modelId="{7A500210-F146-4EA2-A033-4424D9E52E0B}" type="pres">
      <dgm:prSet presAssocID="{D9F4A695-92AA-4D4C-9118-D82B7834D827}" presName="node" presStyleLbl="node1" presStyleIdx="0" presStyleCnt="6">
        <dgm:presLayoutVars>
          <dgm:bulletEnabled val="1"/>
        </dgm:presLayoutVars>
      </dgm:prSet>
      <dgm:spPr/>
    </dgm:pt>
    <dgm:pt modelId="{B92624C5-5EAD-4E05-A9B0-5C972752F529}" type="pres">
      <dgm:prSet presAssocID="{DE5FA72B-5A11-4B81-B234-9456AC9115D3}" presName="sibTrans" presStyleLbl="sibTrans1D1" presStyleIdx="0" presStyleCnt="5"/>
      <dgm:spPr/>
    </dgm:pt>
    <dgm:pt modelId="{DBA03DE0-1566-4BEB-B859-3CC47DD38B80}" type="pres">
      <dgm:prSet presAssocID="{DE5FA72B-5A11-4B81-B234-9456AC9115D3}" presName="connectorText" presStyleLbl="sibTrans1D1" presStyleIdx="0" presStyleCnt="5"/>
      <dgm:spPr/>
    </dgm:pt>
    <dgm:pt modelId="{C8ABC99F-BFC4-41E2-8053-B468DE29F804}" type="pres">
      <dgm:prSet presAssocID="{B28DFF52-231D-4519-8417-5EBA5714414B}" presName="node" presStyleLbl="node1" presStyleIdx="1" presStyleCnt="6">
        <dgm:presLayoutVars>
          <dgm:bulletEnabled val="1"/>
        </dgm:presLayoutVars>
      </dgm:prSet>
      <dgm:spPr/>
    </dgm:pt>
    <dgm:pt modelId="{6E41530F-6A81-4EFF-B29D-7689FDF906EE}" type="pres">
      <dgm:prSet presAssocID="{6083508B-047D-4DC5-98C8-DC8D81F4DB26}" presName="sibTrans" presStyleLbl="sibTrans1D1" presStyleIdx="1" presStyleCnt="5"/>
      <dgm:spPr/>
    </dgm:pt>
    <dgm:pt modelId="{2ACF13F5-D656-4BE3-B15C-91BE98DC3267}" type="pres">
      <dgm:prSet presAssocID="{6083508B-047D-4DC5-98C8-DC8D81F4DB26}" presName="connectorText" presStyleLbl="sibTrans1D1" presStyleIdx="1" presStyleCnt="5"/>
      <dgm:spPr/>
    </dgm:pt>
    <dgm:pt modelId="{D4B37CF7-BA09-4E6A-8E72-F88488A917C1}" type="pres">
      <dgm:prSet presAssocID="{0E26C64C-524F-4AD1-9CD6-D26B5EE72252}" presName="node" presStyleLbl="node1" presStyleIdx="2" presStyleCnt="6">
        <dgm:presLayoutVars>
          <dgm:bulletEnabled val="1"/>
        </dgm:presLayoutVars>
      </dgm:prSet>
      <dgm:spPr/>
    </dgm:pt>
    <dgm:pt modelId="{2A258D7A-4C7F-4C18-8F5E-EBF117E1BB51}" type="pres">
      <dgm:prSet presAssocID="{B4A1C259-F347-43C4-B8F3-A5A87929EEAC}" presName="sibTrans" presStyleLbl="sibTrans1D1" presStyleIdx="2" presStyleCnt="5"/>
      <dgm:spPr/>
    </dgm:pt>
    <dgm:pt modelId="{5BD5EE5D-1815-4DD4-ABF7-7E98E7D2A1E0}" type="pres">
      <dgm:prSet presAssocID="{B4A1C259-F347-43C4-B8F3-A5A87929EEAC}" presName="connectorText" presStyleLbl="sibTrans1D1" presStyleIdx="2" presStyleCnt="5"/>
      <dgm:spPr/>
    </dgm:pt>
    <dgm:pt modelId="{7274CB13-4DE9-4328-95F2-263E9F26ADB6}" type="pres">
      <dgm:prSet presAssocID="{BD2A36BA-08AC-4D4C-92E7-DB60FB151E1E}" presName="node" presStyleLbl="node1" presStyleIdx="3" presStyleCnt="6">
        <dgm:presLayoutVars>
          <dgm:bulletEnabled val="1"/>
        </dgm:presLayoutVars>
      </dgm:prSet>
      <dgm:spPr/>
    </dgm:pt>
    <dgm:pt modelId="{ACD739DC-F6B5-4F7A-A410-595EA79BC76C}" type="pres">
      <dgm:prSet presAssocID="{EE7F66CF-7BF8-4752-A203-B3D6FC5FDF6F}" presName="sibTrans" presStyleLbl="sibTrans1D1" presStyleIdx="3" presStyleCnt="5"/>
      <dgm:spPr/>
    </dgm:pt>
    <dgm:pt modelId="{32B68F52-9460-4D84-B41D-298A320C707B}" type="pres">
      <dgm:prSet presAssocID="{EE7F66CF-7BF8-4752-A203-B3D6FC5FDF6F}" presName="connectorText" presStyleLbl="sibTrans1D1" presStyleIdx="3" presStyleCnt="5"/>
      <dgm:spPr/>
    </dgm:pt>
    <dgm:pt modelId="{3F3C79B7-98C1-48A0-8BBF-841B6E064028}" type="pres">
      <dgm:prSet presAssocID="{079785B2-D201-4015-B21B-4EAA94FA9356}" presName="node" presStyleLbl="node1" presStyleIdx="4" presStyleCnt="6">
        <dgm:presLayoutVars>
          <dgm:bulletEnabled val="1"/>
        </dgm:presLayoutVars>
      </dgm:prSet>
      <dgm:spPr/>
    </dgm:pt>
    <dgm:pt modelId="{E88DDDEB-0261-4A4E-88BC-8C7A11F78E07}" type="pres">
      <dgm:prSet presAssocID="{A071B722-A67B-4CB9-971F-E7D5A76F8740}" presName="sibTrans" presStyleLbl="sibTrans1D1" presStyleIdx="4" presStyleCnt="5"/>
      <dgm:spPr/>
    </dgm:pt>
    <dgm:pt modelId="{654FBCB5-9252-4A71-9ADB-724629B89E4F}" type="pres">
      <dgm:prSet presAssocID="{A071B722-A67B-4CB9-971F-E7D5A76F8740}" presName="connectorText" presStyleLbl="sibTrans1D1" presStyleIdx="4" presStyleCnt="5"/>
      <dgm:spPr/>
    </dgm:pt>
    <dgm:pt modelId="{92110E5E-2B72-451F-B6E8-891C05A63262}" type="pres">
      <dgm:prSet presAssocID="{0AE1A0E4-89D5-4366-9564-4E98DA0DEFD8}" presName="node" presStyleLbl="node1" presStyleIdx="5" presStyleCnt="6">
        <dgm:presLayoutVars>
          <dgm:bulletEnabled val="1"/>
        </dgm:presLayoutVars>
      </dgm:prSet>
      <dgm:spPr/>
    </dgm:pt>
  </dgm:ptLst>
  <dgm:cxnLst>
    <dgm:cxn modelId="{BC18760E-0EF7-43B3-8C0B-D0D9305E498B}" type="presOf" srcId="{6083508B-047D-4DC5-98C8-DC8D81F4DB26}" destId="{6E41530F-6A81-4EFF-B29D-7689FDF906EE}" srcOrd="0" destOrd="0" presId="urn:microsoft.com/office/officeart/2016/7/layout/RepeatingBendingProcessNew"/>
    <dgm:cxn modelId="{011E1610-5342-4541-A6E9-6D9B306F34BC}" srcId="{79237248-7A62-465C-8328-9B010C569E11}" destId="{079785B2-D201-4015-B21B-4EAA94FA9356}" srcOrd="4" destOrd="0" parTransId="{3681FBEB-64BE-49A0-899D-06C6726CF88C}" sibTransId="{A071B722-A67B-4CB9-971F-E7D5A76F8740}"/>
    <dgm:cxn modelId="{F776BB1C-89E8-448A-8791-0F04276F28CD}" type="presOf" srcId="{A071B722-A67B-4CB9-971F-E7D5A76F8740}" destId="{654FBCB5-9252-4A71-9ADB-724629B89E4F}" srcOrd="1" destOrd="0" presId="urn:microsoft.com/office/officeart/2016/7/layout/RepeatingBendingProcessNew"/>
    <dgm:cxn modelId="{D135A624-25D2-4D2A-BEED-D617E0375935}" type="presOf" srcId="{EE7F66CF-7BF8-4752-A203-B3D6FC5FDF6F}" destId="{32B68F52-9460-4D84-B41D-298A320C707B}" srcOrd="1" destOrd="0" presId="urn:microsoft.com/office/officeart/2016/7/layout/RepeatingBendingProcessNew"/>
    <dgm:cxn modelId="{8A87702C-A946-4025-90E2-D154C0FE3E7F}" srcId="{79237248-7A62-465C-8328-9B010C569E11}" destId="{0AE1A0E4-89D5-4366-9564-4E98DA0DEFD8}" srcOrd="5" destOrd="0" parTransId="{0005D4F0-A5E6-4B6E-88EC-E79395D09C1E}" sibTransId="{845073BD-1E7A-4360-B9F3-EE313A08ECCC}"/>
    <dgm:cxn modelId="{F072782E-4E0F-4986-839D-F89EFB9EC939}" type="presOf" srcId="{DE5FA72B-5A11-4B81-B234-9456AC9115D3}" destId="{DBA03DE0-1566-4BEB-B859-3CC47DD38B80}" srcOrd="1" destOrd="0" presId="urn:microsoft.com/office/officeart/2016/7/layout/RepeatingBendingProcessNew"/>
    <dgm:cxn modelId="{8C33D832-03D8-49CD-B9EE-08A7BB555702}" type="presOf" srcId="{079785B2-D201-4015-B21B-4EAA94FA9356}" destId="{3F3C79B7-98C1-48A0-8BBF-841B6E064028}" srcOrd="0" destOrd="0" presId="urn:microsoft.com/office/officeart/2016/7/layout/RepeatingBendingProcessNew"/>
    <dgm:cxn modelId="{F5E8C73F-334E-4ADB-B488-B1AB0B0C70F8}" type="presOf" srcId="{DE5FA72B-5A11-4B81-B234-9456AC9115D3}" destId="{B92624C5-5EAD-4E05-A9B0-5C972752F529}" srcOrd="0" destOrd="0" presId="urn:microsoft.com/office/officeart/2016/7/layout/RepeatingBendingProcessNew"/>
    <dgm:cxn modelId="{B2378A40-61BC-41FD-9876-1870CD6DE6DE}" type="presOf" srcId="{0AE1A0E4-89D5-4366-9564-4E98DA0DEFD8}" destId="{92110E5E-2B72-451F-B6E8-891C05A63262}" srcOrd="0" destOrd="0" presId="urn:microsoft.com/office/officeart/2016/7/layout/RepeatingBendingProcessNew"/>
    <dgm:cxn modelId="{7253B562-A2ED-4EBC-AB9B-4854C52DC05F}" srcId="{79237248-7A62-465C-8328-9B010C569E11}" destId="{B28DFF52-231D-4519-8417-5EBA5714414B}" srcOrd="1" destOrd="0" parTransId="{846D395B-EA76-49C8-B499-A3B42E01E0E6}" sibTransId="{6083508B-047D-4DC5-98C8-DC8D81F4DB26}"/>
    <dgm:cxn modelId="{37905550-C75C-4D21-8EDE-189FC4F2D3D1}" type="presOf" srcId="{D9F4A695-92AA-4D4C-9118-D82B7834D827}" destId="{7A500210-F146-4EA2-A033-4424D9E52E0B}" srcOrd="0" destOrd="0" presId="urn:microsoft.com/office/officeart/2016/7/layout/RepeatingBendingProcessNew"/>
    <dgm:cxn modelId="{88DDEF7C-87FB-4E86-BE34-4432432E4900}" srcId="{79237248-7A62-465C-8328-9B010C569E11}" destId="{D9F4A695-92AA-4D4C-9118-D82B7834D827}" srcOrd="0" destOrd="0" parTransId="{87BAE946-872D-4518-B263-B6BA4BC1E3CD}" sibTransId="{DE5FA72B-5A11-4B81-B234-9456AC9115D3}"/>
    <dgm:cxn modelId="{411DCF85-7170-4C1E-94ED-0673E1F8849E}" type="presOf" srcId="{79237248-7A62-465C-8328-9B010C569E11}" destId="{E7100C88-6377-47FA-AB8F-F7F413AB14DB}" srcOrd="0" destOrd="0" presId="urn:microsoft.com/office/officeart/2016/7/layout/RepeatingBendingProcessNew"/>
    <dgm:cxn modelId="{85FEB2B0-B6E8-4F33-82F2-214154401833}" srcId="{79237248-7A62-465C-8328-9B010C569E11}" destId="{0E26C64C-524F-4AD1-9CD6-D26B5EE72252}" srcOrd="2" destOrd="0" parTransId="{D2A11913-3047-40C1-AA56-5575C2BA2E93}" sibTransId="{B4A1C259-F347-43C4-B8F3-A5A87929EEAC}"/>
    <dgm:cxn modelId="{CC228DB1-4C22-49E9-9FC4-9177DFAF0FDB}" type="presOf" srcId="{6083508B-047D-4DC5-98C8-DC8D81F4DB26}" destId="{2ACF13F5-D656-4BE3-B15C-91BE98DC3267}" srcOrd="1" destOrd="0" presId="urn:microsoft.com/office/officeart/2016/7/layout/RepeatingBendingProcessNew"/>
    <dgm:cxn modelId="{10949EB5-0CB8-4BF6-8988-1C25751D4596}" type="presOf" srcId="{BD2A36BA-08AC-4D4C-92E7-DB60FB151E1E}" destId="{7274CB13-4DE9-4328-95F2-263E9F26ADB6}" srcOrd="0" destOrd="0" presId="urn:microsoft.com/office/officeart/2016/7/layout/RepeatingBendingProcessNew"/>
    <dgm:cxn modelId="{324E0CBA-1625-41CF-B079-F65EA46A60D6}" type="presOf" srcId="{A071B722-A67B-4CB9-971F-E7D5A76F8740}" destId="{E88DDDEB-0261-4A4E-88BC-8C7A11F78E07}" srcOrd="0" destOrd="0" presId="urn:microsoft.com/office/officeart/2016/7/layout/RepeatingBendingProcessNew"/>
    <dgm:cxn modelId="{5074F6C3-75A7-4248-B04E-E7880910F33F}" type="presOf" srcId="{EE7F66CF-7BF8-4752-A203-B3D6FC5FDF6F}" destId="{ACD739DC-F6B5-4F7A-A410-595EA79BC76C}" srcOrd="0" destOrd="0" presId="urn:microsoft.com/office/officeart/2016/7/layout/RepeatingBendingProcessNew"/>
    <dgm:cxn modelId="{BE6DDAC6-B307-4033-9084-B60688E0EC64}" type="presOf" srcId="{B28DFF52-231D-4519-8417-5EBA5714414B}" destId="{C8ABC99F-BFC4-41E2-8053-B468DE29F804}" srcOrd="0" destOrd="0" presId="urn:microsoft.com/office/officeart/2016/7/layout/RepeatingBendingProcessNew"/>
    <dgm:cxn modelId="{007528DE-DF91-4BBC-BB29-1CBEBADE0C50}" type="presOf" srcId="{B4A1C259-F347-43C4-B8F3-A5A87929EEAC}" destId="{2A258D7A-4C7F-4C18-8F5E-EBF117E1BB51}" srcOrd="0" destOrd="0" presId="urn:microsoft.com/office/officeart/2016/7/layout/RepeatingBendingProcessNew"/>
    <dgm:cxn modelId="{DD0AB3E6-3C98-415E-B9F4-F4F16BD80979}" type="presOf" srcId="{0E26C64C-524F-4AD1-9CD6-D26B5EE72252}" destId="{D4B37CF7-BA09-4E6A-8E72-F88488A917C1}" srcOrd="0" destOrd="0" presId="urn:microsoft.com/office/officeart/2016/7/layout/RepeatingBendingProcessNew"/>
    <dgm:cxn modelId="{D9D2C6E9-258B-4E75-851E-335BAF44D806}" type="presOf" srcId="{B4A1C259-F347-43C4-B8F3-A5A87929EEAC}" destId="{5BD5EE5D-1815-4DD4-ABF7-7E98E7D2A1E0}" srcOrd="1" destOrd="0" presId="urn:microsoft.com/office/officeart/2016/7/layout/RepeatingBendingProcessNew"/>
    <dgm:cxn modelId="{7E1F60F0-9933-44CD-868B-16AAF0C715FA}" srcId="{79237248-7A62-465C-8328-9B010C569E11}" destId="{BD2A36BA-08AC-4D4C-92E7-DB60FB151E1E}" srcOrd="3" destOrd="0" parTransId="{D260EFE9-2776-4E88-958B-11369F3DC52C}" sibTransId="{EE7F66CF-7BF8-4752-A203-B3D6FC5FDF6F}"/>
    <dgm:cxn modelId="{F29A175B-4338-4118-885E-D2B15EF9A7C4}" type="presParOf" srcId="{E7100C88-6377-47FA-AB8F-F7F413AB14DB}" destId="{7A500210-F146-4EA2-A033-4424D9E52E0B}" srcOrd="0" destOrd="0" presId="urn:microsoft.com/office/officeart/2016/7/layout/RepeatingBendingProcessNew"/>
    <dgm:cxn modelId="{A49698E4-4F4C-456A-ADDE-37E3ADE0D8C7}" type="presParOf" srcId="{E7100C88-6377-47FA-AB8F-F7F413AB14DB}" destId="{B92624C5-5EAD-4E05-A9B0-5C972752F529}" srcOrd="1" destOrd="0" presId="urn:microsoft.com/office/officeart/2016/7/layout/RepeatingBendingProcessNew"/>
    <dgm:cxn modelId="{9C8A6306-E4E6-4F30-BFA7-E484E556D699}" type="presParOf" srcId="{B92624C5-5EAD-4E05-A9B0-5C972752F529}" destId="{DBA03DE0-1566-4BEB-B859-3CC47DD38B80}" srcOrd="0" destOrd="0" presId="urn:microsoft.com/office/officeart/2016/7/layout/RepeatingBendingProcessNew"/>
    <dgm:cxn modelId="{1B1A9782-3A02-452E-9BE2-BF0541333E1B}" type="presParOf" srcId="{E7100C88-6377-47FA-AB8F-F7F413AB14DB}" destId="{C8ABC99F-BFC4-41E2-8053-B468DE29F804}" srcOrd="2" destOrd="0" presId="urn:microsoft.com/office/officeart/2016/7/layout/RepeatingBendingProcessNew"/>
    <dgm:cxn modelId="{17A8D348-FA17-4C6B-A9DC-1D54A36BBD79}" type="presParOf" srcId="{E7100C88-6377-47FA-AB8F-F7F413AB14DB}" destId="{6E41530F-6A81-4EFF-B29D-7689FDF906EE}" srcOrd="3" destOrd="0" presId="urn:microsoft.com/office/officeart/2016/7/layout/RepeatingBendingProcessNew"/>
    <dgm:cxn modelId="{27ED8AF4-9452-463E-B552-30AB7BE1DDD6}" type="presParOf" srcId="{6E41530F-6A81-4EFF-B29D-7689FDF906EE}" destId="{2ACF13F5-D656-4BE3-B15C-91BE98DC3267}" srcOrd="0" destOrd="0" presId="urn:microsoft.com/office/officeart/2016/7/layout/RepeatingBendingProcessNew"/>
    <dgm:cxn modelId="{07FA1161-7689-45F0-95FA-41836F10E0C1}" type="presParOf" srcId="{E7100C88-6377-47FA-AB8F-F7F413AB14DB}" destId="{D4B37CF7-BA09-4E6A-8E72-F88488A917C1}" srcOrd="4" destOrd="0" presId="urn:microsoft.com/office/officeart/2016/7/layout/RepeatingBendingProcessNew"/>
    <dgm:cxn modelId="{1C5ABEEC-0CA5-42CE-9D16-16A2FAC5520F}" type="presParOf" srcId="{E7100C88-6377-47FA-AB8F-F7F413AB14DB}" destId="{2A258D7A-4C7F-4C18-8F5E-EBF117E1BB51}" srcOrd="5" destOrd="0" presId="urn:microsoft.com/office/officeart/2016/7/layout/RepeatingBendingProcessNew"/>
    <dgm:cxn modelId="{825E7B24-C1FA-4E14-BB27-DBF8752E5434}" type="presParOf" srcId="{2A258D7A-4C7F-4C18-8F5E-EBF117E1BB51}" destId="{5BD5EE5D-1815-4DD4-ABF7-7E98E7D2A1E0}" srcOrd="0" destOrd="0" presId="urn:microsoft.com/office/officeart/2016/7/layout/RepeatingBendingProcessNew"/>
    <dgm:cxn modelId="{41B283FD-7A65-4BFD-B126-41E73BAD801B}" type="presParOf" srcId="{E7100C88-6377-47FA-AB8F-F7F413AB14DB}" destId="{7274CB13-4DE9-4328-95F2-263E9F26ADB6}" srcOrd="6" destOrd="0" presId="urn:microsoft.com/office/officeart/2016/7/layout/RepeatingBendingProcessNew"/>
    <dgm:cxn modelId="{966CB37B-33A0-44CA-A41A-B039EB63F2BE}" type="presParOf" srcId="{E7100C88-6377-47FA-AB8F-F7F413AB14DB}" destId="{ACD739DC-F6B5-4F7A-A410-595EA79BC76C}" srcOrd="7" destOrd="0" presId="urn:microsoft.com/office/officeart/2016/7/layout/RepeatingBendingProcessNew"/>
    <dgm:cxn modelId="{47A3F4D6-2B67-45D2-AB7A-691E2AF54BC1}" type="presParOf" srcId="{ACD739DC-F6B5-4F7A-A410-595EA79BC76C}" destId="{32B68F52-9460-4D84-B41D-298A320C707B}" srcOrd="0" destOrd="0" presId="urn:microsoft.com/office/officeart/2016/7/layout/RepeatingBendingProcessNew"/>
    <dgm:cxn modelId="{7E806801-E865-40FF-8D84-4E09E909F5EA}" type="presParOf" srcId="{E7100C88-6377-47FA-AB8F-F7F413AB14DB}" destId="{3F3C79B7-98C1-48A0-8BBF-841B6E064028}" srcOrd="8" destOrd="0" presId="urn:microsoft.com/office/officeart/2016/7/layout/RepeatingBendingProcessNew"/>
    <dgm:cxn modelId="{9AD0EF88-DCEA-478A-B7EE-A2255EE803C8}" type="presParOf" srcId="{E7100C88-6377-47FA-AB8F-F7F413AB14DB}" destId="{E88DDDEB-0261-4A4E-88BC-8C7A11F78E07}" srcOrd="9" destOrd="0" presId="urn:microsoft.com/office/officeart/2016/7/layout/RepeatingBendingProcessNew"/>
    <dgm:cxn modelId="{ADA4E483-7D43-4383-972A-BA0178748E29}" type="presParOf" srcId="{E88DDDEB-0261-4A4E-88BC-8C7A11F78E07}" destId="{654FBCB5-9252-4A71-9ADB-724629B89E4F}" srcOrd="0" destOrd="0" presId="urn:microsoft.com/office/officeart/2016/7/layout/RepeatingBendingProcessNew"/>
    <dgm:cxn modelId="{D2D91E2C-9CF7-4554-AC7A-51E332138644}" type="presParOf" srcId="{E7100C88-6377-47FA-AB8F-F7F413AB14DB}" destId="{92110E5E-2B72-451F-B6E8-891C05A63262}"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E38D9-7EE2-4FBB-B092-F1F98A97B9B5}">
      <dsp:nvSpPr>
        <dsp:cNvPr id="0" name=""/>
        <dsp:cNvSpPr/>
      </dsp:nvSpPr>
      <dsp:spPr>
        <a:xfrm>
          <a:off x="0" y="317999"/>
          <a:ext cx="6253721" cy="14215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latin typeface="Abadi" panose="020B0604020104020204" pitchFamily="34" charset="0"/>
            </a:rPr>
            <a:t>What factors most significantly influence the price of used cars? Does the brand influence  the cost of the car ?</a:t>
          </a:r>
          <a:endParaRPr lang="en-US" sz="2700" kern="1200" dirty="0">
            <a:latin typeface="Abadi" panose="020B0604020104020204" pitchFamily="34" charset="0"/>
          </a:endParaRPr>
        </a:p>
      </dsp:txBody>
      <dsp:txXfrm>
        <a:off x="69394" y="387393"/>
        <a:ext cx="6114933" cy="1282762"/>
      </dsp:txXfrm>
    </dsp:sp>
    <dsp:sp modelId="{D8D2609E-D781-419C-B98E-6F59B8D1F920}">
      <dsp:nvSpPr>
        <dsp:cNvPr id="0" name=""/>
        <dsp:cNvSpPr/>
      </dsp:nvSpPr>
      <dsp:spPr>
        <a:xfrm>
          <a:off x="0" y="1817309"/>
          <a:ext cx="6253721" cy="14215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latin typeface="Abadi" panose="020B0604020104020204" pitchFamily="34" charset="0"/>
            </a:rPr>
            <a:t>Which body style of the car is most popular, and how does the body style affect the price?</a:t>
          </a:r>
          <a:endParaRPr lang="en-US" sz="2700" kern="1200" dirty="0">
            <a:latin typeface="Abadi" panose="020B0604020104020204" pitchFamily="34" charset="0"/>
          </a:endParaRPr>
        </a:p>
      </dsp:txBody>
      <dsp:txXfrm>
        <a:off x="69394" y="1886703"/>
        <a:ext cx="6114933" cy="1282762"/>
      </dsp:txXfrm>
    </dsp:sp>
    <dsp:sp modelId="{AD8123AC-23B1-4BED-AFD4-4A7229A63DE8}">
      <dsp:nvSpPr>
        <dsp:cNvPr id="0" name=""/>
        <dsp:cNvSpPr/>
      </dsp:nvSpPr>
      <dsp:spPr>
        <a:xfrm>
          <a:off x="0" y="3316620"/>
          <a:ext cx="6253721" cy="14215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latin typeface="Abadi" panose="020B0604020104020204" pitchFamily="34" charset="0"/>
            </a:rPr>
            <a:t>How does the fuel type of a car affect its popularity and price?</a:t>
          </a:r>
          <a:endParaRPr lang="en-US" sz="2700" kern="1200" dirty="0">
            <a:latin typeface="Abadi" panose="020B0604020104020204" pitchFamily="34" charset="0"/>
          </a:endParaRPr>
        </a:p>
      </dsp:txBody>
      <dsp:txXfrm>
        <a:off x="69394" y="3386014"/>
        <a:ext cx="6114933" cy="1282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CBB19-518F-409D-9FBC-D203C12BB107}">
      <dsp:nvSpPr>
        <dsp:cNvPr id="0" name=""/>
        <dsp:cNvSpPr/>
      </dsp:nvSpPr>
      <dsp:spPr>
        <a:xfrm>
          <a:off x="532869" y="349280"/>
          <a:ext cx="1442907" cy="144290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88243-0CCE-44C8-8F6A-E906532FE40A}">
      <dsp:nvSpPr>
        <dsp:cNvPr id="0" name=""/>
        <dsp:cNvSpPr/>
      </dsp:nvSpPr>
      <dsp:spPr>
        <a:xfrm>
          <a:off x="840374" y="656785"/>
          <a:ext cx="827897" cy="827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82EBFB-60D9-49CB-927C-B5ED37F006AD}">
      <dsp:nvSpPr>
        <dsp:cNvPr id="0" name=""/>
        <dsp:cNvSpPr/>
      </dsp:nvSpPr>
      <dsp:spPr>
        <a:xfrm>
          <a:off x="71612" y="2241618"/>
          <a:ext cx="2365422" cy="9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latin typeface="+mn-lt"/>
            </a:rPr>
            <a:t>Transparency</a:t>
          </a:r>
          <a:r>
            <a:rPr lang="en-US" sz="1100" b="1" i="0" kern="1200" dirty="0">
              <a:latin typeface="Abadi" panose="020B0604020104020204" pitchFamily="34" charset="0"/>
            </a:rPr>
            <a:t>:</a:t>
          </a:r>
          <a:r>
            <a:rPr lang="en-US" sz="1100" b="0" i="0" kern="1200" dirty="0">
              <a:latin typeface="Abadi" panose="020B0604020104020204" pitchFamily="34" charset="0"/>
            </a:rPr>
            <a:t> </a:t>
          </a:r>
          <a:r>
            <a:rPr lang="en-US" sz="1200" b="0" i="0" kern="1200" cap="none" dirty="0">
              <a:latin typeface="Abadi" panose="020B0604020104020204" pitchFamily="34" charset="0"/>
            </a:rPr>
            <a:t>Accurate price predictions empower buyers with transparent and fair market values, fostering trust and confidence in their purchase decisions.</a:t>
          </a:r>
          <a:endParaRPr lang="en-US" sz="1100" kern="1200" dirty="0">
            <a:latin typeface="Abadi" panose="020B0604020104020204" pitchFamily="34" charset="0"/>
          </a:endParaRPr>
        </a:p>
      </dsp:txBody>
      <dsp:txXfrm>
        <a:off x="71612" y="2241618"/>
        <a:ext cx="2365422" cy="935156"/>
      </dsp:txXfrm>
    </dsp:sp>
    <dsp:sp modelId="{749F56D9-9628-4ED9-9A39-450DB0D0CEF0}">
      <dsp:nvSpPr>
        <dsp:cNvPr id="0" name=""/>
        <dsp:cNvSpPr/>
      </dsp:nvSpPr>
      <dsp:spPr>
        <a:xfrm>
          <a:off x="3312241" y="349280"/>
          <a:ext cx="1442907" cy="144290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3942B0-2385-4F98-A092-482358DB6553}">
      <dsp:nvSpPr>
        <dsp:cNvPr id="0" name=""/>
        <dsp:cNvSpPr/>
      </dsp:nvSpPr>
      <dsp:spPr>
        <a:xfrm>
          <a:off x="3619746" y="656785"/>
          <a:ext cx="827897" cy="827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D2158F-D3AB-4667-A612-D374D58E25EB}">
      <dsp:nvSpPr>
        <dsp:cNvPr id="0" name=""/>
        <dsp:cNvSpPr/>
      </dsp:nvSpPr>
      <dsp:spPr>
        <a:xfrm>
          <a:off x="2850983" y="2241618"/>
          <a:ext cx="2365422" cy="9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latin typeface="+mn-lt"/>
            </a:rPr>
            <a:t>Maximized Revenue</a:t>
          </a:r>
          <a:r>
            <a:rPr lang="en-US" sz="1100" b="1" i="0" kern="1200" dirty="0">
              <a:latin typeface="Abadi" panose="020B0604020104020204" pitchFamily="34" charset="0"/>
            </a:rPr>
            <a:t>:</a:t>
          </a:r>
          <a:r>
            <a:rPr lang="en-US" sz="1100" b="0" i="0" kern="1200" dirty="0">
              <a:latin typeface="Abadi" panose="020B0604020104020204" pitchFamily="34" charset="0"/>
            </a:rPr>
            <a:t> </a:t>
          </a:r>
          <a:r>
            <a:rPr lang="en-US" sz="1200" b="0" i="0" kern="1200" cap="none" dirty="0">
              <a:latin typeface="Abadi" panose="020B0604020104020204" pitchFamily="34" charset="0"/>
            </a:rPr>
            <a:t>Sellers can avoid underpricing, maximizing their revenue, and preventing potential losses, ensuring fair deals for both parties</a:t>
          </a:r>
          <a:r>
            <a:rPr lang="en-US" sz="1100" b="0" i="0" kern="1200" dirty="0">
              <a:latin typeface="Abadi" panose="020B0604020104020204" pitchFamily="34" charset="0"/>
            </a:rPr>
            <a:t>.</a:t>
          </a:r>
          <a:endParaRPr lang="en-US" sz="1100" kern="1200" dirty="0">
            <a:latin typeface="Abadi" panose="020B0604020104020204" pitchFamily="34" charset="0"/>
          </a:endParaRPr>
        </a:p>
      </dsp:txBody>
      <dsp:txXfrm>
        <a:off x="2850983" y="2241618"/>
        <a:ext cx="2365422" cy="935156"/>
      </dsp:txXfrm>
    </dsp:sp>
    <dsp:sp modelId="{9B0CDC49-6596-4455-BE7D-C3E77E093562}">
      <dsp:nvSpPr>
        <dsp:cNvPr id="0" name=""/>
        <dsp:cNvSpPr/>
      </dsp:nvSpPr>
      <dsp:spPr>
        <a:xfrm>
          <a:off x="6091612" y="349280"/>
          <a:ext cx="1442907" cy="144290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5CC6-FBFF-4281-BA1D-EE981F5183A0}">
      <dsp:nvSpPr>
        <dsp:cNvPr id="0" name=""/>
        <dsp:cNvSpPr/>
      </dsp:nvSpPr>
      <dsp:spPr>
        <a:xfrm>
          <a:off x="6399117" y="656785"/>
          <a:ext cx="827897" cy="827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092ECF-29D8-4951-82F5-5141FE257A05}">
      <dsp:nvSpPr>
        <dsp:cNvPr id="0" name=""/>
        <dsp:cNvSpPr/>
      </dsp:nvSpPr>
      <dsp:spPr>
        <a:xfrm>
          <a:off x="5630355" y="2241618"/>
          <a:ext cx="2365422" cy="9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Competitive Edge:</a:t>
          </a:r>
          <a:r>
            <a:rPr lang="en-US" sz="1100" b="0" i="0" kern="1200" dirty="0"/>
            <a:t> </a:t>
          </a:r>
          <a:r>
            <a:rPr lang="en-US" sz="1200" b="0" i="0" kern="1200" cap="none" dirty="0">
              <a:latin typeface="Abadi" panose="020B0604020104020204" pitchFamily="34" charset="0"/>
            </a:rPr>
            <a:t>Accurate pricing provides sellers a competitive advantage, attracting buyers and establishing a reputation for honesty and reliability.</a:t>
          </a:r>
          <a:endParaRPr lang="en-US" sz="1100" kern="1200" dirty="0">
            <a:latin typeface="Abadi" panose="020B0604020104020204" pitchFamily="34" charset="0"/>
          </a:endParaRPr>
        </a:p>
      </dsp:txBody>
      <dsp:txXfrm>
        <a:off x="5630355" y="2241618"/>
        <a:ext cx="2365422" cy="935156"/>
      </dsp:txXfrm>
    </dsp:sp>
    <dsp:sp modelId="{4D455E1A-C3E1-4676-B9AB-7A25D1D38F5D}">
      <dsp:nvSpPr>
        <dsp:cNvPr id="0" name=""/>
        <dsp:cNvSpPr/>
      </dsp:nvSpPr>
      <dsp:spPr>
        <a:xfrm>
          <a:off x="8870984" y="349280"/>
          <a:ext cx="1442907" cy="144290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E005C-F570-44F3-A773-7DD1157EF63F}">
      <dsp:nvSpPr>
        <dsp:cNvPr id="0" name=""/>
        <dsp:cNvSpPr/>
      </dsp:nvSpPr>
      <dsp:spPr>
        <a:xfrm>
          <a:off x="9178489" y="656785"/>
          <a:ext cx="827897" cy="827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AC0423-6D94-4FF4-A18D-5A6383AD6720}">
      <dsp:nvSpPr>
        <dsp:cNvPr id="0" name=""/>
        <dsp:cNvSpPr/>
      </dsp:nvSpPr>
      <dsp:spPr>
        <a:xfrm>
          <a:off x="8409727" y="2241618"/>
          <a:ext cx="2365422" cy="9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Stable Market:</a:t>
          </a:r>
          <a:r>
            <a:rPr lang="en-US" sz="1100" b="0" i="0" kern="1200" dirty="0"/>
            <a:t> </a:t>
          </a:r>
          <a:r>
            <a:rPr lang="en-US" sz="1200" b="0" i="0" kern="1200" cap="none" dirty="0">
              <a:latin typeface="Abadi" panose="020B0604020104020204" pitchFamily="34" charset="0"/>
            </a:rPr>
            <a:t>Predictive pricing prevents drastic fluctuations, ensuring market stability, predictability, and better financial planning for both buyers and sellers.</a:t>
          </a:r>
          <a:endParaRPr lang="en-US" sz="1100" kern="1200" dirty="0">
            <a:latin typeface="Abadi" panose="020B0604020104020204" pitchFamily="34" charset="0"/>
          </a:endParaRPr>
        </a:p>
      </dsp:txBody>
      <dsp:txXfrm>
        <a:off x="8409727" y="2241618"/>
        <a:ext cx="2365422" cy="935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624C5-5EAD-4E05-A9B0-5C972752F529}">
      <dsp:nvSpPr>
        <dsp:cNvPr id="0" name=""/>
        <dsp:cNvSpPr/>
      </dsp:nvSpPr>
      <dsp:spPr>
        <a:xfrm>
          <a:off x="3042955" y="871848"/>
          <a:ext cx="666660" cy="91440"/>
        </a:xfrm>
        <a:custGeom>
          <a:avLst/>
          <a:gdLst/>
          <a:ahLst/>
          <a:cxnLst/>
          <a:rect l="0" t="0" r="0" b="0"/>
          <a:pathLst>
            <a:path>
              <a:moveTo>
                <a:pt x="0" y="45720"/>
              </a:moveTo>
              <a:lnTo>
                <a:pt x="142128" y="45719"/>
              </a:lnTo>
            </a:path>
            <a:path>
              <a:moveTo>
                <a:pt x="524532" y="45719"/>
              </a:moveTo>
              <a:lnTo>
                <a:pt x="66666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3185083" y="708185"/>
        <a:ext cx="382403" cy="418765"/>
      </dsp:txXfrm>
    </dsp:sp>
    <dsp:sp modelId="{7A500210-F146-4EA2-A033-4424D9E52E0B}">
      <dsp:nvSpPr>
        <dsp:cNvPr id="0" name=""/>
        <dsp:cNvSpPr/>
      </dsp:nvSpPr>
      <dsp:spPr>
        <a:xfrm>
          <a:off x="13187" y="8098"/>
          <a:ext cx="3031567" cy="18189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800100">
            <a:lnSpc>
              <a:spcPct val="100000"/>
            </a:lnSpc>
            <a:spcBef>
              <a:spcPct val="0"/>
            </a:spcBef>
            <a:spcAft>
              <a:spcPct val="35000"/>
            </a:spcAft>
            <a:buNone/>
          </a:pPr>
          <a:r>
            <a:rPr lang="en-US" sz="1800" b="1" i="0" kern="1200">
              <a:solidFill>
                <a:schemeClr val="bg1"/>
              </a:solidFill>
            </a:rPr>
            <a:t>Consider Time Factors:</a:t>
          </a:r>
          <a:r>
            <a:rPr lang="en-US" sz="1800" b="0" i="0" kern="1200">
              <a:solidFill>
                <a:schemeClr val="bg1"/>
              </a:solidFill>
            </a:rPr>
            <a:t> Account for temporal trends, as car prices fluctuate based on seasons, economic conditions, and new model releases.</a:t>
          </a:r>
          <a:endParaRPr lang="en-US" sz="1800" kern="1200" dirty="0">
            <a:solidFill>
              <a:schemeClr val="bg1"/>
            </a:solidFill>
          </a:endParaRPr>
        </a:p>
      </dsp:txBody>
      <dsp:txXfrm>
        <a:off x="13187" y="8098"/>
        <a:ext cx="3031567" cy="1818940"/>
      </dsp:txXfrm>
    </dsp:sp>
    <dsp:sp modelId="{6E41530F-6A81-4EFF-B29D-7689FDF906EE}">
      <dsp:nvSpPr>
        <dsp:cNvPr id="0" name=""/>
        <dsp:cNvSpPr/>
      </dsp:nvSpPr>
      <dsp:spPr>
        <a:xfrm>
          <a:off x="6771783" y="871848"/>
          <a:ext cx="666660" cy="91440"/>
        </a:xfrm>
        <a:custGeom>
          <a:avLst/>
          <a:gdLst/>
          <a:ahLst/>
          <a:cxnLst/>
          <a:rect l="0" t="0" r="0" b="0"/>
          <a:pathLst>
            <a:path>
              <a:moveTo>
                <a:pt x="0" y="45720"/>
              </a:moveTo>
              <a:lnTo>
                <a:pt x="220025" y="45719"/>
              </a:lnTo>
            </a:path>
            <a:path>
              <a:moveTo>
                <a:pt x="446635" y="45719"/>
              </a:moveTo>
              <a:lnTo>
                <a:pt x="66666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6991809" y="708185"/>
        <a:ext cx="226609" cy="418765"/>
      </dsp:txXfrm>
    </dsp:sp>
    <dsp:sp modelId="{C8ABC99F-BFC4-41E2-8053-B468DE29F804}">
      <dsp:nvSpPr>
        <dsp:cNvPr id="0" name=""/>
        <dsp:cNvSpPr/>
      </dsp:nvSpPr>
      <dsp:spPr>
        <a:xfrm>
          <a:off x="3742016" y="8098"/>
          <a:ext cx="3031567" cy="18189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800100">
            <a:lnSpc>
              <a:spcPct val="100000"/>
            </a:lnSpc>
            <a:spcBef>
              <a:spcPct val="0"/>
            </a:spcBef>
            <a:spcAft>
              <a:spcPct val="35000"/>
            </a:spcAft>
            <a:buNone/>
          </a:pPr>
          <a:r>
            <a:rPr lang="en-US" sz="1800" b="1" i="0" kern="1200">
              <a:solidFill>
                <a:schemeClr val="bg1"/>
              </a:solidFill>
            </a:rPr>
            <a:t>Regional Pricing Variations:</a:t>
          </a:r>
          <a:r>
            <a:rPr lang="en-US" sz="1800" b="0" i="0" kern="1200">
              <a:solidFill>
                <a:schemeClr val="bg1"/>
              </a:solidFill>
            </a:rPr>
            <a:t> Incorporate regional pricing disparities, considering factors like demand, supply, and economic differences.</a:t>
          </a:r>
          <a:endParaRPr lang="en-US" sz="1800" kern="1200" dirty="0">
            <a:solidFill>
              <a:schemeClr val="bg1"/>
            </a:solidFill>
          </a:endParaRPr>
        </a:p>
      </dsp:txBody>
      <dsp:txXfrm>
        <a:off x="3742016" y="8098"/>
        <a:ext cx="3031567" cy="1818940"/>
      </dsp:txXfrm>
    </dsp:sp>
    <dsp:sp modelId="{2A258D7A-4C7F-4C18-8F5E-EBF117E1BB51}">
      <dsp:nvSpPr>
        <dsp:cNvPr id="0" name=""/>
        <dsp:cNvSpPr/>
      </dsp:nvSpPr>
      <dsp:spPr>
        <a:xfrm>
          <a:off x="1528971" y="1825238"/>
          <a:ext cx="7457656" cy="666660"/>
        </a:xfrm>
        <a:custGeom>
          <a:avLst/>
          <a:gdLst/>
          <a:ahLst/>
          <a:cxnLst/>
          <a:rect l="0" t="0" r="0" b="0"/>
          <a:pathLst>
            <a:path>
              <a:moveTo>
                <a:pt x="7457656" y="0"/>
              </a:moveTo>
              <a:lnTo>
                <a:pt x="7457656" y="350430"/>
              </a:lnTo>
              <a:lnTo>
                <a:pt x="0" y="350430"/>
              </a:lnTo>
              <a:lnTo>
                <a:pt x="0" y="66666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5070545" y="1949186"/>
        <a:ext cx="374509" cy="418765"/>
      </dsp:txXfrm>
    </dsp:sp>
    <dsp:sp modelId="{D4B37CF7-BA09-4E6A-8E72-F88488A917C1}">
      <dsp:nvSpPr>
        <dsp:cNvPr id="0" name=""/>
        <dsp:cNvSpPr/>
      </dsp:nvSpPr>
      <dsp:spPr>
        <a:xfrm>
          <a:off x="7470844" y="8098"/>
          <a:ext cx="3031567" cy="18189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800100">
            <a:lnSpc>
              <a:spcPct val="100000"/>
            </a:lnSpc>
            <a:spcBef>
              <a:spcPct val="0"/>
            </a:spcBef>
            <a:spcAft>
              <a:spcPct val="35000"/>
            </a:spcAft>
            <a:buNone/>
          </a:pPr>
          <a:r>
            <a:rPr lang="en-US" sz="1800" b="1" i="0" kern="1200">
              <a:solidFill>
                <a:schemeClr val="bg1"/>
              </a:solidFill>
            </a:rPr>
            <a:t>User-Friendly Interface:</a:t>
          </a:r>
          <a:r>
            <a:rPr lang="en-US" sz="1800" b="0" i="0" kern="1200">
              <a:solidFill>
                <a:schemeClr val="bg1"/>
              </a:solidFill>
            </a:rPr>
            <a:t> Develop an intuitive interface for users, allowing them to input car details and receive price estimates effortlessly.</a:t>
          </a:r>
          <a:endParaRPr lang="en-US" sz="1800" kern="1200" dirty="0">
            <a:solidFill>
              <a:schemeClr val="bg1"/>
            </a:solidFill>
          </a:endParaRPr>
        </a:p>
      </dsp:txBody>
      <dsp:txXfrm>
        <a:off x="7470844" y="8098"/>
        <a:ext cx="3031567" cy="1818940"/>
      </dsp:txXfrm>
    </dsp:sp>
    <dsp:sp modelId="{ACD739DC-F6B5-4F7A-A410-595EA79BC76C}">
      <dsp:nvSpPr>
        <dsp:cNvPr id="0" name=""/>
        <dsp:cNvSpPr/>
      </dsp:nvSpPr>
      <dsp:spPr>
        <a:xfrm>
          <a:off x="3042955" y="3388049"/>
          <a:ext cx="666660" cy="91440"/>
        </a:xfrm>
        <a:custGeom>
          <a:avLst/>
          <a:gdLst/>
          <a:ahLst/>
          <a:cxnLst/>
          <a:rect l="0" t="0" r="0" b="0"/>
          <a:pathLst>
            <a:path>
              <a:moveTo>
                <a:pt x="0" y="45720"/>
              </a:moveTo>
              <a:lnTo>
                <a:pt x="220025" y="45719"/>
              </a:lnTo>
            </a:path>
            <a:path>
              <a:moveTo>
                <a:pt x="446635" y="45719"/>
              </a:moveTo>
              <a:lnTo>
                <a:pt x="66666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3262981" y="3224386"/>
        <a:ext cx="226609" cy="418765"/>
      </dsp:txXfrm>
    </dsp:sp>
    <dsp:sp modelId="{7274CB13-4DE9-4328-95F2-263E9F26ADB6}">
      <dsp:nvSpPr>
        <dsp:cNvPr id="0" name=""/>
        <dsp:cNvSpPr/>
      </dsp:nvSpPr>
      <dsp:spPr>
        <a:xfrm>
          <a:off x="13187" y="2524299"/>
          <a:ext cx="3031567" cy="18189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800100">
            <a:lnSpc>
              <a:spcPct val="100000"/>
            </a:lnSpc>
            <a:spcBef>
              <a:spcPct val="0"/>
            </a:spcBef>
            <a:spcAft>
              <a:spcPct val="35000"/>
            </a:spcAft>
            <a:buNone/>
          </a:pPr>
          <a:r>
            <a:rPr lang="en-US" sz="1800" b="1" i="0" kern="1200">
              <a:solidFill>
                <a:schemeClr val="bg1"/>
              </a:solidFill>
            </a:rPr>
            <a:t>Regular Model Evaluation:</a:t>
          </a:r>
          <a:r>
            <a:rPr lang="en-US" sz="1800" b="0" i="0" kern="1200">
              <a:solidFill>
                <a:schemeClr val="bg1"/>
              </a:solidFill>
            </a:rPr>
            <a:t> Continuously monitor model performance and recalibrate as needed, especially when new data becomes available.</a:t>
          </a:r>
          <a:endParaRPr lang="en-US" sz="1800" kern="1200" dirty="0">
            <a:solidFill>
              <a:schemeClr val="bg1"/>
            </a:solidFill>
          </a:endParaRPr>
        </a:p>
      </dsp:txBody>
      <dsp:txXfrm>
        <a:off x="13187" y="2524299"/>
        <a:ext cx="3031567" cy="1818940"/>
      </dsp:txXfrm>
    </dsp:sp>
    <dsp:sp modelId="{E88DDDEB-0261-4A4E-88BC-8C7A11F78E07}">
      <dsp:nvSpPr>
        <dsp:cNvPr id="0" name=""/>
        <dsp:cNvSpPr/>
      </dsp:nvSpPr>
      <dsp:spPr>
        <a:xfrm>
          <a:off x="6771783" y="3388049"/>
          <a:ext cx="666660" cy="91440"/>
        </a:xfrm>
        <a:custGeom>
          <a:avLst/>
          <a:gdLst/>
          <a:ahLst/>
          <a:cxnLst/>
          <a:rect l="0" t="0" r="0" b="0"/>
          <a:pathLst>
            <a:path>
              <a:moveTo>
                <a:pt x="0" y="45720"/>
              </a:moveTo>
              <a:lnTo>
                <a:pt x="220025" y="45719"/>
              </a:lnTo>
            </a:path>
            <a:path>
              <a:moveTo>
                <a:pt x="446635" y="45719"/>
              </a:moveTo>
              <a:lnTo>
                <a:pt x="66666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0">
            <a:lnSpc>
              <a:spcPct val="90000"/>
            </a:lnSpc>
            <a:spcBef>
              <a:spcPct val="0"/>
            </a:spcBef>
            <a:spcAft>
              <a:spcPct val="35000"/>
            </a:spcAft>
            <a:buNone/>
          </a:pPr>
          <a:r>
            <a:rPr lang="en-US" sz="3000" kern="1200"/>
            <a:t>5</a:t>
          </a:r>
        </a:p>
      </dsp:txBody>
      <dsp:txXfrm>
        <a:off x="6991809" y="3224386"/>
        <a:ext cx="226609" cy="418765"/>
      </dsp:txXfrm>
    </dsp:sp>
    <dsp:sp modelId="{3F3C79B7-98C1-48A0-8BBF-841B6E064028}">
      <dsp:nvSpPr>
        <dsp:cNvPr id="0" name=""/>
        <dsp:cNvSpPr/>
      </dsp:nvSpPr>
      <dsp:spPr>
        <a:xfrm>
          <a:off x="3742016" y="2524299"/>
          <a:ext cx="3031567" cy="18189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711200">
            <a:lnSpc>
              <a:spcPct val="100000"/>
            </a:lnSpc>
            <a:spcBef>
              <a:spcPct val="0"/>
            </a:spcBef>
            <a:spcAft>
              <a:spcPct val="35000"/>
            </a:spcAft>
            <a:buNone/>
          </a:pPr>
          <a:r>
            <a:rPr lang="en-US" sz="1600" b="1" i="0" kern="1200">
              <a:solidFill>
                <a:schemeClr val="bg1"/>
              </a:solidFill>
            </a:rPr>
            <a:t>Consult Automotive Experts:</a:t>
          </a:r>
          <a:r>
            <a:rPr lang="en-US" sz="1600" b="0" i="0" kern="1200">
              <a:solidFill>
                <a:schemeClr val="bg1"/>
              </a:solidFill>
            </a:rPr>
            <a:t> Collaborate with professionals who have in-depth knowledge of the automotive industry to validate model predictions and enhance domain expertise.</a:t>
          </a:r>
          <a:endParaRPr lang="en-US" sz="1600" kern="1200" dirty="0">
            <a:solidFill>
              <a:schemeClr val="bg1"/>
            </a:solidFill>
          </a:endParaRPr>
        </a:p>
      </dsp:txBody>
      <dsp:txXfrm>
        <a:off x="3742016" y="2524299"/>
        <a:ext cx="3031567" cy="1818940"/>
      </dsp:txXfrm>
    </dsp:sp>
    <dsp:sp modelId="{92110E5E-2B72-451F-B6E8-891C05A63262}">
      <dsp:nvSpPr>
        <dsp:cNvPr id="0" name=""/>
        <dsp:cNvSpPr/>
      </dsp:nvSpPr>
      <dsp:spPr>
        <a:xfrm>
          <a:off x="7470844" y="2524299"/>
          <a:ext cx="3031567" cy="18189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800100">
            <a:lnSpc>
              <a:spcPct val="100000"/>
            </a:lnSpc>
            <a:spcBef>
              <a:spcPct val="0"/>
            </a:spcBef>
            <a:spcAft>
              <a:spcPct val="35000"/>
            </a:spcAft>
            <a:buNone/>
          </a:pPr>
          <a:r>
            <a:rPr lang="en-US" sz="1800" b="1" i="0" kern="1200">
              <a:solidFill>
                <a:schemeClr val="bg1"/>
              </a:solidFill>
            </a:rPr>
            <a:t>Collect User Feedback:</a:t>
          </a:r>
          <a:r>
            <a:rPr lang="en-US" sz="1800" b="0" i="0" kern="1200">
              <a:solidFill>
                <a:schemeClr val="bg1"/>
              </a:solidFill>
            </a:rPr>
            <a:t> Gather feedback from users to identify pain points and areas of improvement, guiding iterative model enhancements.</a:t>
          </a:r>
          <a:endParaRPr lang="en-US" sz="1800" kern="1200" dirty="0">
            <a:solidFill>
              <a:schemeClr val="bg1"/>
            </a:solidFill>
          </a:endParaRPr>
        </a:p>
      </dsp:txBody>
      <dsp:txXfrm>
        <a:off x="7470844" y="2524299"/>
        <a:ext cx="3031567" cy="18189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545D-14E2-12EF-244F-126EAA1C82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B0B2E6-305D-870E-ABA0-567ECE071E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8A94C-3C52-DD2F-D894-6BDF5B0E5F34}"/>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5" name="Footer Placeholder 4">
            <a:extLst>
              <a:ext uri="{FF2B5EF4-FFF2-40B4-BE49-F238E27FC236}">
                <a16:creationId xmlns:a16="http://schemas.microsoft.com/office/drawing/2014/main" id="{EE3AA59D-F32D-6C69-E46C-A08DAAB33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8F314-B409-847D-B5BE-931C7A235DA3}"/>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3905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BDBA-6A8B-DFDF-F1FB-A5F10BE9C3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0BA793-662E-2B6D-76A4-4958CCBEC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87914-409F-4C35-9A22-8A9747292A16}"/>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5" name="Footer Placeholder 4">
            <a:extLst>
              <a:ext uri="{FF2B5EF4-FFF2-40B4-BE49-F238E27FC236}">
                <a16:creationId xmlns:a16="http://schemas.microsoft.com/office/drawing/2014/main" id="{C5449648-337D-70D4-E01A-DB4CB823F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071FF-0C6C-38F5-1144-6687B459848B}"/>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4011216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8F608-570D-F28B-86EC-59E5C0913F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2F6F07-61CD-55EB-05FE-9482BF33C1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5B71E-2F5E-63EF-62E1-C50D0AAB8D06}"/>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5" name="Footer Placeholder 4">
            <a:extLst>
              <a:ext uri="{FF2B5EF4-FFF2-40B4-BE49-F238E27FC236}">
                <a16:creationId xmlns:a16="http://schemas.microsoft.com/office/drawing/2014/main" id="{73B7C7E6-0155-B57F-2677-A23F871B4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888DC-5E29-8A13-6DDF-2E1A6F93D6EA}"/>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418255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2A34-437B-F0B0-6BED-8857B8201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82511-A026-8FB5-775B-EECDF76B70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C2375-4517-9F81-CD8F-24A2FD21BE0F}"/>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5" name="Footer Placeholder 4">
            <a:extLst>
              <a:ext uri="{FF2B5EF4-FFF2-40B4-BE49-F238E27FC236}">
                <a16:creationId xmlns:a16="http://schemas.microsoft.com/office/drawing/2014/main" id="{69DC3B62-69EA-528A-07E6-D6DB321A6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6D0F9-BB97-E9B9-EFDD-D05968A9C55D}"/>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60522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65D2-94C4-D4BF-70D9-07E8D42B5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14364E-3BD6-4755-9662-F70FA7D90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225F8-6C56-D9DE-FD72-F061E76400EB}"/>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5" name="Footer Placeholder 4">
            <a:extLst>
              <a:ext uri="{FF2B5EF4-FFF2-40B4-BE49-F238E27FC236}">
                <a16:creationId xmlns:a16="http://schemas.microsoft.com/office/drawing/2014/main" id="{B9F5FCB4-1FE2-DDC4-DD54-35E8CE2B5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CE74D-C1F2-0545-EEC0-C8B8F4E1DF0B}"/>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250401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CD81-46D2-E788-0CEB-BA85A042C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C0979B-B029-4A8C-8123-9ED3A2BBE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D81E75-D9E4-97BB-79B8-458AAFCFB8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9E0D9E-6357-CA19-ACC2-63EA8CB13B20}"/>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6" name="Footer Placeholder 5">
            <a:extLst>
              <a:ext uri="{FF2B5EF4-FFF2-40B4-BE49-F238E27FC236}">
                <a16:creationId xmlns:a16="http://schemas.microsoft.com/office/drawing/2014/main" id="{A08CB3D8-A4A3-90D2-F545-BE41BC1D4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D7294A-3756-A54F-2B94-01AC674ECD4B}"/>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218318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0180-23DF-70C0-C544-72CDAA0ADA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1FC612-B03D-B05A-7E83-7815C0ECED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3935DD-80F2-B5B1-D632-23D1D3BA6A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F6C5CD-AAA4-572E-760D-5779E9D3C2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BCBBBC-BB3B-0E2B-09F3-0AACAC07B0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84783-3C50-B7E8-BEB4-0BB8764A65D8}"/>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8" name="Footer Placeholder 7">
            <a:extLst>
              <a:ext uri="{FF2B5EF4-FFF2-40B4-BE49-F238E27FC236}">
                <a16:creationId xmlns:a16="http://schemas.microsoft.com/office/drawing/2014/main" id="{839A0A33-778D-E29C-5BF5-D60CF09284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D90216-17B8-FEF6-9995-BDB13882F819}"/>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93135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3AA6-0563-6853-85A7-BD1DDB0881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EBA35-2AD2-EB9A-0A7F-0736F1D70133}"/>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4" name="Footer Placeholder 3">
            <a:extLst>
              <a:ext uri="{FF2B5EF4-FFF2-40B4-BE49-F238E27FC236}">
                <a16:creationId xmlns:a16="http://schemas.microsoft.com/office/drawing/2014/main" id="{5F4B20D4-0A11-147C-676E-F4BB3269D7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79A826-FE8E-A688-8981-3E7B93438BE4}"/>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6892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8A64E-811F-A52A-0DCA-4F390850F977}"/>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3" name="Footer Placeholder 2">
            <a:extLst>
              <a:ext uri="{FF2B5EF4-FFF2-40B4-BE49-F238E27FC236}">
                <a16:creationId xmlns:a16="http://schemas.microsoft.com/office/drawing/2014/main" id="{A9F14FA6-0C42-7524-F80A-1A1FD240BE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238D9-918A-3525-9902-40C074B9B28A}"/>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178566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4F48-1B41-ADEB-24E6-26829E468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F0E9BD-E23D-05B1-2B93-CE3188050C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9F7E32-6047-EB3D-E642-268900F7A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F28BF-579D-ADF4-AEB7-D6003DA0C2AA}"/>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6" name="Footer Placeholder 5">
            <a:extLst>
              <a:ext uri="{FF2B5EF4-FFF2-40B4-BE49-F238E27FC236}">
                <a16:creationId xmlns:a16="http://schemas.microsoft.com/office/drawing/2014/main" id="{2EB9BB10-4EA0-F6FB-81B5-0C8D22EC9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D39839-A1F6-C82F-B460-37681B1C8B9A}"/>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404053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0DB9-1EB2-9BFE-0314-9EF87C508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002B03-E753-B689-1442-DF2F7716F7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809B-6BF5-FC60-5DCB-D5012E9A7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2452A-B05D-CB3C-8753-B6AD56D99244}"/>
              </a:ext>
            </a:extLst>
          </p:cNvPr>
          <p:cNvSpPr>
            <a:spLocks noGrp="1"/>
          </p:cNvSpPr>
          <p:nvPr>
            <p:ph type="dt" sz="half" idx="10"/>
          </p:nvPr>
        </p:nvSpPr>
        <p:spPr/>
        <p:txBody>
          <a:bodyPr/>
          <a:lstStyle/>
          <a:p>
            <a:fld id="{D0CB8839-5CC0-49B2-BE07-FB4A696E81D7}" type="datetimeFigureOut">
              <a:rPr lang="en-US" smtClean="0"/>
              <a:t>10/29/2023</a:t>
            </a:fld>
            <a:endParaRPr lang="en-US"/>
          </a:p>
        </p:txBody>
      </p:sp>
      <p:sp>
        <p:nvSpPr>
          <p:cNvPr id="6" name="Footer Placeholder 5">
            <a:extLst>
              <a:ext uri="{FF2B5EF4-FFF2-40B4-BE49-F238E27FC236}">
                <a16:creationId xmlns:a16="http://schemas.microsoft.com/office/drawing/2014/main" id="{25E96469-E731-F812-AB6E-01BA73FC5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782D6-CF19-8E38-37C1-EDE44DAD8BDA}"/>
              </a:ext>
            </a:extLst>
          </p:cNvPr>
          <p:cNvSpPr>
            <a:spLocks noGrp="1"/>
          </p:cNvSpPr>
          <p:nvPr>
            <p:ph type="sldNum" sz="quarter" idx="12"/>
          </p:nvPr>
        </p:nvSpPr>
        <p:spPr/>
        <p:txBody>
          <a:bodyPr/>
          <a:lstStyle/>
          <a:p>
            <a:fld id="{82449FC0-876A-4C48-8BB3-1DF35BE2E0DE}" type="slidenum">
              <a:rPr lang="en-US" smtClean="0"/>
              <a:t>‹#›</a:t>
            </a:fld>
            <a:endParaRPr lang="en-US"/>
          </a:p>
        </p:txBody>
      </p:sp>
    </p:spTree>
    <p:extLst>
      <p:ext uri="{BB962C8B-B14F-4D97-AF65-F5344CB8AC3E}">
        <p14:creationId xmlns:p14="http://schemas.microsoft.com/office/powerpoint/2010/main" val="26323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C3A51-E2CF-6823-8E18-C8BAF7C39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77588-5963-989E-8340-9E4EDB5302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EA77D-E01C-C23B-D379-9E0142301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B8839-5CC0-49B2-BE07-FB4A696E81D7}" type="datetimeFigureOut">
              <a:rPr lang="en-US" smtClean="0"/>
              <a:t>10/29/2023</a:t>
            </a:fld>
            <a:endParaRPr lang="en-US"/>
          </a:p>
        </p:txBody>
      </p:sp>
      <p:sp>
        <p:nvSpPr>
          <p:cNvPr id="5" name="Footer Placeholder 4">
            <a:extLst>
              <a:ext uri="{FF2B5EF4-FFF2-40B4-BE49-F238E27FC236}">
                <a16:creationId xmlns:a16="http://schemas.microsoft.com/office/drawing/2014/main" id="{1813382D-0D36-58BA-B9CA-8D9DEA9AD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7CE2E5-74B2-4D43-BB09-C87DDC2AD5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49FC0-876A-4C48-8BB3-1DF35BE2E0DE}" type="slidenum">
              <a:rPr lang="en-US" smtClean="0"/>
              <a:t>‹#›</a:t>
            </a:fld>
            <a:endParaRPr lang="en-US"/>
          </a:p>
        </p:txBody>
      </p:sp>
    </p:spTree>
    <p:extLst>
      <p:ext uri="{BB962C8B-B14F-4D97-AF65-F5344CB8AC3E}">
        <p14:creationId xmlns:p14="http://schemas.microsoft.com/office/powerpoint/2010/main" val="244339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5A0D4D0-DC11-4CAA-AA17-A6B0C2B4F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9F2FF-AAD3-8A29-1C01-BB6A5A902FA5}"/>
              </a:ext>
            </a:extLst>
          </p:cNvPr>
          <p:cNvSpPr>
            <a:spLocks noGrp="1"/>
          </p:cNvSpPr>
          <p:nvPr>
            <p:ph type="ctrTitle"/>
          </p:nvPr>
        </p:nvSpPr>
        <p:spPr>
          <a:xfrm>
            <a:off x="838199" y="518162"/>
            <a:ext cx="6830630" cy="2061526"/>
          </a:xfrm>
        </p:spPr>
        <p:txBody>
          <a:bodyPr vert="horz" lIns="91440" tIns="45720" rIns="91440" bIns="45720" rtlCol="0">
            <a:noAutofit/>
          </a:bodyPr>
          <a:lstStyle/>
          <a:p>
            <a:pPr algn="l"/>
            <a:r>
              <a:rPr lang="en-US" sz="4800" dirty="0">
                <a:solidFill>
                  <a:schemeClr val="bg1"/>
                </a:solidFill>
                <a:highlight>
                  <a:srgbClr val="000000"/>
                </a:highlight>
                <a:latin typeface="Abadi" panose="020B0604020104020204" pitchFamily="34" charset="0"/>
              </a:rPr>
              <a:t>Predicting the Car Price Using Machine Learning Models</a:t>
            </a:r>
          </a:p>
        </p:txBody>
      </p:sp>
      <p:sp>
        <p:nvSpPr>
          <p:cNvPr id="3" name="Subtitle 2">
            <a:extLst>
              <a:ext uri="{FF2B5EF4-FFF2-40B4-BE49-F238E27FC236}">
                <a16:creationId xmlns:a16="http://schemas.microsoft.com/office/drawing/2014/main" id="{458C06BF-776C-E390-7A14-306EBEBC05C1}"/>
              </a:ext>
            </a:extLst>
          </p:cNvPr>
          <p:cNvSpPr>
            <a:spLocks noGrp="1"/>
          </p:cNvSpPr>
          <p:nvPr>
            <p:ph type="subTitle" idx="1"/>
          </p:nvPr>
        </p:nvSpPr>
        <p:spPr>
          <a:xfrm>
            <a:off x="91440" y="2885440"/>
            <a:ext cx="7376160" cy="3123247"/>
          </a:xfrm>
        </p:spPr>
        <p:txBody>
          <a:bodyPr vert="horz" lIns="91440" tIns="45720" rIns="91440" bIns="45720" rtlCol="0">
            <a:normAutofit/>
          </a:bodyPr>
          <a:lstStyle/>
          <a:p>
            <a:pPr algn="l"/>
            <a:r>
              <a:rPr lang="en-US" sz="1800" dirty="0">
                <a:solidFill>
                  <a:schemeClr val="bg1"/>
                </a:solidFill>
                <a:highlight>
                  <a:srgbClr val="000000"/>
                </a:highlight>
                <a:latin typeface="Abadi" panose="020B0604020104020204" pitchFamily="34" charset="0"/>
              </a:rPr>
              <a:t>Revolutionizing the Automotive Marketplace through Predictive Analytics</a:t>
            </a:r>
          </a:p>
          <a:p>
            <a:pPr indent="-228600" algn="l">
              <a:buFont typeface="Arial" panose="020B0604020202020204" pitchFamily="34" charset="0"/>
              <a:buChar char="•"/>
            </a:pPr>
            <a:endParaRPr lang="en-US" sz="500" dirty="0">
              <a:solidFill>
                <a:schemeClr val="bg1"/>
              </a:solidFill>
              <a:highlight>
                <a:srgbClr val="000000"/>
              </a:highlight>
            </a:endParaRPr>
          </a:p>
          <a:p>
            <a:pPr marR="0" algn="l">
              <a:spcBef>
                <a:spcPts val="0"/>
              </a:spcBef>
              <a:spcAft>
                <a:spcPts val="0"/>
              </a:spcAft>
            </a:pPr>
            <a:r>
              <a:rPr lang="en-US" sz="500" dirty="0">
                <a:solidFill>
                  <a:schemeClr val="bg1"/>
                </a:solidFill>
              </a:rPr>
              <a:t>                                     </a:t>
            </a:r>
          </a:p>
          <a:p>
            <a:pPr marL="0" marR="0" indent="-228600" algn="l">
              <a:spcBef>
                <a:spcPts val="0"/>
              </a:spcBef>
              <a:spcAft>
                <a:spcPts val="0"/>
              </a:spcAft>
              <a:buFont typeface="Arial" panose="020B0604020202020204" pitchFamily="34" charset="0"/>
              <a:buChar char="•"/>
            </a:pPr>
            <a:endParaRPr lang="en-US" sz="500" dirty="0">
              <a:solidFill>
                <a:schemeClr val="bg1"/>
              </a:solidFill>
            </a:endParaRPr>
          </a:p>
          <a:p>
            <a:pPr marL="0" marR="0" indent="-228600" algn="l">
              <a:spcBef>
                <a:spcPts val="0"/>
              </a:spcBef>
              <a:spcAft>
                <a:spcPts val="0"/>
              </a:spcAft>
              <a:buFont typeface="Arial" panose="020B0604020202020204" pitchFamily="34" charset="0"/>
              <a:buChar char="•"/>
            </a:pPr>
            <a:endParaRPr lang="en-US" sz="500" dirty="0">
              <a:solidFill>
                <a:schemeClr val="bg1"/>
              </a:solidFill>
            </a:endParaRPr>
          </a:p>
          <a:p>
            <a:pPr marL="0" marR="0" indent="-228600" algn="l">
              <a:spcBef>
                <a:spcPts val="0"/>
              </a:spcBef>
              <a:spcAft>
                <a:spcPts val="0"/>
              </a:spcAft>
              <a:buFont typeface="Arial" panose="020B0604020202020204" pitchFamily="34" charset="0"/>
              <a:buChar char="•"/>
            </a:pPr>
            <a:endParaRPr lang="en-US" sz="700" dirty="0">
              <a:solidFill>
                <a:schemeClr val="bg1"/>
              </a:solidFill>
            </a:endParaRPr>
          </a:p>
          <a:p>
            <a:pPr marR="0" algn="l">
              <a:spcBef>
                <a:spcPts val="0"/>
              </a:spcBef>
              <a:spcAft>
                <a:spcPts val="0"/>
              </a:spcAft>
            </a:pPr>
            <a:r>
              <a:rPr lang="en-US" sz="1600" dirty="0">
                <a:solidFill>
                  <a:schemeClr val="bg1"/>
                </a:solidFill>
              </a:rPr>
              <a:t>                                                                    </a:t>
            </a:r>
          </a:p>
          <a:p>
            <a:pPr marR="0" algn="l">
              <a:spcBef>
                <a:spcPts val="0"/>
              </a:spcBef>
              <a:spcAft>
                <a:spcPts val="0"/>
              </a:spcAft>
            </a:pPr>
            <a:endParaRPr lang="en-US" sz="1600" dirty="0">
              <a:solidFill>
                <a:schemeClr val="bg1"/>
              </a:solidFill>
            </a:endParaRPr>
          </a:p>
          <a:p>
            <a:pPr marR="0" algn="l">
              <a:spcBef>
                <a:spcPts val="0"/>
              </a:spcBef>
              <a:spcAft>
                <a:spcPts val="0"/>
              </a:spcAft>
            </a:pPr>
            <a:endParaRPr lang="en-US" sz="1600" dirty="0">
              <a:solidFill>
                <a:schemeClr val="bg1"/>
              </a:solidFill>
            </a:endParaRPr>
          </a:p>
          <a:p>
            <a:pPr marR="0" algn="l">
              <a:spcBef>
                <a:spcPts val="0"/>
              </a:spcBef>
              <a:spcAft>
                <a:spcPts val="0"/>
              </a:spcAft>
            </a:pPr>
            <a:endParaRPr lang="en-US" sz="1600" dirty="0">
              <a:solidFill>
                <a:schemeClr val="bg1"/>
              </a:solidFill>
            </a:endParaRPr>
          </a:p>
          <a:p>
            <a:pPr marR="0" algn="l">
              <a:spcBef>
                <a:spcPts val="0"/>
              </a:spcBef>
              <a:spcAft>
                <a:spcPts val="0"/>
              </a:spcAft>
            </a:pPr>
            <a:r>
              <a:rPr lang="en-US" sz="1600" dirty="0">
                <a:solidFill>
                  <a:schemeClr val="bg1"/>
                </a:solidFill>
              </a:rPr>
              <a:t>                                                                                                   </a:t>
            </a:r>
            <a:r>
              <a:rPr lang="en-US" sz="1400" b="1" u="sng" dirty="0">
                <a:solidFill>
                  <a:schemeClr val="bg1"/>
                </a:solidFill>
                <a:highlight>
                  <a:srgbClr val="000000"/>
                </a:highlight>
              </a:rPr>
              <a:t>Group G :Members</a:t>
            </a:r>
          </a:p>
          <a:p>
            <a:pPr marL="0" marR="0" indent="-228600" algn="l">
              <a:spcBef>
                <a:spcPts val="0"/>
              </a:spcBef>
              <a:spcAft>
                <a:spcPts val="0"/>
              </a:spcAft>
              <a:buFont typeface="Arial" panose="020B0604020202020204" pitchFamily="34" charset="0"/>
              <a:buChar char="•"/>
            </a:pPr>
            <a:endParaRPr lang="en-US" sz="1200" dirty="0">
              <a:solidFill>
                <a:schemeClr val="bg1"/>
              </a:solidFill>
            </a:endParaRPr>
          </a:p>
          <a:p>
            <a:pPr marL="3429000" lvl="8" algn="l">
              <a:spcBef>
                <a:spcPts val="0"/>
              </a:spcBef>
            </a:pPr>
            <a:r>
              <a:rPr lang="en-US" sz="1200" b="1" dirty="0">
                <a:solidFill>
                  <a:schemeClr val="bg1"/>
                </a:solidFill>
                <a:effectLst/>
                <a:highlight>
                  <a:srgbClr val="000000"/>
                </a:highlight>
              </a:rPr>
              <a:t>                                 Suryawanshi, Shivani Suresh</a:t>
            </a:r>
          </a:p>
          <a:p>
            <a:pPr marL="3429000" lvl="8" algn="l">
              <a:spcBef>
                <a:spcPts val="0"/>
              </a:spcBef>
            </a:pPr>
            <a:r>
              <a:rPr lang="en-US" sz="1200" b="1" dirty="0">
                <a:solidFill>
                  <a:schemeClr val="bg1"/>
                </a:solidFill>
                <a:effectLst/>
                <a:highlight>
                  <a:srgbClr val="000000"/>
                </a:highlight>
              </a:rPr>
              <a:t>                                 Korrapati, Siva Tarun Red</a:t>
            </a:r>
          </a:p>
          <a:p>
            <a:pPr marL="3429000" lvl="8" algn="l">
              <a:spcBef>
                <a:spcPts val="0"/>
              </a:spcBef>
            </a:pPr>
            <a:r>
              <a:rPr lang="en-US" sz="1200" b="1" dirty="0">
                <a:solidFill>
                  <a:schemeClr val="bg1"/>
                </a:solidFill>
                <a:effectLst/>
                <a:highlight>
                  <a:srgbClr val="000000"/>
                </a:highlight>
              </a:rPr>
              <a:t>                                 Kalaparthy, Shyam Rishi Kashyap Sai</a:t>
            </a:r>
          </a:p>
          <a:p>
            <a:pPr marL="3429000" lvl="8" algn="l">
              <a:spcBef>
                <a:spcPts val="0"/>
              </a:spcBef>
            </a:pPr>
            <a:r>
              <a:rPr lang="en-US" sz="1200" b="1" dirty="0">
                <a:solidFill>
                  <a:schemeClr val="bg1"/>
                </a:solidFill>
                <a:effectLst/>
                <a:highlight>
                  <a:srgbClr val="000000"/>
                </a:highlight>
              </a:rPr>
              <a:t>                                 Mantha, Sai Anirudh</a:t>
            </a:r>
            <a:endParaRPr lang="en-US" sz="1200" b="1" dirty="0">
              <a:solidFill>
                <a:schemeClr val="bg1"/>
              </a:solidFill>
              <a:highlight>
                <a:srgbClr val="000000"/>
              </a:highlight>
            </a:endParaRPr>
          </a:p>
          <a:p>
            <a:pPr indent="-228600" algn="l">
              <a:buFont typeface="Arial" panose="020B0604020202020204" pitchFamily="34" charset="0"/>
              <a:buChar char="•"/>
            </a:pPr>
            <a:endParaRPr lang="en-US" sz="500" dirty="0">
              <a:solidFill>
                <a:schemeClr val="bg1"/>
              </a:solidFill>
            </a:endParaRPr>
          </a:p>
        </p:txBody>
      </p:sp>
      <p:pic>
        <p:nvPicPr>
          <p:cNvPr id="14" name="Picture 13">
            <a:extLst>
              <a:ext uri="{FF2B5EF4-FFF2-40B4-BE49-F238E27FC236}">
                <a16:creationId xmlns:a16="http://schemas.microsoft.com/office/drawing/2014/main" id="{DBD344E5-1431-EADE-B581-442193F24E1B}"/>
              </a:ext>
            </a:extLst>
          </p:cNvPr>
          <p:cNvPicPr>
            <a:picLocks noChangeAspect="1"/>
          </p:cNvPicPr>
          <p:nvPr/>
        </p:nvPicPr>
        <p:blipFill rotWithShape="1">
          <a:blip r:embed="rId2">
            <a:extLst>
              <a:ext uri="{28A0092B-C50C-407E-A947-70E740481C1C}">
                <a14:useLocalDpi xmlns:a14="http://schemas.microsoft.com/office/drawing/2010/main" val="0"/>
              </a:ext>
            </a:extLst>
          </a:blip>
          <a:srcRect l="27133" r="28842" b="-1"/>
          <a:stretch/>
        </p:blipFill>
        <p:spPr>
          <a:xfrm>
            <a:off x="7668829" y="10"/>
            <a:ext cx="4523171" cy="6857990"/>
          </a:xfrm>
          <a:custGeom>
            <a:avLst/>
            <a:gdLst/>
            <a:ahLst/>
            <a:cxnLst/>
            <a:rect l="l" t="t" r="r" b="b"/>
            <a:pathLst>
              <a:path w="4523171"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1"/>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1"/>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5"/>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5"/>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4" y="2435912"/>
                </a:cubicBezTo>
                <a:lnTo>
                  <a:pt x="415304" y="2435912"/>
                </a:lnTo>
                <a:lnTo>
                  <a:pt x="415303" y="2435912"/>
                </a:lnTo>
                <a:lnTo>
                  <a:pt x="412309" y="2449831"/>
                </a:lnTo>
                <a:lnTo>
                  <a:pt x="409472" y="2463016"/>
                </a:lnTo>
                <a:lnTo>
                  <a:pt x="409472" y="2463017"/>
                </a:lnTo>
                <a:lnTo>
                  <a:pt x="411535" y="2490550"/>
                </a:lnTo>
                <a:lnTo>
                  <a:pt x="418115" y="2518262"/>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2"/>
                </a:lnTo>
                <a:lnTo>
                  <a:pt x="409472" y="2463017"/>
                </a:lnTo>
                <a:lnTo>
                  <a:pt x="412309" y="2449831"/>
                </a:lnTo>
                <a:lnTo>
                  <a:pt x="415304"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3" y="338902"/>
                </a:lnTo>
                <a:lnTo>
                  <a:pt x="778363" y="367327"/>
                </a:lnTo>
                <a:lnTo>
                  <a:pt x="774553" y="395639"/>
                </a:lnTo>
                <a:lnTo>
                  <a:pt x="784453" y="338902"/>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23171" y="1"/>
                </a:lnTo>
                <a:lnTo>
                  <a:pt x="4523171"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effectLst>
            <a:outerShdw blurRad="381000" dist="152400" dir="10800000" algn="r" rotWithShape="0">
              <a:prstClr val="black">
                <a:alpha val="10000"/>
              </a:prstClr>
            </a:outerShdw>
          </a:effectLst>
        </p:spPr>
      </p:pic>
      <p:grpSp>
        <p:nvGrpSpPr>
          <p:cNvPr id="42" name="Group 41">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43" name="Freeform: Shape 42">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77115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0DFA0FD-AB28-4B25-B870-4D2BBC35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99ACEFF8-E37A-F45F-8E6B-28FF41941D6F}"/>
              </a:ext>
            </a:extLst>
          </p:cNvPr>
          <p:cNvPicPr>
            <a:picLocks noChangeAspect="1"/>
          </p:cNvPicPr>
          <p:nvPr/>
        </p:nvPicPr>
        <p:blipFill rotWithShape="1">
          <a:blip r:embed="rId2">
            <a:alphaModFix/>
          </a:blip>
          <a:srcRect l="43125" r="2" b="2"/>
          <a:stretch/>
        </p:blipFill>
        <p:spPr>
          <a:xfrm>
            <a:off x="5833976" y="10"/>
            <a:ext cx="6394152" cy="6857990"/>
          </a:xfrm>
          <a:prstGeom prst="rect">
            <a:avLst/>
          </a:prstGeom>
        </p:spPr>
      </p:pic>
      <p:grpSp>
        <p:nvGrpSpPr>
          <p:cNvPr id="16" name="Group 15">
            <a:extLst>
              <a:ext uri="{FF2B5EF4-FFF2-40B4-BE49-F238E27FC236}">
                <a16:creationId xmlns:a16="http://schemas.microsoft.com/office/drawing/2014/main" id="{0D628DFB-9CD1-4E2B-8B44-9FDF7E80F6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9564" y="0"/>
            <a:ext cx="6648564" cy="6858000"/>
            <a:chOff x="5705128" y="0"/>
            <a:chExt cx="6648564" cy="6858000"/>
          </a:xfrm>
        </p:grpSpPr>
        <p:sp>
          <p:nvSpPr>
            <p:cNvPr id="17" name="Freeform: Shape 16">
              <a:extLst>
                <a:ext uri="{FF2B5EF4-FFF2-40B4-BE49-F238E27FC236}">
                  <a16:creationId xmlns:a16="http://schemas.microsoft.com/office/drawing/2014/main" id="{4CB07514-66C4-498E-85FA-6CCDFB253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3BFB38F-216C-4A75-8C1C-DAF998A5C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DF24F7D-73CE-4EF0-86BC-1C1C4C5CB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EC3445B6-9C0D-4865-BF68-CD74892D0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1905757E-C772-4187-BD34-A12DC33F3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B5E3B7A-5790-6836-0EC2-02FB584B40BB}"/>
              </a:ext>
            </a:extLst>
          </p:cNvPr>
          <p:cNvSpPr>
            <a:spLocks noGrp="1"/>
          </p:cNvSpPr>
          <p:nvPr>
            <p:ph type="title"/>
          </p:nvPr>
        </p:nvSpPr>
        <p:spPr>
          <a:xfrm>
            <a:off x="304800" y="467360"/>
            <a:ext cx="5303508" cy="2082800"/>
          </a:xfrm>
        </p:spPr>
        <p:txBody>
          <a:bodyPr anchor="b">
            <a:normAutofit/>
          </a:bodyPr>
          <a:lstStyle/>
          <a:p>
            <a:r>
              <a:rPr lang="en-US" sz="3200" b="1" i="0" dirty="0">
                <a:solidFill>
                  <a:schemeClr val="bg1"/>
                </a:solidFill>
                <a:effectLst/>
                <a:latin typeface="+mn-lt"/>
              </a:rPr>
              <a:t>Why Other Models Were Not Chosen</a:t>
            </a:r>
            <a:br>
              <a:rPr lang="en-US" sz="2800" b="1" i="0" dirty="0">
                <a:solidFill>
                  <a:schemeClr val="bg1"/>
                </a:solidFill>
                <a:effectLst/>
                <a:latin typeface="Helvetica Neue"/>
              </a:rPr>
            </a:br>
            <a:endParaRPr lang="en-US" sz="2800" dirty="0">
              <a:solidFill>
                <a:schemeClr val="bg1"/>
              </a:solidFill>
            </a:endParaRPr>
          </a:p>
        </p:txBody>
      </p:sp>
      <p:sp>
        <p:nvSpPr>
          <p:cNvPr id="3" name="Content Placeholder 2">
            <a:extLst>
              <a:ext uri="{FF2B5EF4-FFF2-40B4-BE49-F238E27FC236}">
                <a16:creationId xmlns:a16="http://schemas.microsoft.com/office/drawing/2014/main" id="{4172F712-D31C-2C7D-9D44-836AE4196B8B}"/>
              </a:ext>
            </a:extLst>
          </p:cNvPr>
          <p:cNvSpPr>
            <a:spLocks noGrp="1"/>
          </p:cNvSpPr>
          <p:nvPr>
            <p:ph idx="1"/>
          </p:nvPr>
        </p:nvSpPr>
        <p:spPr>
          <a:xfrm>
            <a:off x="304800" y="2272143"/>
            <a:ext cx="5608320" cy="3788830"/>
          </a:xfrm>
        </p:spPr>
        <p:txBody>
          <a:bodyPr anchor="ctr">
            <a:normAutofit/>
          </a:bodyPr>
          <a:lstStyle/>
          <a:p>
            <a:pPr>
              <a:buFont typeface="Arial" panose="020B0604020202020204" pitchFamily="34" charset="0"/>
              <a:buChar char="•"/>
            </a:pPr>
            <a:r>
              <a:rPr lang="en-US" sz="1800" b="1" i="0" dirty="0">
                <a:solidFill>
                  <a:schemeClr val="bg1"/>
                </a:solidFill>
                <a:effectLst/>
                <a:latin typeface="Helvetica Neue"/>
              </a:rPr>
              <a:t>Linear Regression</a:t>
            </a:r>
            <a:r>
              <a:rPr lang="en-US" sz="1800" b="0" i="0" dirty="0">
                <a:solidFill>
                  <a:schemeClr val="bg1"/>
                </a:solidFill>
                <a:effectLst/>
                <a:latin typeface="Helvetica Neue"/>
              </a:rPr>
              <a:t>: </a:t>
            </a:r>
          </a:p>
          <a:p>
            <a:pPr marL="0" indent="0">
              <a:buNone/>
            </a:pPr>
            <a:r>
              <a:rPr lang="en-US" sz="1800" dirty="0">
                <a:solidFill>
                  <a:schemeClr val="bg1"/>
                </a:solidFill>
                <a:latin typeface="Helvetica Neue"/>
              </a:rPr>
              <a:t> </a:t>
            </a:r>
            <a:r>
              <a:rPr lang="en-US" sz="1800" b="0" i="0" dirty="0">
                <a:solidFill>
                  <a:schemeClr val="bg1"/>
                </a:solidFill>
                <a:effectLst/>
                <a:latin typeface="Helvetica Neue"/>
              </a:rPr>
              <a:t>Might struggle with complex, non-linear   relationships between features and the target variable.</a:t>
            </a:r>
          </a:p>
          <a:p>
            <a:pPr marL="0" indent="0">
              <a:buNone/>
            </a:pPr>
            <a:endParaRPr lang="en-US" sz="1800" b="0" i="0" dirty="0">
              <a:solidFill>
                <a:schemeClr val="bg1"/>
              </a:solidFill>
              <a:effectLst/>
              <a:latin typeface="Helvetica Neue"/>
            </a:endParaRPr>
          </a:p>
          <a:p>
            <a:pPr>
              <a:buFont typeface="Arial" panose="020B0604020202020204" pitchFamily="34" charset="0"/>
              <a:buChar char="•"/>
            </a:pPr>
            <a:r>
              <a:rPr lang="en-US" sz="1800" b="1" i="0" dirty="0">
                <a:solidFill>
                  <a:schemeClr val="bg1"/>
                </a:solidFill>
                <a:effectLst/>
                <a:latin typeface="Helvetica Neue"/>
              </a:rPr>
              <a:t>Support Vector Machines (Regression)</a:t>
            </a:r>
            <a:r>
              <a:rPr lang="en-US" sz="1800" b="0" i="0" dirty="0">
                <a:solidFill>
                  <a:schemeClr val="bg1"/>
                </a:solidFill>
                <a:effectLst/>
                <a:latin typeface="Helvetica Neue"/>
              </a:rPr>
              <a:t>: </a:t>
            </a:r>
          </a:p>
          <a:p>
            <a:pPr marL="0" indent="0">
              <a:buNone/>
            </a:pPr>
            <a:r>
              <a:rPr lang="en-US" sz="1800" b="0" i="0" dirty="0">
                <a:solidFill>
                  <a:schemeClr val="bg1"/>
                </a:solidFill>
                <a:effectLst/>
                <a:latin typeface="Helvetica Neue"/>
              </a:rPr>
              <a:t>Can be less effective with many features and might require extensive hyperparameter tuning.</a:t>
            </a:r>
          </a:p>
          <a:p>
            <a:endParaRPr lang="en-US" sz="1800" dirty="0">
              <a:solidFill>
                <a:schemeClr val="tx2"/>
              </a:solidFill>
            </a:endParaRPr>
          </a:p>
        </p:txBody>
      </p:sp>
    </p:spTree>
    <p:extLst>
      <p:ext uri="{BB962C8B-B14F-4D97-AF65-F5344CB8AC3E}">
        <p14:creationId xmlns:p14="http://schemas.microsoft.com/office/powerpoint/2010/main" val="26453574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258BF-02B0-0A85-45A0-0087A619A0D3}"/>
              </a:ext>
            </a:extLst>
          </p:cNvPr>
          <p:cNvSpPr>
            <a:spLocks noGrp="1"/>
          </p:cNvSpPr>
          <p:nvPr>
            <p:ph type="title"/>
          </p:nvPr>
        </p:nvSpPr>
        <p:spPr>
          <a:xfrm>
            <a:off x="761800" y="147145"/>
            <a:ext cx="5334197" cy="1334814"/>
          </a:xfrm>
        </p:spPr>
        <p:txBody>
          <a:bodyPr anchor="ctr">
            <a:normAutofit fontScale="90000"/>
          </a:bodyPr>
          <a:lstStyle/>
          <a:p>
            <a:br>
              <a:rPr lang="en-US" sz="4000" b="1" i="0" dirty="0">
                <a:effectLst/>
                <a:latin typeface="Helvetica Neue"/>
              </a:rPr>
            </a:br>
            <a:r>
              <a:rPr lang="en-US" sz="4000" b="1" i="0" dirty="0">
                <a:solidFill>
                  <a:schemeClr val="bg1"/>
                </a:solidFill>
                <a:effectLst/>
                <a:latin typeface="Helvetica Neue"/>
              </a:rPr>
              <a:t>Results</a:t>
            </a:r>
            <a:br>
              <a:rPr lang="en-US" sz="4000" b="1" i="0" dirty="0">
                <a:solidFill>
                  <a:schemeClr val="bg1"/>
                </a:solidFill>
                <a:effectLst/>
                <a:latin typeface="Helvetica Neue"/>
              </a:rPr>
            </a:br>
            <a:endParaRPr lang="en-US" sz="4000" dirty="0">
              <a:solidFill>
                <a:schemeClr val="bg1"/>
              </a:solidFill>
            </a:endParaRPr>
          </a:p>
        </p:txBody>
      </p:sp>
      <p:sp>
        <p:nvSpPr>
          <p:cNvPr id="3" name="Content Placeholder 2">
            <a:extLst>
              <a:ext uri="{FF2B5EF4-FFF2-40B4-BE49-F238E27FC236}">
                <a16:creationId xmlns:a16="http://schemas.microsoft.com/office/drawing/2014/main" id="{7DFC5F29-21F5-E02D-8B31-BB8F45803F61}"/>
              </a:ext>
            </a:extLst>
          </p:cNvPr>
          <p:cNvSpPr>
            <a:spLocks noGrp="1"/>
          </p:cNvSpPr>
          <p:nvPr>
            <p:ph idx="1"/>
          </p:nvPr>
        </p:nvSpPr>
        <p:spPr>
          <a:xfrm>
            <a:off x="761800" y="1797270"/>
            <a:ext cx="5334197" cy="4442810"/>
          </a:xfrm>
        </p:spPr>
        <p:txBody>
          <a:bodyPr anchor="ctr">
            <a:normAutofit lnSpcReduction="10000"/>
          </a:bodyPr>
          <a:lstStyle/>
          <a:p>
            <a:r>
              <a:rPr lang="en-US" sz="1600" b="1" i="0" dirty="0">
                <a:solidFill>
                  <a:schemeClr val="bg1"/>
                </a:solidFill>
                <a:effectLst/>
                <a:latin typeface="Helvetica Neue"/>
              </a:rPr>
              <a:t>Random Forest Regressor:</a:t>
            </a:r>
          </a:p>
          <a:p>
            <a:pPr>
              <a:buFont typeface="Arial" panose="020B0604020202020204" pitchFamily="34" charset="0"/>
              <a:buChar char="•"/>
            </a:pPr>
            <a:r>
              <a:rPr lang="en-US" sz="1600" b="1" i="0" dirty="0">
                <a:solidFill>
                  <a:schemeClr val="bg1"/>
                </a:solidFill>
                <a:effectLst/>
                <a:latin typeface="Helvetica Neue"/>
              </a:rPr>
              <a:t>R-squared Score</a:t>
            </a:r>
            <a:r>
              <a:rPr lang="en-US" sz="1600" b="0" i="0" dirty="0">
                <a:solidFill>
                  <a:schemeClr val="bg1"/>
                </a:solidFill>
                <a:effectLst/>
                <a:latin typeface="Helvetica Neue"/>
              </a:rPr>
              <a:t>: 0.915</a:t>
            </a:r>
          </a:p>
          <a:p>
            <a:pPr marL="742950" lvl="1" indent="-285750">
              <a:buFont typeface="Arial" panose="020B0604020202020204" pitchFamily="34" charset="0"/>
              <a:buChar char="•"/>
            </a:pPr>
            <a:r>
              <a:rPr lang="en-US" sz="1600" b="0" i="0" dirty="0">
                <a:solidFill>
                  <a:schemeClr val="bg1"/>
                </a:solidFill>
                <a:effectLst/>
                <a:latin typeface="Helvetica Neue"/>
              </a:rPr>
              <a:t>Indicates that 91.5% of the variance in the car prices is captured by the model.</a:t>
            </a:r>
          </a:p>
          <a:p>
            <a:pPr>
              <a:buFont typeface="Arial" panose="020B0604020202020204" pitchFamily="34" charset="0"/>
              <a:buChar char="•"/>
            </a:pPr>
            <a:r>
              <a:rPr lang="en-US" sz="1600" b="1" i="0" dirty="0">
                <a:solidFill>
                  <a:schemeClr val="bg1"/>
                </a:solidFill>
                <a:effectLst/>
                <a:latin typeface="Helvetica Neue"/>
              </a:rPr>
              <a:t>Root Mean Squared Error (RMSE)</a:t>
            </a:r>
            <a:r>
              <a:rPr lang="en-US" sz="1600" b="0" i="0" dirty="0">
                <a:solidFill>
                  <a:schemeClr val="bg1"/>
                </a:solidFill>
                <a:effectLst/>
                <a:latin typeface="Helvetica Neue"/>
              </a:rPr>
              <a:t>: 3305.46</a:t>
            </a:r>
          </a:p>
          <a:p>
            <a:pPr marL="742950" lvl="1" indent="-285750">
              <a:buFont typeface="Arial" panose="020B0604020202020204" pitchFamily="34" charset="0"/>
              <a:buChar char="•"/>
            </a:pPr>
            <a:r>
              <a:rPr lang="en-US" sz="1600" b="0" i="0" dirty="0">
                <a:solidFill>
                  <a:schemeClr val="bg1"/>
                </a:solidFill>
                <a:effectLst/>
                <a:latin typeface="Helvetica Neue"/>
              </a:rPr>
              <a:t>Represents the average deviation of the model predictions from the actual prices, measured in dollars.</a:t>
            </a:r>
          </a:p>
          <a:p>
            <a:r>
              <a:rPr lang="en-US" sz="1600" b="1" i="0" dirty="0">
                <a:solidFill>
                  <a:schemeClr val="bg1"/>
                </a:solidFill>
                <a:effectLst/>
                <a:latin typeface="Helvetica Neue"/>
              </a:rPr>
              <a:t>Gradient Boosting Regressor:</a:t>
            </a:r>
          </a:p>
          <a:p>
            <a:pPr>
              <a:buFont typeface="Arial" panose="020B0604020202020204" pitchFamily="34" charset="0"/>
              <a:buChar char="•"/>
            </a:pPr>
            <a:r>
              <a:rPr lang="en-US" sz="1600" b="1" i="0" dirty="0">
                <a:solidFill>
                  <a:schemeClr val="bg1"/>
                </a:solidFill>
                <a:effectLst/>
                <a:latin typeface="Helvetica Neue"/>
              </a:rPr>
              <a:t>R-squared Score</a:t>
            </a:r>
            <a:r>
              <a:rPr lang="en-US" sz="1600" b="0" i="0" dirty="0">
                <a:solidFill>
                  <a:schemeClr val="bg1"/>
                </a:solidFill>
                <a:effectLst/>
                <a:latin typeface="Helvetica Neue"/>
              </a:rPr>
              <a:t>: 0.629</a:t>
            </a:r>
          </a:p>
          <a:p>
            <a:pPr marL="742950" lvl="1" indent="-285750">
              <a:buFont typeface="Arial" panose="020B0604020202020204" pitchFamily="34" charset="0"/>
              <a:buChar char="•"/>
            </a:pPr>
            <a:r>
              <a:rPr lang="en-US" sz="1600" b="0" i="0" dirty="0">
                <a:solidFill>
                  <a:schemeClr val="bg1"/>
                </a:solidFill>
                <a:effectLst/>
                <a:latin typeface="Helvetica Neue"/>
              </a:rPr>
              <a:t>Indicates that 62.9% of the variance in the car prices is captured by the model.</a:t>
            </a:r>
          </a:p>
          <a:p>
            <a:pPr>
              <a:buFont typeface="Arial" panose="020B0604020202020204" pitchFamily="34" charset="0"/>
              <a:buChar char="•"/>
            </a:pPr>
            <a:r>
              <a:rPr lang="en-US" sz="1600" b="1" i="0" dirty="0">
                <a:solidFill>
                  <a:schemeClr val="bg1"/>
                </a:solidFill>
                <a:effectLst/>
                <a:latin typeface="Helvetica Neue"/>
              </a:rPr>
              <a:t>Root Mean Squared Error (RMSE)</a:t>
            </a:r>
            <a:r>
              <a:rPr lang="en-US" sz="1600" b="0" i="0" dirty="0">
                <a:solidFill>
                  <a:schemeClr val="bg1"/>
                </a:solidFill>
                <a:effectLst/>
                <a:latin typeface="Helvetica Neue"/>
              </a:rPr>
              <a:t>: 6895.12</a:t>
            </a:r>
          </a:p>
          <a:p>
            <a:pPr marL="742950" lvl="1" indent="-285750">
              <a:buFont typeface="Arial" panose="020B0604020202020204" pitchFamily="34" charset="0"/>
              <a:buChar char="•"/>
            </a:pPr>
            <a:r>
              <a:rPr lang="en-US" sz="1600" b="0" i="0" dirty="0">
                <a:solidFill>
                  <a:schemeClr val="bg1"/>
                </a:solidFill>
                <a:effectLst/>
                <a:latin typeface="Helvetica Neue"/>
              </a:rPr>
              <a:t>Represents the average deviation of the model predictions from the actual prices, measured in dollars.</a:t>
            </a:r>
          </a:p>
          <a:p>
            <a:endParaRPr lang="en-US" sz="1400" dirty="0"/>
          </a:p>
        </p:txBody>
      </p:sp>
      <p:pic>
        <p:nvPicPr>
          <p:cNvPr id="20" name="Picture 19" descr="Stock numbers on a digital display">
            <a:extLst>
              <a:ext uri="{FF2B5EF4-FFF2-40B4-BE49-F238E27FC236}">
                <a16:creationId xmlns:a16="http://schemas.microsoft.com/office/drawing/2014/main" id="{5CF2CAB0-65BB-119B-8763-9A75D3B1D88D}"/>
              </a:ext>
            </a:extLst>
          </p:cNvPr>
          <p:cNvPicPr>
            <a:picLocks noChangeAspect="1"/>
          </p:cNvPicPr>
          <p:nvPr/>
        </p:nvPicPr>
        <p:blipFill rotWithShape="1">
          <a:blip r:embed="rId2"/>
          <a:srcRect l="38764" r="16000"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49656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 graph with a red line and a straight line&#10;&#10;Description automatically generated">
            <a:extLst>
              <a:ext uri="{FF2B5EF4-FFF2-40B4-BE49-F238E27FC236}">
                <a16:creationId xmlns:a16="http://schemas.microsoft.com/office/drawing/2014/main" id="{37CFEFAA-C2C5-4A89-FCE3-2F8F9214A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641" y="643466"/>
            <a:ext cx="7258717" cy="5571067"/>
          </a:xfrm>
          <a:prstGeom prst="rect">
            <a:avLst/>
          </a:prstGeom>
        </p:spPr>
      </p:pic>
    </p:spTree>
    <p:extLst>
      <p:ext uri="{BB962C8B-B14F-4D97-AF65-F5344CB8AC3E}">
        <p14:creationId xmlns:p14="http://schemas.microsoft.com/office/powerpoint/2010/main" val="37418190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0A268B-03FB-64B7-9D78-B13A34F7E027}"/>
              </a:ext>
            </a:extLst>
          </p:cNvPr>
          <p:cNvPicPr>
            <a:picLocks noChangeAspect="1"/>
          </p:cNvPicPr>
          <p:nvPr/>
        </p:nvPicPr>
        <p:blipFill rotWithShape="1">
          <a:blip r:embed="rId2"/>
          <a:srcRect l="1558" r="27333"/>
          <a:stretch/>
        </p:blipFill>
        <p:spPr>
          <a:xfrm>
            <a:off x="4074683" y="-90424"/>
            <a:ext cx="8117317" cy="6948424"/>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213DE-A2D0-6F68-C806-FC2A606DAEEE}"/>
              </a:ext>
            </a:extLst>
          </p:cNvPr>
          <p:cNvSpPr>
            <a:spLocks noGrp="1"/>
          </p:cNvSpPr>
          <p:nvPr>
            <p:ph type="title"/>
          </p:nvPr>
        </p:nvSpPr>
        <p:spPr>
          <a:xfrm>
            <a:off x="371094" y="756745"/>
            <a:ext cx="3438144" cy="1522143"/>
          </a:xfrm>
        </p:spPr>
        <p:txBody>
          <a:bodyPr anchor="b">
            <a:normAutofit/>
          </a:bodyPr>
          <a:lstStyle/>
          <a:p>
            <a:r>
              <a:rPr lang="en-US" sz="3200" dirty="0">
                <a:solidFill>
                  <a:schemeClr val="bg1"/>
                </a:solidFill>
                <a:latin typeface="+mn-lt"/>
              </a:rPr>
              <a:t>Conclusion</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5C34D1-974B-EBA6-85BC-AA0EC9DE4580}"/>
              </a:ext>
            </a:extLst>
          </p:cNvPr>
          <p:cNvSpPr>
            <a:spLocks noGrp="1"/>
          </p:cNvSpPr>
          <p:nvPr>
            <p:ph idx="1"/>
          </p:nvPr>
        </p:nvSpPr>
        <p:spPr>
          <a:xfrm>
            <a:off x="371094" y="2598928"/>
            <a:ext cx="3438906" cy="4259072"/>
          </a:xfrm>
        </p:spPr>
        <p:txBody>
          <a:bodyPr anchor="t">
            <a:normAutofit fontScale="92500" lnSpcReduction="10000"/>
          </a:bodyPr>
          <a:lstStyle/>
          <a:p>
            <a:r>
              <a:rPr lang="en-US" sz="1700" b="0" i="0" dirty="0">
                <a:solidFill>
                  <a:schemeClr val="bg1"/>
                </a:solidFill>
                <a:effectLst/>
                <a:latin typeface="Abadi" panose="020B0604020104020204" pitchFamily="34" charset="0"/>
              </a:rPr>
              <a:t>The Random Forest Regressor significantly outperforms the Gradient Boosting Regressor in this case, showing a higher R-squared score and a lower RMSE. </a:t>
            </a:r>
          </a:p>
          <a:p>
            <a:r>
              <a:rPr lang="en-US" sz="1700" b="0" i="0" dirty="0">
                <a:solidFill>
                  <a:schemeClr val="bg1"/>
                </a:solidFill>
                <a:effectLst/>
                <a:latin typeface="Abadi" panose="020B0604020104020204" pitchFamily="34" charset="0"/>
              </a:rPr>
              <a:t>This suggests that the Random Forest model is more suitable and reliable for predicting car prices in this specific dataset, providing a balance between bias and variance.</a:t>
            </a:r>
          </a:p>
          <a:p>
            <a:r>
              <a:rPr lang="en-US" sz="1700" b="0" i="0" dirty="0">
                <a:solidFill>
                  <a:schemeClr val="bg1"/>
                </a:solidFill>
                <a:effectLst/>
                <a:latin typeface="Abadi" panose="020B0604020104020204" pitchFamily="34" charset="0"/>
              </a:rPr>
              <a:t>Through examples and analysis, we've gained insights into market preferences and pricing strategies in the car market. Including more comprehensive data and features like model</a:t>
            </a:r>
            <a:r>
              <a:rPr lang="en-US" sz="1700" b="0" i="0">
                <a:solidFill>
                  <a:schemeClr val="bg1"/>
                </a:solidFill>
                <a:effectLst/>
                <a:latin typeface="Abadi" panose="020B0604020104020204" pitchFamily="34" charset="0"/>
              </a:rPr>
              <a:t>, mileage</a:t>
            </a:r>
            <a:r>
              <a:rPr lang="en-US" sz="1700">
                <a:solidFill>
                  <a:schemeClr val="bg1"/>
                </a:solidFill>
                <a:latin typeface="Abadi" panose="020B0604020104020204" pitchFamily="34" charset="0"/>
              </a:rPr>
              <a:t> </a:t>
            </a:r>
            <a:r>
              <a:rPr lang="en-US" sz="1700" b="0" i="0">
                <a:solidFill>
                  <a:schemeClr val="bg1"/>
                </a:solidFill>
                <a:effectLst/>
                <a:latin typeface="Abadi" panose="020B0604020104020204" pitchFamily="34" charset="0"/>
              </a:rPr>
              <a:t>would </a:t>
            </a:r>
            <a:r>
              <a:rPr lang="en-US" sz="1700" b="0" i="0" dirty="0">
                <a:solidFill>
                  <a:schemeClr val="bg1"/>
                </a:solidFill>
                <a:effectLst/>
                <a:latin typeface="Abadi" panose="020B0604020104020204" pitchFamily="34" charset="0"/>
              </a:rPr>
              <a:t>further enhance the depth and applicability of the analysis.</a:t>
            </a:r>
            <a:endParaRPr lang="en-US" sz="1700" dirty="0">
              <a:solidFill>
                <a:schemeClr val="bg1"/>
              </a:solidFill>
              <a:latin typeface="Abadi" panose="020B0604020104020204" pitchFamily="34" charset="0"/>
            </a:endParaRPr>
          </a:p>
        </p:txBody>
      </p:sp>
    </p:spTree>
    <p:extLst>
      <p:ext uri="{BB962C8B-B14F-4D97-AF65-F5344CB8AC3E}">
        <p14:creationId xmlns:p14="http://schemas.microsoft.com/office/powerpoint/2010/main" val="4088281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blue and green light&#10;&#10;Description automatically generated">
            <a:extLst>
              <a:ext uri="{FF2B5EF4-FFF2-40B4-BE49-F238E27FC236}">
                <a16:creationId xmlns:a16="http://schemas.microsoft.com/office/drawing/2014/main" id="{1B44427C-BE18-073A-C623-A351EFFA7D17}"/>
              </a:ext>
            </a:extLst>
          </p:cNvPr>
          <p:cNvPicPr>
            <a:picLocks noChangeAspect="1"/>
          </p:cNvPicPr>
          <p:nvPr/>
        </p:nvPicPr>
        <p:blipFill rotWithShape="1">
          <a:blip r:embed="rId2">
            <a:duotone>
              <a:prstClr val="black"/>
              <a:schemeClr val="tx2">
                <a:tint val="45000"/>
                <a:satMod val="400000"/>
              </a:schemeClr>
            </a:duotone>
            <a:alphaModFix amt="25000"/>
          </a:blip>
          <a:srcRect t="21329"/>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61DC9011-8B2A-9963-50DB-F8496FE49C54}"/>
              </a:ext>
            </a:extLst>
          </p:cNvPr>
          <p:cNvSpPr>
            <a:spLocks noGrp="1"/>
          </p:cNvSpPr>
          <p:nvPr>
            <p:ph type="title"/>
          </p:nvPr>
        </p:nvSpPr>
        <p:spPr>
          <a:xfrm>
            <a:off x="838200" y="365125"/>
            <a:ext cx="10515600" cy="1325563"/>
          </a:xfrm>
        </p:spPr>
        <p:txBody>
          <a:bodyPr>
            <a:normAutofit/>
          </a:bodyPr>
          <a:lstStyle/>
          <a:p>
            <a:r>
              <a:rPr lang="en-US" dirty="0"/>
              <a:t>Recommendations</a:t>
            </a:r>
          </a:p>
        </p:txBody>
      </p:sp>
      <p:graphicFrame>
        <p:nvGraphicFramePr>
          <p:cNvPr id="5" name="Content Placeholder 2">
            <a:extLst>
              <a:ext uri="{FF2B5EF4-FFF2-40B4-BE49-F238E27FC236}">
                <a16:creationId xmlns:a16="http://schemas.microsoft.com/office/drawing/2014/main" id="{3E8D6256-7A61-59E6-8605-1858BE8D5630}"/>
              </a:ext>
            </a:extLst>
          </p:cNvPr>
          <p:cNvGraphicFramePr>
            <a:graphicFrameLocks noGrp="1"/>
          </p:cNvGraphicFramePr>
          <p:nvPr>
            <p:ph idx="1"/>
            <p:extLst>
              <p:ext uri="{D42A27DB-BD31-4B8C-83A1-F6EECF244321}">
                <p14:modId xmlns:p14="http://schemas.microsoft.com/office/powerpoint/2010/main" val="2277706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5975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0A1E2E-4551-DEE0-EF0D-779A2046CC1D}"/>
              </a:ext>
            </a:extLst>
          </p:cNvPr>
          <p:cNvPicPr>
            <a:picLocks noChangeAspect="1"/>
          </p:cNvPicPr>
          <p:nvPr/>
        </p:nvPicPr>
        <p:blipFill rotWithShape="1">
          <a:blip r:embed="rId2"/>
          <a:srcRect r="28892"/>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9B185E-55BE-07C2-B63A-122AA5C600A0}"/>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                                  </a:t>
            </a:r>
            <a:r>
              <a:rPr lang="en-US" sz="3600" dirty="0">
                <a:solidFill>
                  <a:schemeClr val="bg1"/>
                </a:solidFill>
              </a:rPr>
              <a:t>Agenda</a:t>
            </a:r>
            <a:endParaRPr lang="en-US" sz="2800" dirty="0">
              <a:solidFill>
                <a:schemeClr val="bg1"/>
              </a:solidFill>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B0A54A-6D3F-4C22-D57C-8A6C6538D357}"/>
              </a:ext>
            </a:extLst>
          </p:cNvPr>
          <p:cNvSpPr>
            <a:spLocks noGrp="1"/>
          </p:cNvSpPr>
          <p:nvPr>
            <p:ph idx="1"/>
          </p:nvPr>
        </p:nvSpPr>
        <p:spPr>
          <a:xfrm>
            <a:off x="371094" y="2718054"/>
            <a:ext cx="4993386" cy="3207258"/>
          </a:xfrm>
        </p:spPr>
        <p:txBody>
          <a:bodyPr anchor="t">
            <a:normAutofit/>
          </a:bodyPr>
          <a:lstStyle/>
          <a:p>
            <a:pPr>
              <a:buFont typeface="Arial" panose="020B0604020202020204" pitchFamily="34" charset="0"/>
              <a:buChar char="•"/>
            </a:pPr>
            <a:r>
              <a:rPr lang="en-US" sz="2400" b="0" i="0" dirty="0">
                <a:solidFill>
                  <a:schemeClr val="bg1"/>
                </a:solidFill>
                <a:effectLst/>
                <a:latin typeface="Söhne"/>
              </a:rPr>
              <a:t>Business Problem </a:t>
            </a:r>
            <a:endParaRPr lang="en-US" sz="2400" dirty="0">
              <a:solidFill>
                <a:schemeClr val="bg1"/>
              </a:solidFill>
              <a:latin typeface="Söhne"/>
            </a:endParaRPr>
          </a:p>
          <a:p>
            <a:pPr>
              <a:buFont typeface="Arial" panose="020B0604020202020204" pitchFamily="34" charset="0"/>
              <a:buChar char="•"/>
            </a:pPr>
            <a:r>
              <a:rPr lang="en-US" sz="2400" b="0" i="0" dirty="0">
                <a:solidFill>
                  <a:schemeClr val="bg1"/>
                </a:solidFill>
                <a:effectLst/>
                <a:latin typeface="Söhne"/>
              </a:rPr>
              <a:t>Motivation</a:t>
            </a:r>
          </a:p>
          <a:p>
            <a:pPr>
              <a:buFont typeface="Arial" panose="020B0604020202020204" pitchFamily="34" charset="0"/>
              <a:buChar char="•"/>
            </a:pPr>
            <a:r>
              <a:rPr lang="en-US" sz="2400" b="0" i="0" dirty="0">
                <a:solidFill>
                  <a:schemeClr val="bg1"/>
                </a:solidFill>
                <a:effectLst/>
                <a:latin typeface="Söhne"/>
              </a:rPr>
              <a:t>Past Approaches in the Industry</a:t>
            </a:r>
          </a:p>
          <a:p>
            <a:pPr>
              <a:buFont typeface="Arial" panose="020B0604020202020204" pitchFamily="34" charset="0"/>
              <a:buChar char="•"/>
            </a:pPr>
            <a:r>
              <a:rPr lang="en-US" sz="2400" b="0" i="0" dirty="0">
                <a:solidFill>
                  <a:schemeClr val="bg1"/>
                </a:solidFill>
                <a:effectLst/>
                <a:latin typeface="Söhne"/>
              </a:rPr>
              <a:t>Our Approach: Data and Models</a:t>
            </a:r>
          </a:p>
          <a:p>
            <a:pPr>
              <a:buFont typeface="Arial" panose="020B0604020202020204" pitchFamily="34" charset="0"/>
              <a:buChar char="•"/>
            </a:pPr>
            <a:r>
              <a:rPr lang="en-US" sz="2400" b="0" i="0" dirty="0">
                <a:solidFill>
                  <a:schemeClr val="bg1"/>
                </a:solidFill>
                <a:effectLst/>
                <a:latin typeface="Söhne"/>
              </a:rPr>
              <a:t>Results </a:t>
            </a:r>
          </a:p>
          <a:p>
            <a:pPr>
              <a:buFont typeface="Arial" panose="020B0604020202020204" pitchFamily="34" charset="0"/>
              <a:buChar char="•"/>
            </a:pPr>
            <a:r>
              <a:rPr lang="en-US" sz="2400" b="0" i="0" dirty="0">
                <a:solidFill>
                  <a:schemeClr val="bg1"/>
                </a:solidFill>
                <a:effectLst/>
                <a:latin typeface="Söhne"/>
              </a:rPr>
              <a:t>Conclusion </a:t>
            </a:r>
          </a:p>
          <a:p>
            <a:pPr>
              <a:buFont typeface="Arial" panose="020B0604020202020204" pitchFamily="34" charset="0"/>
              <a:buChar char="•"/>
            </a:pPr>
            <a:r>
              <a:rPr lang="en-US" sz="2400" b="0" i="0" dirty="0">
                <a:solidFill>
                  <a:schemeClr val="bg1"/>
                </a:solidFill>
                <a:effectLst/>
                <a:latin typeface="Söhne"/>
              </a:rPr>
              <a:t>Recommendations</a:t>
            </a:r>
          </a:p>
          <a:p>
            <a:pPr marL="0" indent="0">
              <a:buNone/>
            </a:pPr>
            <a:endParaRPr lang="en-US" sz="2000" dirty="0">
              <a:solidFill>
                <a:schemeClr val="bg1"/>
              </a:solidFill>
            </a:endParaRPr>
          </a:p>
        </p:txBody>
      </p:sp>
    </p:spTree>
    <p:extLst>
      <p:ext uri="{BB962C8B-B14F-4D97-AF65-F5344CB8AC3E}">
        <p14:creationId xmlns:p14="http://schemas.microsoft.com/office/powerpoint/2010/main" val="41751005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4" name="Straight Connector 2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6" name="Oval 35">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6" name="Straight Connector 45">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4" name="Straight Connector 53">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B1B2AE4-A1CC-906C-9D1A-D8EEB13B7B7D}"/>
              </a:ext>
            </a:extLst>
          </p:cNvPr>
          <p:cNvSpPr>
            <a:spLocks noGrp="1"/>
          </p:cNvSpPr>
          <p:nvPr>
            <p:ph type="title"/>
          </p:nvPr>
        </p:nvSpPr>
        <p:spPr>
          <a:xfrm>
            <a:off x="630936" y="495992"/>
            <a:ext cx="4195140" cy="5638831"/>
          </a:xfrm>
          <a:noFill/>
        </p:spPr>
        <p:txBody>
          <a:bodyPr anchor="ctr">
            <a:normAutofit/>
          </a:bodyPr>
          <a:lstStyle/>
          <a:p>
            <a:r>
              <a:rPr lang="en-US" sz="4800" dirty="0"/>
              <a:t>        </a:t>
            </a:r>
            <a:r>
              <a:rPr lang="en-US" sz="4800" b="0" i="0" dirty="0">
                <a:effectLst/>
                <a:latin typeface="Söhne"/>
              </a:rPr>
              <a:t>Business Problems</a:t>
            </a:r>
            <a:br>
              <a:rPr lang="en-US" sz="4800" b="0" i="0" dirty="0">
                <a:effectLst/>
                <a:latin typeface="Söhne"/>
              </a:rPr>
            </a:br>
            <a:endParaRPr lang="en-US" sz="4800" dirty="0"/>
          </a:p>
        </p:txBody>
      </p:sp>
      <p:graphicFrame>
        <p:nvGraphicFramePr>
          <p:cNvPr id="20" name="Content Placeholder 2">
            <a:extLst>
              <a:ext uri="{FF2B5EF4-FFF2-40B4-BE49-F238E27FC236}">
                <a16:creationId xmlns:a16="http://schemas.microsoft.com/office/drawing/2014/main" id="{13B96007-206B-B5CB-14C5-3DC279EBB7B0}"/>
              </a:ext>
            </a:extLst>
          </p:cNvPr>
          <p:cNvGraphicFramePr>
            <a:graphicFrameLocks noGrp="1"/>
          </p:cNvGraphicFramePr>
          <p:nvPr>
            <p:ph idx="1"/>
            <p:extLst>
              <p:ext uri="{D42A27DB-BD31-4B8C-83A1-F6EECF244321}">
                <p14:modId xmlns:p14="http://schemas.microsoft.com/office/powerpoint/2010/main" val="510874917"/>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522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0" name="Straight Connector 49">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3" name="Oval 52">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32" name="Straight Connector 31">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D98FD2-1D1D-5D51-61E1-18DA804647D0}"/>
              </a:ext>
            </a:extLst>
          </p:cNvPr>
          <p:cNvSpPr>
            <a:spLocks noGrp="1"/>
          </p:cNvSpPr>
          <p:nvPr>
            <p:ph type="title"/>
          </p:nvPr>
        </p:nvSpPr>
        <p:spPr>
          <a:xfrm>
            <a:off x="630936" y="4516031"/>
            <a:ext cx="10722864" cy="1578093"/>
          </a:xfrm>
          <a:noFill/>
        </p:spPr>
        <p:txBody>
          <a:bodyPr anchor="t">
            <a:normAutofit/>
          </a:bodyPr>
          <a:lstStyle/>
          <a:p>
            <a:r>
              <a:rPr lang="en-US" sz="5400" b="1" dirty="0"/>
              <a:t>Motivation</a:t>
            </a:r>
          </a:p>
        </p:txBody>
      </p:sp>
      <p:graphicFrame>
        <p:nvGraphicFramePr>
          <p:cNvPr id="56" name="Content Placeholder 2">
            <a:extLst>
              <a:ext uri="{FF2B5EF4-FFF2-40B4-BE49-F238E27FC236}">
                <a16:creationId xmlns:a16="http://schemas.microsoft.com/office/drawing/2014/main" id="{BF37E17B-7E1A-7097-E832-7BA572E4302A}"/>
              </a:ext>
            </a:extLst>
          </p:cNvPr>
          <p:cNvGraphicFramePr>
            <a:graphicFrameLocks noGrp="1"/>
          </p:cNvGraphicFramePr>
          <p:nvPr>
            <p:ph idx="1"/>
            <p:extLst>
              <p:ext uri="{D42A27DB-BD31-4B8C-83A1-F6EECF244321}">
                <p14:modId xmlns:p14="http://schemas.microsoft.com/office/powerpoint/2010/main" val="3612503327"/>
              </p:ext>
            </p:extLst>
          </p:nvPr>
        </p:nvGraphicFramePr>
        <p:xfrm>
          <a:off x="630936" y="477675"/>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40983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011A8-B7FD-5E25-C3E3-F5918CAD59B2}"/>
              </a:ext>
            </a:extLst>
          </p:cNvPr>
          <p:cNvSpPr>
            <a:spLocks noGrp="1"/>
          </p:cNvSpPr>
          <p:nvPr>
            <p:ph type="title"/>
          </p:nvPr>
        </p:nvSpPr>
        <p:spPr>
          <a:xfrm>
            <a:off x="761803" y="350196"/>
            <a:ext cx="4646904" cy="1624520"/>
          </a:xfrm>
          <a:solidFill>
            <a:schemeClr val="tx1"/>
          </a:solidFill>
        </p:spPr>
        <p:txBody>
          <a:bodyPr anchor="ctr">
            <a:normAutofit/>
          </a:bodyPr>
          <a:lstStyle/>
          <a:p>
            <a:r>
              <a:rPr lang="en-US" sz="4000" dirty="0"/>
              <a:t>                              </a:t>
            </a:r>
            <a:r>
              <a:rPr lang="en-US" sz="4000" b="1" dirty="0">
                <a:solidFill>
                  <a:schemeClr val="bg1"/>
                </a:solidFill>
                <a:latin typeface="+mn-lt"/>
              </a:rPr>
              <a:t>Objective</a:t>
            </a:r>
          </a:p>
        </p:txBody>
      </p:sp>
      <p:sp>
        <p:nvSpPr>
          <p:cNvPr id="3" name="Content Placeholder 2">
            <a:extLst>
              <a:ext uri="{FF2B5EF4-FFF2-40B4-BE49-F238E27FC236}">
                <a16:creationId xmlns:a16="http://schemas.microsoft.com/office/drawing/2014/main" id="{E2C23AB2-6E4D-62BE-7728-0009DCC2F91B}"/>
              </a:ext>
            </a:extLst>
          </p:cNvPr>
          <p:cNvSpPr>
            <a:spLocks noGrp="1"/>
          </p:cNvSpPr>
          <p:nvPr>
            <p:ph idx="1"/>
          </p:nvPr>
        </p:nvSpPr>
        <p:spPr>
          <a:xfrm>
            <a:off x="761802" y="2743200"/>
            <a:ext cx="4646905" cy="3613149"/>
          </a:xfrm>
          <a:solidFill>
            <a:schemeClr val="tx1"/>
          </a:solidFill>
        </p:spPr>
        <p:txBody>
          <a:bodyPr anchor="ctr">
            <a:normAutofit/>
          </a:bodyPr>
          <a:lstStyle/>
          <a:p>
            <a:r>
              <a:rPr lang="en-US" sz="20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Develop a machine learning model that predicts the selling price of used automobiles based on a variety of factors. </a:t>
            </a:r>
          </a:p>
          <a:p>
            <a:r>
              <a:rPr lang="en-US" sz="2000" kern="1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rPr>
              <a:t>The model should give reliable and regular pricing projections for various automobile models, assisting the company in setting competitive rates and improving customer satisfaction.</a:t>
            </a:r>
          </a:p>
          <a:p>
            <a:endParaRPr lang="en-US" sz="2000" dirty="0"/>
          </a:p>
        </p:txBody>
      </p:sp>
      <p:pic>
        <p:nvPicPr>
          <p:cNvPr id="5" name="Picture 4" descr="Toy cars lined up in a row on floor">
            <a:extLst>
              <a:ext uri="{FF2B5EF4-FFF2-40B4-BE49-F238E27FC236}">
                <a16:creationId xmlns:a16="http://schemas.microsoft.com/office/drawing/2014/main" id="{71ED56BB-C97A-46D8-E00A-270D930E58F8}"/>
              </a:ext>
            </a:extLst>
          </p:cNvPr>
          <p:cNvPicPr>
            <a:picLocks noChangeAspect="1"/>
          </p:cNvPicPr>
          <p:nvPr/>
        </p:nvPicPr>
        <p:blipFill rotWithShape="1">
          <a:blip r:embed="rId2"/>
          <a:srcRect l="21903" r="18920"/>
          <a:stretch/>
        </p:blipFill>
        <p:spPr>
          <a:xfrm>
            <a:off x="6096000" y="1"/>
            <a:ext cx="6102825" cy="6858000"/>
          </a:xfrm>
          <a:prstGeom prst="rect">
            <a:avLst/>
          </a:prstGeom>
        </p:spPr>
      </p:pic>
    </p:spTree>
    <p:extLst>
      <p:ext uri="{BB962C8B-B14F-4D97-AF65-F5344CB8AC3E}">
        <p14:creationId xmlns:p14="http://schemas.microsoft.com/office/powerpoint/2010/main" val="2308721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B9F04-5CF7-7428-7539-38D4261158F2}"/>
              </a:ext>
            </a:extLst>
          </p:cNvPr>
          <p:cNvSpPr>
            <a:spLocks noGrp="1"/>
          </p:cNvSpPr>
          <p:nvPr>
            <p:ph type="title"/>
          </p:nvPr>
        </p:nvSpPr>
        <p:spPr>
          <a:xfrm>
            <a:off x="838201" y="365125"/>
            <a:ext cx="5251316" cy="1595755"/>
          </a:xfrm>
        </p:spPr>
        <p:txBody>
          <a:bodyPr>
            <a:normAutofit/>
          </a:bodyPr>
          <a:lstStyle/>
          <a:p>
            <a:r>
              <a:rPr lang="en-US" sz="4000" b="1" i="0" dirty="0">
                <a:solidFill>
                  <a:schemeClr val="bg1"/>
                </a:solidFill>
                <a:effectLst/>
                <a:latin typeface="Söhne"/>
              </a:rPr>
              <a:t>Past Approaches in the Industry</a:t>
            </a:r>
            <a:endParaRPr lang="en-US" sz="4000" dirty="0">
              <a:solidFill>
                <a:schemeClr val="bg1"/>
              </a:solidFill>
            </a:endParaRPr>
          </a:p>
        </p:txBody>
      </p:sp>
      <p:sp>
        <p:nvSpPr>
          <p:cNvPr id="3" name="Content Placeholder 2">
            <a:extLst>
              <a:ext uri="{FF2B5EF4-FFF2-40B4-BE49-F238E27FC236}">
                <a16:creationId xmlns:a16="http://schemas.microsoft.com/office/drawing/2014/main" id="{C0CF4477-6D8C-B2AF-4438-8608626627E1}"/>
              </a:ext>
            </a:extLst>
          </p:cNvPr>
          <p:cNvSpPr>
            <a:spLocks noGrp="1"/>
          </p:cNvSpPr>
          <p:nvPr>
            <p:ph idx="1"/>
          </p:nvPr>
        </p:nvSpPr>
        <p:spPr>
          <a:xfrm>
            <a:off x="838200" y="1960880"/>
            <a:ext cx="4619621" cy="4632959"/>
          </a:xfrm>
        </p:spPr>
        <p:txBody>
          <a:bodyPr>
            <a:normAutofit fontScale="92500" lnSpcReduction="10000"/>
          </a:bodyPr>
          <a:lstStyle/>
          <a:p>
            <a:pPr marL="0" indent="0">
              <a:buNone/>
            </a:pPr>
            <a:r>
              <a:rPr lang="en-US" sz="1100" b="0" i="0" dirty="0">
                <a:solidFill>
                  <a:schemeClr val="bg1"/>
                </a:solidFill>
                <a:effectLst/>
                <a:latin typeface="Söhne"/>
              </a:rPr>
              <a:t>1</a:t>
            </a:r>
            <a:r>
              <a:rPr lang="en-US" sz="1200" b="0" i="0" dirty="0">
                <a:solidFill>
                  <a:schemeClr val="bg1"/>
                </a:solidFill>
                <a:effectLst/>
                <a:latin typeface="Söhne"/>
              </a:rPr>
              <a:t>. </a:t>
            </a:r>
            <a:r>
              <a:rPr lang="en-US" sz="1400" b="0" i="0" dirty="0">
                <a:solidFill>
                  <a:schemeClr val="bg1"/>
                </a:solidFill>
                <a:effectLst/>
                <a:latin typeface="Söhne"/>
              </a:rPr>
              <a:t>Overview of Traditional Methods:</a:t>
            </a:r>
          </a:p>
          <a:p>
            <a:pPr>
              <a:buFont typeface="Wingdings" panose="05000000000000000000" pitchFamily="2" charset="2"/>
              <a:buChar char="Ø"/>
            </a:pPr>
            <a:r>
              <a:rPr lang="en-US" sz="1400" b="0" i="0" dirty="0">
                <a:solidFill>
                  <a:schemeClr val="bg1"/>
                </a:solidFill>
                <a:effectLst/>
                <a:latin typeface="Söhne"/>
              </a:rPr>
              <a:t>Traditional methods, including market research and expert opinions, rely on subjective assessments and historical data. Market research involves surveying potential buyers, while expert opinions often lack scalability and might not reflect real-time market dynamics.</a:t>
            </a:r>
          </a:p>
          <a:p>
            <a:endParaRPr lang="en-US" sz="1400" b="0" i="0" dirty="0">
              <a:solidFill>
                <a:schemeClr val="bg1"/>
              </a:solidFill>
              <a:effectLst/>
              <a:latin typeface="Söhne"/>
            </a:endParaRPr>
          </a:p>
          <a:p>
            <a:pPr marL="0" indent="0">
              <a:buNone/>
            </a:pPr>
            <a:r>
              <a:rPr lang="en-US" sz="1400" b="0" i="0" dirty="0">
                <a:solidFill>
                  <a:schemeClr val="bg1"/>
                </a:solidFill>
                <a:effectLst/>
                <a:latin typeface="Söhne"/>
              </a:rPr>
              <a:t>2. Limitations of Past Approaches:</a:t>
            </a:r>
          </a:p>
          <a:p>
            <a:pPr>
              <a:buFont typeface="Wingdings" panose="05000000000000000000" pitchFamily="2" charset="2"/>
              <a:buChar char="Ø"/>
            </a:pPr>
            <a:r>
              <a:rPr lang="en-US" sz="1400" b="0" i="0" dirty="0">
                <a:solidFill>
                  <a:schemeClr val="bg1"/>
                </a:solidFill>
                <a:effectLst/>
                <a:latin typeface="Söhne"/>
              </a:rPr>
              <a:t>Traditional methods are limited by their dependency on human judgment, often leading to biases and inaccuracies. Additionally, these methods struggle to adapt to rapid market changes, hindering their effectiveness in providing accurate and up-to-date pricing insights.</a:t>
            </a:r>
          </a:p>
          <a:p>
            <a:endParaRPr lang="en-US" sz="1400" b="0" i="0" dirty="0">
              <a:solidFill>
                <a:schemeClr val="bg1"/>
              </a:solidFill>
              <a:effectLst/>
              <a:latin typeface="Söhne"/>
            </a:endParaRPr>
          </a:p>
          <a:p>
            <a:pPr marL="0" indent="0">
              <a:buNone/>
            </a:pPr>
            <a:r>
              <a:rPr lang="en-US" sz="1400" b="0" i="0" dirty="0">
                <a:solidFill>
                  <a:schemeClr val="bg1"/>
                </a:solidFill>
                <a:effectLst/>
                <a:latin typeface="Söhne"/>
              </a:rPr>
              <a:t>3. Transition to Data-Driven Solutions:</a:t>
            </a:r>
          </a:p>
          <a:p>
            <a:pPr>
              <a:buFont typeface="Wingdings" panose="05000000000000000000" pitchFamily="2" charset="2"/>
              <a:buChar char="Ø"/>
            </a:pPr>
            <a:r>
              <a:rPr lang="en-US" sz="1400" b="0" i="0" dirty="0">
                <a:solidFill>
                  <a:schemeClr val="bg1"/>
                </a:solidFill>
                <a:effectLst/>
                <a:latin typeface="Söhne"/>
              </a:rPr>
              <a:t>Embracing data-driven solutions leverages advanced algorithms and real-time data analysis, ensuring objective, precise, and adaptive pricing strategies. Machine learning models can process vast datasets, capturing intricate market patterns, leading to more accurate and responsive pricing decisions.</a:t>
            </a:r>
            <a:endParaRPr lang="en-US" sz="1400" dirty="0">
              <a:solidFill>
                <a:schemeClr val="bg1"/>
              </a:solidFill>
            </a:endParaRPr>
          </a:p>
        </p:txBody>
      </p:sp>
      <p:pic>
        <p:nvPicPr>
          <p:cNvPr id="5" name="Picture 4" descr="Digital financial graph">
            <a:extLst>
              <a:ext uri="{FF2B5EF4-FFF2-40B4-BE49-F238E27FC236}">
                <a16:creationId xmlns:a16="http://schemas.microsoft.com/office/drawing/2014/main" id="{50003649-3746-4B64-D757-8B46233F8E5B}"/>
              </a:ext>
            </a:extLst>
          </p:cNvPr>
          <p:cNvPicPr>
            <a:picLocks noChangeAspect="1"/>
          </p:cNvPicPr>
          <p:nvPr/>
        </p:nvPicPr>
        <p:blipFill rotWithShape="1">
          <a:blip r:embed="rId2"/>
          <a:srcRect l="33189" r="1790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895186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4A70-6FEA-A75A-45B8-9FBF61EC787A}"/>
              </a:ext>
            </a:extLst>
          </p:cNvPr>
          <p:cNvSpPr>
            <a:spLocks noGrp="1"/>
          </p:cNvSpPr>
          <p:nvPr>
            <p:ph type="title"/>
          </p:nvPr>
        </p:nvSpPr>
        <p:spPr>
          <a:xfrm>
            <a:off x="6823878" y="741391"/>
            <a:ext cx="4491821" cy="1616203"/>
          </a:xfrm>
        </p:spPr>
        <p:txBody>
          <a:bodyPr anchor="b">
            <a:normAutofit/>
          </a:bodyPr>
          <a:lstStyle/>
          <a:p>
            <a:r>
              <a:rPr lang="en-US" sz="3200" b="1" i="0" dirty="0">
                <a:solidFill>
                  <a:schemeClr val="bg1"/>
                </a:solidFill>
                <a:effectLst/>
                <a:latin typeface="Söhne"/>
              </a:rPr>
              <a:t>Our Approach: Data and Models</a:t>
            </a:r>
            <a:endParaRPr lang="en-US" sz="3200" dirty="0">
              <a:solidFill>
                <a:schemeClr val="bg1"/>
              </a:solidFill>
            </a:endParaRPr>
          </a:p>
        </p:txBody>
      </p:sp>
      <p:pic>
        <p:nvPicPr>
          <p:cNvPr id="5" name="Picture 4" descr="Digital financial graph">
            <a:extLst>
              <a:ext uri="{FF2B5EF4-FFF2-40B4-BE49-F238E27FC236}">
                <a16:creationId xmlns:a16="http://schemas.microsoft.com/office/drawing/2014/main" id="{17917832-F303-F80B-B9A9-709C0E34AB75}"/>
              </a:ext>
            </a:extLst>
          </p:cNvPr>
          <p:cNvPicPr>
            <a:picLocks noChangeAspect="1"/>
          </p:cNvPicPr>
          <p:nvPr/>
        </p:nvPicPr>
        <p:blipFill rotWithShape="1">
          <a:blip r:embed="rId2"/>
          <a:srcRect l="32643" r="17357"/>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1AE8C72-031C-28EA-CA11-0D2C10B1CA37}"/>
              </a:ext>
            </a:extLst>
          </p:cNvPr>
          <p:cNvSpPr>
            <a:spLocks noGrp="1"/>
          </p:cNvSpPr>
          <p:nvPr>
            <p:ph idx="1"/>
          </p:nvPr>
        </p:nvSpPr>
        <p:spPr>
          <a:xfrm>
            <a:off x="6823878" y="2533476"/>
            <a:ext cx="4491820" cy="3447832"/>
          </a:xfrm>
        </p:spPr>
        <p:txBody>
          <a:bodyPr anchor="t">
            <a:normAutofit/>
          </a:bodyPr>
          <a:lstStyle/>
          <a:p>
            <a:pPr>
              <a:buFont typeface="Wingdings" panose="05000000000000000000" pitchFamily="2" charset="2"/>
              <a:buChar char="Ø"/>
            </a:pPr>
            <a:r>
              <a:rPr lang="en-US" sz="1700" b="1" i="0" dirty="0">
                <a:solidFill>
                  <a:schemeClr val="bg1"/>
                </a:solidFill>
                <a:effectLst/>
                <a:latin typeface="Söhne"/>
              </a:rPr>
              <a:t>Dataset Overview</a:t>
            </a:r>
          </a:p>
          <a:p>
            <a:pPr marL="0" indent="0">
              <a:buNone/>
            </a:pPr>
            <a:endParaRPr lang="en-US" sz="1700" dirty="0">
              <a:solidFill>
                <a:schemeClr val="bg1"/>
              </a:solidFill>
              <a:latin typeface="Söhne"/>
            </a:endParaRPr>
          </a:p>
          <a:p>
            <a:r>
              <a:rPr lang="en-US" sz="1700" b="0" i="0" dirty="0">
                <a:solidFill>
                  <a:schemeClr val="bg1"/>
                </a:solidFill>
                <a:effectLst/>
                <a:latin typeface="Söhne"/>
              </a:rPr>
              <a:t>This dataset appears to contain various features related to car specifications, which can be used for analysis and modeling, especially for tasks related to car pricing prediction or market analysis.</a:t>
            </a:r>
            <a:endParaRPr lang="en-US" sz="1700" b="1" i="0" dirty="0">
              <a:solidFill>
                <a:schemeClr val="bg1"/>
              </a:solidFill>
              <a:effectLst/>
              <a:latin typeface="Söhne"/>
            </a:endParaRPr>
          </a:p>
          <a:p>
            <a:pPr marL="0" indent="0">
              <a:buNone/>
            </a:pPr>
            <a:endParaRPr lang="en-US" sz="1700" b="1" dirty="0">
              <a:solidFill>
                <a:schemeClr val="bg1"/>
              </a:solidFill>
              <a:latin typeface="Söhne"/>
            </a:endParaRPr>
          </a:p>
          <a:p>
            <a:r>
              <a:rPr lang="en-US" sz="1700" b="1" i="0" dirty="0">
                <a:solidFill>
                  <a:schemeClr val="bg1"/>
                </a:solidFill>
                <a:effectLst/>
                <a:latin typeface="Söhne"/>
              </a:rPr>
              <a:t>Data Source</a:t>
            </a:r>
            <a:r>
              <a:rPr lang="en-US" sz="1700" dirty="0">
                <a:solidFill>
                  <a:schemeClr val="bg1"/>
                </a:solidFill>
              </a:rPr>
              <a:t> – </a:t>
            </a:r>
            <a:r>
              <a:rPr lang="en-US" sz="1700" u="sng" dirty="0">
                <a:solidFill>
                  <a:schemeClr val="bg1"/>
                </a:solidFill>
              </a:rPr>
              <a:t>http://bit.ly/datasetscardatacsv </a:t>
            </a:r>
          </a:p>
          <a:p>
            <a:pPr marL="0" indent="0">
              <a:buNone/>
            </a:pPr>
            <a:r>
              <a:rPr lang="en-US" sz="1700" dirty="0">
                <a:solidFill>
                  <a:schemeClr val="bg1"/>
                </a:solidFill>
              </a:rPr>
              <a:t> </a:t>
            </a:r>
          </a:p>
        </p:txBody>
      </p:sp>
    </p:spTree>
    <p:extLst>
      <p:ext uri="{BB962C8B-B14F-4D97-AF65-F5344CB8AC3E}">
        <p14:creationId xmlns:p14="http://schemas.microsoft.com/office/powerpoint/2010/main" val="3371713446"/>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2219-7FDE-BC79-8CB1-BE90DA1DC39D}"/>
              </a:ext>
            </a:extLst>
          </p:cNvPr>
          <p:cNvSpPr>
            <a:spLocks noGrp="1"/>
          </p:cNvSpPr>
          <p:nvPr>
            <p:ph type="title"/>
          </p:nvPr>
        </p:nvSpPr>
        <p:spPr>
          <a:xfrm>
            <a:off x="876692" y="741391"/>
            <a:ext cx="5479719" cy="884209"/>
          </a:xfrm>
        </p:spPr>
        <p:txBody>
          <a:bodyPr anchor="b">
            <a:normAutofit/>
          </a:bodyPr>
          <a:lstStyle/>
          <a:p>
            <a:r>
              <a:rPr lang="en-US" sz="3600" b="1" dirty="0">
                <a:solidFill>
                  <a:schemeClr val="bg1"/>
                </a:solidFill>
                <a:latin typeface="+mn-lt"/>
              </a:rPr>
              <a:t>Features of the dataset</a:t>
            </a:r>
          </a:p>
        </p:txBody>
      </p:sp>
      <p:sp>
        <p:nvSpPr>
          <p:cNvPr id="3" name="Content Placeholder 2">
            <a:extLst>
              <a:ext uri="{FF2B5EF4-FFF2-40B4-BE49-F238E27FC236}">
                <a16:creationId xmlns:a16="http://schemas.microsoft.com/office/drawing/2014/main" id="{CE5BE7A5-9DF9-A96F-DFEA-E1FCCE446F95}"/>
              </a:ext>
            </a:extLst>
          </p:cNvPr>
          <p:cNvSpPr>
            <a:spLocks noGrp="1"/>
          </p:cNvSpPr>
          <p:nvPr>
            <p:ph idx="1"/>
          </p:nvPr>
        </p:nvSpPr>
        <p:spPr>
          <a:xfrm>
            <a:off x="876692" y="2533476"/>
            <a:ext cx="5479719" cy="3447832"/>
          </a:xfrm>
        </p:spPr>
        <p:txBody>
          <a:bodyPr anchor="t">
            <a:normAutofit/>
          </a:bodyPr>
          <a:lstStyle/>
          <a:p>
            <a:pPr marL="0" indent="0">
              <a:buNone/>
            </a:pPr>
            <a:r>
              <a:rPr lang="en-US" sz="2000" b="0" i="0" dirty="0">
                <a:solidFill>
                  <a:schemeClr val="bg1"/>
                </a:solidFill>
                <a:effectLst/>
                <a:latin typeface="Abadi" panose="020B0604020104020204" pitchFamily="34" charset="0"/>
              </a:rPr>
              <a:t>This dataset includes car specifications such as </a:t>
            </a:r>
            <a:r>
              <a:rPr lang="en-US" sz="2000" b="0" i="0" dirty="0" err="1">
                <a:solidFill>
                  <a:schemeClr val="bg1"/>
                </a:solidFill>
                <a:effectLst/>
                <a:latin typeface="Abadi" panose="020B0604020104020204" pitchFamily="34" charset="0"/>
              </a:rPr>
              <a:t>car_ID</a:t>
            </a:r>
            <a:r>
              <a:rPr lang="en-US" sz="2000" b="0" i="0" dirty="0">
                <a:solidFill>
                  <a:schemeClr val="bg1"/>
                </a:solidFill>
                <a:effectLst/>
                <a:latin typeface="Abadi" panose="020B0604020104020204" pitchFamily="34" charset="0"/>
              </a:rPr>
              <a:t> , symbolling, </a:t>
            </a:r>
            <a:r>
              <a:rPr lang="en-US" sz="2000" b="0" i="0" dirty="0" err="1">
                <a:solidFill>
                  <a:schemeClr val="bg1"/>
                </a:solidFill>
                <a:effectLst/>
                <a:latin typeface="Abadi" panose="020B0604020104020204" pitchFamily="34" charset="0"/>
              </a:rPr>
              <a:t>CarName</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fueltype</a:t>
            </a:r>
            <a:r>
              <a:rPr lang="en-US" sz="2000" dirty="0">
                <a:solidFill>
                  <a:schemeClr val="bg1"/>
                </a:solidFill>
                <a:latin typeface="Abadi" panose="020B0604020104020204" pitchFamily="34" charset="0"/>
              </a:rPr>
              <a:t>, </a:t>
            </a:r>
            <a:r>
              <a:rPr lang="en-US" sz="2000" b="0" i="0" dirty="0">
                <a:solidFill>
                  <a:schemeClr val="bg1"/>
                </a:solidFill>
                <a:effectLst/>
                <a:latin typeface="Abadi" panose="020B0604020104020204" pitchFamily="34" charset="0"/>
              </a:rPr>
              <a:t>aspiration, </a:t>
            </a:r>
            <a:r>
              <a:rPr lang="en-US" sz="2000" b="0" i="0" dirty="0" err="1">
                <a:solidFill>
                  <a:schemeClr val="bg1"/>
                </a:solidFill>
                <a:effectLst/>
                <a:latin typeface="Abadi" panose="020B0604020104020204" pitchFamily="34" charset="0"/>
              </a:rPr>
              <a:t>doornumber</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carbody</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drivewheel</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enginelocation</a:t>
            </a:r>
            <a:r>
              <a:rPr lang="en-US" sz="2000" b="0" i="0" dirty="0">
                <a:solidFill>
                  <a:schemeClr val="bg1"/>
                </a:solidFill>
                <a:effectLst/>
                <a:latin typeface="Abadi" panose="020B0604020104020204" pitchFamily="34" charset="0"/>
              </a:rPr>
              <a:t>, wheelbase, </a:t>
            </a:r>
            <a:r>
              <a:rPr lang="en-US" sz="2000" b="0" i="0" dirty="0" err="1">
                <a:solidFill>
                  <a:schemeClr val="bg1"/>
                </a:solidFill>
                <a:effectLst/>
                <a:latin typeface="Abadi" panose="020B0604020104020204" pitchFamily="34" charset="0"/>
              </a:rPr>
              <a:t>carlength</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carwidth</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carheight</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curbweight</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enginetype</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cylindernumber</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enginesize</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fuelsystem</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boreratio</a:t>
            </a:r>
            <a:r>
              <a:rPr lang="en-US" sz="2000" b="0" i="0" dirty="0">
                <a:solidFill>
                  <a:schemeClr val="bg1"/>
                </a:solidFill>
                <a:effectLst/>
                <a:latin typeface="Abadi" panose="020B0604020104020204" pitchFamily="34" charset="0"/>
              </a:rPr>
              <a:t>, stroke, </a:t>
            </a:r>
            <a:r>
              <a:rPr lang="en-US" sz="2000" b="0" i="0" dirty="0" err="1">
                <a:solidFill>
                  <a:schemeClr val="bg1"/>
                </a:solidFill>
                <a:effectLst/>
                <a:latin typeface="Abadi" panose="020B0604020104020204" pitchFamily="34" charset="0"/>
              </a:rPr>
              <a:t>compressionratio</a:t>
            </a:r>
            <a:r>
              <a:rPr lang="en-US" sz="2000" b="0" i="0" dirty="0">
                <a:solidFill>
                  <a:schemeClr val="bg1"/>
                </a:solidFill>
                <a:effectLst/>
                <a:latin typeface="Abadi" panose="020B0604020104020204" pitchFamily="34" charset="0"/>
              </a:rPr>
              <a:t>, horsepower, </a:t>
            </a:r>
            <a:r>
              <a:rPr lang="en-US" sz="2000" b="0" i="0" dirty="0" err="1">
                <a:solidFill>
                  <a:schemeClr val="bg1"/>
                </a:solidFill>
                <a:effectLst/>
                <a:latin typeface="Abadi" panose="020B0604020104020204" pitchFamily="34" charset="0"/>
              </a:rPr>
              <a:t>peakrpm</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citympg</a:t>
            </a:r>
            <a:r>
              <a:rPr lang="en-US" sz="2000" b="0" i="0" dirty="0">
                <a:solidFill>
                  <a:schemeClr val="bg1"/>
                </a:solidFill>
                <a:effectLst/>
                <a:latin typeface="Abadi" panose="020B0604020104020204" pitchFamily="34" charset="0"/>
              </a:rPr>
              <a:t>, </a:t>
            </a:r>
            <a:r>
              <a:rPr lang="en-US" sz="2000" b="0" i="0" dirty="0" err="1">
                <a:solidFill>
                  <a:schemeClr val="bg1"/>
                </a:solidFill>
                <a:effectLst/>
                <a:latin typeface="Abadi" panose="020B0604020104020204" pitchFamily="34" charset="0"/>
              </a:rPr>
              <a:t>highwaympg</a:t>
            </a:r>
            <a:r>
              <a:rPr lang="en-US" sz="2000" b="0" i="0" dirty="0">
                <a:solidFill>
                  <a:schemeClr val="bg1"/>
                </a:solidFill>
                <a:effectLst/>
                <a:latin typeface="Abadi" panose="020B0604020104020204" pitchFamily="34" charset="0"/>
              </a:rPr>
              <a:t>, price.</a:t>
            </a:r>
            <a:endParaRPr lang="en-US" sz="2000" dirty="0">
              <a:solidFill>
                <a:schemeClr val="bg1"/>
              </a:solidFill>
              <a:latin typeface="Abadi" panose="020B0604020104020204" pitchFamily="34" charset="0"/>
            </a:endParaRPr>
          </a:p>
        </p:txBody>
      </p:sp>
      <p:pic>
        <p:nvPicPr>
          <p:cNvPr id="5" name="Picture 4" descr="Speedometer">
            <a:extLst>
              <a:ext uri="{FF2B5EF4-FFF2-40B4-BE49-F238E27FC236}">
                <a16:creationId xmlns:a16="http://schemas.microsoft.com/office/drawing/2014/main" id="{B1A8FBA0-078D-FB7C-F9D6-0C25A874F8D5}"/>
              </a:ext>
            </a:extLst>
          </p:cNvPr>
          <p:cNvPicPr>
            <a:picLocks noChangeAspect="1"/>
          </p:cNvPicPr>
          <p:nvPr/>
        </p:nvPicPr>
        <p:blipFill rotWithShape="1">
          <a:blip r:embed="rId2"/>
          <a:srcRect l="28792" r="26538"/>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3062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AA405-B86D-4210-88A8-454124274220}"/>
              </a:ext>
            </a:extLst>
          </p:cNvPr>
          <p:cNvSpPr>
            <a:spLocks noGrp="1"/>
          </p:cNvSpPr>
          <p:nvPr>
            <p:ph type="title"/>
          </p:nvPr>
        </p:nvSpPr>
        <p:spPr>
          <a:xfrm>
            <a:off x="761800" y="367862"/>
            <a:ext cx="5334197" cy="1124607"/>
          </a:xfrm>
        </p:spPr>
        <p:txBody>
          <a:bodyPr anchor="ctr">
            <a:normAutofit fontScale="90000"/>
          </a:bodyPr>
          <a:lstStyle/>
          <a:p>
            <a:r>
              <a:rPr lang="en-US" sz="4000" dirty="0">
                <a:solidFill>
                  <a:schemeClr val="bg1"/>
                </a:solidFill>
                <a:latin typeface="+mn-lt"/>
              </a:rPr>
              <a:t>Model Selection And Evaluation</a:t>
            </a:r>
          </a:p>
        </p:txBody>
      </p:sp>
      <p:sp>
        <p:nvSpPr>
          <p:cNvPr id="3" name="Content Placeholder 2">
            <a:extLst>
              <a:ext uri="{FF2B5EF4-FFF2-40B4-BE49-F238E27FC236}">
                <a16:creationId xmlns:a16="http://schemas.microsoft.com/office/drawing/2014/main" id="{5A9C6313-1A22-9501-BD31-D608FF579365}"/>
              </a:ext>
            </a:extLst>
          </p:cNvPr>
          <p:cNvSpPr>
            <a:spLocks noGrp="1"/>
          </p:cNvSpPr>
          <p:nvPr>
            <p:ph idx="1"/>
          </p:nvPr>
        </p:nvSpPr>
        <p:spPr>
          <a:xfrm>
            <a:off x="761800" y="1681656"/>
            <a:ext cx="5334197" cy="4971392"/>
          </a:xfrm>
        </p:spPr>
        <p:txBody>
          <a:bodyPr anchor="ctr">
            <a:normAutofit/>
          </a:bodyPr>
          <a:lstStyle/>
          <a:p>
            <a:r>
              <a:rPr lang="en-US" sz="1400" b="1" i="0" dirty="0">
                <a:solidFill>
                  <a:schemeClr val="bg1"/>
                </a:solidFill>
                <a:effectLst/>
              </a:rPr>
              <a:t>Models Chosen for Evaluation</a:t>
            </a:r>
          </a:p>
          <a:p>
            <a:pPr marL="0" indent="0">
              <a:buNone/>
            </a:pPr>
            <a:endParaRPr lang="en-US" sz="1400" b="1" i="0" dirty="0">
              <a:solidFill>
                <a:schemeClr val="bg1"/>
              </a:solidFill>
              <a:effectLst/>
            </a:endParaRPr>
          </a:p>
          <a:p>
            <a:r>
              <a:rPr lang="en-US" sz="1400" b="1" i="0" dirty="0">
                <a:solidFill>
                  <a:schemeClr val="bg1"/>
                </a:solidFill>
                <a:effectLst/>
              </a:rPr>
              <a:t>1. Random Forest Regressor</a:t>
            </a:r>
          </a:p>
          <a:p>
            <a:pPr>
              <a:buFont typeface="Arial" panose="020B0604020202020204" pitchFamily="34" charset="0"/>
              <a:buChar char="•"/>
            </a:pPr>
            <a:r>
              <a:rPr lang="en-US" sz="1400" b="1" i="0" dirty="0">
                <a:solidFill>
                  <a:schemeClr val="bg1"/>
                </a:solidFill>
                <a:effectLst/>
              </a:rPr>
              <a:t>Robustness</a:t>
            </a:r>
            <a:r>
              <a:rPr lang="en-US" sz="1400" b="0" i="0" dirty="0">
                <a:solidFill>
                  <a:schemeClr val="bg1"/>
                </a:solidFill>
                <a:effectLst/>
              </a:rPr>
              <a:t>: Effectively manages outliers and non-linear data.</a:t>
            </a:r>
          </a:p>
          <a:p>
            <a:pPr>
              <a:buFont typeface="Arial" panose="020B0604020202020204" pitchFamily="34" charset="0"/>
              <a:buChar char="•"/>
            </a:pPr>
            <a:r>
              <a:rPr lang="en-US" sz="1400" b="1" i="0" dirty="0">
                <a:solidFill>
                  <a:schemeClr val="bg1"/>
                </a:solidFill>
                <a:effectLst/>
              </a:rPr>
              <a:t>Feature Importance</a:t>
            </a:r>
            <a:r>
              <a:rPr lang="en-US" sz="1400" b="0" i="0" dirty="0">
                <a:solidFill>
                  <a:schemeClr val="bg1"/>
                </a:solidFill>
                <a:effectLst/>
              </a:rPr>
              <a:t>: Identifies the most influential features in predicting car prices, providing valuable insights.</a:t>
            </a:r>
          </a:p>
          <a:p>
            <a:pPr>
              <a:buFont typeface="Arial" panose="020B0604020202020204" pitchFamily="34" charset="0"/>
              <a:buChar char="•"/>
            </a:pPr>
            <a:r>
              <a:rPr lang="en-US" sz="1400" b="1" i="0" dirty="0">
                <a:solidFill>
                  <a:schemeClr val="bg1"/>
                </a:solidFill>
                <a:effectLst/>
              </a:rPr>
              <a:t>Generalization</a:t>
            </a:r>
            <a:r>
              <a:rPr lang="en-US" sz="1400" b="0" i="0" dirty="0">
                <a:solidFill>
                  <a:schemeClr val="bg1"/>
                </a:solidFill>
                <a:effectLst/>
              </a:rPr>
              <a:t>: Due to its ensemble nature, it's less prone to overfitting, ensuring a model that generalizes well to new data.</a:t>
            </a:r>
          </a:p>
          <a:p>
            <a:pPr>
              <a:buFont typeface="Arial" panose="020B0604020202020204" pitchFamily="34" charset="0"/>
              <a:buChar char="•"/>
            </a:pPr>
            <a:endParaRPr lang="en-US" sz="1400" b="0" i="0" dirty="0">
              <a:solidFill>
                <a:schemeClr val="bg1"/>
              </a:solidFill>
              <a:effectLst/>
            </a:endParaRPr>
          </a:p>
          <a:p>
            <a:r>
              <a:rPr lang="en-US" sz="1400" b="1" i="0" dirty="0">
                <a:solidFill>
                  <a:schemeClr val="bg1"/>
                </a:solidFill>
                <a:effectLst/>
              </a:rPr>
              <a:t>2. Gradient Boosting Regressor</a:t>
            </a:r>
          </a:p>
          <a:p>
            <a:pPr>
              <a:buFont typeface="Arial" panose="020B0604020202020204" pitchFamily="34" charset="0"/>
              <a:buChar char="•"/>
            </a:pPr>
            <a:r>
              <a:rPr lang="en-US" sz="1400" b="1" i="0" dirty="0">
                <a:solidFill>
                  <a:schemeClr val="bg1"/>
                </a:solidFill>
                <a:effectLst/>
              </a:rPr>
              <a:t>Sequential Learning</a:t>
            </a:r>
            <a:r>
              <a:rPr lang="en-US" sz="1400" b="0" i="0" dirty="0">
                <a:solidFill>
                  <a:schemeClr val="bg1"/>
                </a:solidFill>
                <a:effectLst/>
              </a:rPr>
              <a:t>: Utilizes boosting to create a strong model by combining multiple weak models sequentially.</a:t>
            </a:r>
          </a:p>
          <a:p>
            <a:pPr>
              <a:buFont typeface="Arial" panose="020B0604020202020204" pitchFamily="34" charset="0"/>
              <a:buChar char="•"/>
            </a:pPr>
            <a:r>
              <a:rPr lang="en-US" sz="1400" b="1" i="0" dirty="0">
                <a:solidFill>
                  <a:schemeClr val="bg1"/>
                </a:solidFill>
                <a:effectLst/>
              </a:rPr>
              <a:t>Flexibility</a:t>
            </a:r>
            <a:r>
              <a:rPr lang="en-US" sz="1400" b="0" i="0" dirty="0">
                <a:solidFill>
                  <a:schemeClr val="bg1"/>
                </a:solidFill>
                <a:effectLst/>
              </a:rPr>
              <a:t>: Efficiently handles a mixture of data types, including categorical and numerical features.</a:t>
            </a:r>
          </a:p>
          <a:p>
            <a:pPr>
              <a:buFont typeface="Arial" panose="020B0604020202020204" pitchFamily="34" charset="0"/>
              <a:buChar char="•"/>
            </a:pPr>
            <a:r>
              <a:rPr lang="en-US" sz="1400" b="1" i="0" dirty="0">
                <a:solidFill>
                  <a:schemeClr val="bg1"/>
                </a:solidFill>
                <a:effectLst/>
              </a:rPr>
              <a:t>Regularization</a:t>
            </a:r>
            <a:r>
              <a:rPr lang="en-US" sz="1400" b="0" i="0" dirty="0">
                <a:solidFill>
                  <a:schemeClr val="bg1"/>
                </a:solidFill>
                <a:effectLst/>
              </a:rPr>
              <a:t>: Contains built-in regularization hyperparameters to prevent overfitting, ensuring a more robust model.</a:t>
            </a:r>
          </a:p>
          <a:p>
            <a:pPr>
              <a:buFont typeface="Arial" panose="020B0604020202020204" pitchFamily="34" charset="0"/>
              <a:buChar char="•"/>
            </a:pPr>
            <a:endParaRPr lang="en-US" sz="1100" b="0" i="0" dirty="0">
              <a:effectLst/>
            </a:endParaRPr>
          </a:p>
          <a:p>
            <a:endParaRPr lang="en-US" sz="1000" dirty="0"/>
          </a:p>
        </p:txBody>
      </p:sp>
      <p:pic>
        <p:nvPicPr>
          <p:cNvPr id="20" name="Picture 19" descr="White puzzle with one red piece">
            <a:extLst>
              <a:ext uri="{FF2B5EF4-FFF2-40B4-BE49-F238E27FC236}">
                <a16:creationId xmlns:a16="http://schemas.microsoft.com/office/drawing/2014/main" id="{1446B0DE-CCCF-ACB7-31A7-15ED30E69BC3}"/>
              </a:ext>
            </a:extLst>
          </p:cNvPr>
          <p:cNvPicPr>
            <a:picLocks noChangeAspect="1"/>
          </p:cNvPicPr>
          <p:nvPr/>
        </p:nvPicPr>
        <p:blipFill rotWithShape="1">
          <a:blip r:embed="rId2"/>
          <a:srcRect l="28961" r="2735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144458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1025</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Abadi</vt:lpstr>
      <vt:lpstr>Arial</vt:lpstr>
      <vt:lpstr>Calibri</vt:lpstr>
      <vt:lpstr>Calibri Light</vt:lpstr>
      <vt:lpstr>Helvetica Neue</vt:lpstr>
      <vt:lpstr>Söhne</vt:lpstr>
      <vt:lpstr>Wingdings</vt:lpstr>
      <vt:lpstr>Office Theme</vt:lpstr>
      <vt:lpstr>Predicting the Car Price Using Machine Learning Models</vt:lpstr>
      <vt:lpstr>                                  Agenda</vt:lpstr>
      <vt:lpstr>        Business Problems </vt:lpstr>
      <vt:lpstr>Motivation</vt:lpstr>
      <vt:lpstr>                              Objective</vt:lpstr>
      <vt:lpstr>Past Approaches in the Industry</vt:lpstr>
      <vt:lpstr>Our Approach: Data and Models</vt:lpstr>
      <vt:lpstr>Features of the dataset</vt:lpstr>
      <vt:lpstr>Model Selection And Evaluation</vt:lpstr>
      <vt:lpstr>Why Other Models Were Not Chosen </vt:lpstr>
      <vt:lpstr> Results </vt:lpstr>
      <vt:lpstr>PowerPoint Presentation</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the Car Price Using Machine Learning Models</dc:title>
  <dc:creator>Shivani Suryawanshi</dc:creator>
  <cp:lastModifiedBy>Shivani Suryawanshi</cp:lastModifiedBy>
  <cp:revision>1</cp:revision>
  <dcterms:created xsi:type="dcterms:W3CDTF">2023-10-29T22:43:20Z</dcterms:created>
  <dcterms:modified xsi:type="dcterms:W3CDTF">2023-10-30T02:37:00Z</dcterms:modified>
</cp:coreProperties>
</file>