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67" r:id="rId4"/>
    <p:sldId id="266" r:id="rId5"/>
    <p:sldId id="274" r:id="rId6"/>
    <p:sldId id="268" r:id="rId7"/>
    <p:sldId id="269" r:id="rId8"/>
    <p:sldId id="276" r:id="rId9"/>
    <p:sldId id="270" r:id="rId10"/>
    <p:sldId id="271" r:id="rId11"/>
    <p:sldId id="275" r:id="rId12"/>
    <p:sldId id="277" r:id="rId13"/>
    <p:sldId id="272" r:id="rId14"/>
    <p:sldId id="278" r:id="rId15"/>
    <p:sldId id="273"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A2437A-C58D-4A1D-98CE-8EC4E069EFB5}" v="15" dt="2023-11-08T15:54:55.753"/>
    <p1510:client id="{7E86743F-FF83-4F4D-AECB-19C4B402AD81}" v="30" dt="2023-11-07T23:00:41.0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vari More" userId="f510813d21ffe8f2" providerId="LiveId" clId="{73A2437A-C58D-4A1D-98CE-8EC4E069EFB5}"/>
    <pc:docChg chg="undo custSel modSld">
      <pc:chgData name="Sharvari More" userId="f510813d21ffe8f2" providerId="LiveId" clId="{73A2437A-C58D-4A1D-98CE-8EC4E069EFB5}" dt="2023-11-08T15:55:28.496" v="108" actId="14100"/>
      <pc:docMkLst>
        <pc:docMk/>
      </pc:docMkLst>
      <pc:sldChg chg="modSp mod">
        <pc:chgData name="Sharvari More" userId="f510813d21ffe8f2" providerId="LiveId" clId="{73A2437A-C58D-4A1D-98CE-8EC4E069EFB5}" dt="2023-11-08T15:51:28.892" v="16" actId="255"/>
        <pc:sldMkLst>
          <pc:docMk/>
          <pc:sldMk cId="3662112829" sldId="266"/>
        </pc:sldMkLst>
        <pc:spChg chg="mod">
          <ac:chgData name="Sharvari More" userId="f510813d21ffe8f2" providerId="LiveId" clId="{73A2437A-C58D-4A1D-98CE-8EC4E069EFB5}" dt="2023-11-08T15:51:28.892" v="16" actId="255"/>
          <ac:spMkLst>
            <pc:docMk/>
            <pc:sldMk cId="3662112829" sldId="266"/>
            <ac:spMk id="3" creationId="{00000000-0000-0000-0000-000000000000}"/>
          </ac:spMkLst>
        </pc:spChg>
      </pc:sldChg>
      <pc:sldChg chg="modSp mod">
        <pc:chgData name="Sharvari More" userId="f510813d21ffe8f2" providerId="LiveId" clId="{73A2437A-C58D-4A1D-98CE-8EC4E069EFB5}" dt="2023-11-08T15:51:53.677" v="19" actId="20577"/>
        <pc:sldMkLst>
          <pc:docMk/>
          <pc:sldMk cId="907528734" sldId="267"/>
        </pc:sldMkLst>
        <pc:spChg chg="mod">
          <ac:chgData name="Sharvari More" userId="f510813d21ffe8f2" providerId="LiveId" clId="{73A2437A-C58D-4A1D-98CE-8EC4E069EFB5}" dt="2023-11-08T15:51:53.677" v="19" actId="20577"/>
          <ac:spMkLst>
            <pc:docMk/>
            <pc:sldMk cId="907528734" sldId="267"/>
            <ac:spMk id="3" creationId="{00000000-0000-0000-0000-000000000000}"/>
          </ac:spMkLst>
        </pc:spChg>
      </pc:sldChg>
      <pc:sldChg chg="modSp mod">
        <pc:chgData name="Sharvari More" userId="f510813d21ffe8f2" providerId="LiveId" clId="{73A2437A-C58D-4A1D-98CE-8EC4E069EFB5}" dt="2023-11-08T15:52:12.797" v="21" actId="404"/>
        <pc:sldMkLst>
          <pc:docMk/>
          <pc:sldMk cId="3124721430" sldId="268"/>
        </pc:sldMkLst>
        <pc:spChg chg="mod">
          <ac:chgData name="Sharvari More" userId="f510813d21ffe8f2" providerId="LiveId" clId="{73A2437A-C58D-4A1D-98CE-8EC4E069EFB5}" dt="2023-11-08T15:52:12.797" v="21" actId="404"/>
          <ac:spMkLst>
            <pc:docMk/>
            <pc:sldMk cId="3124721430" sldId="268"/>
            <ac:spMk id="3" creationId="{00000000-0000-0000-0000-000000000000}"/>
          </ac:spMkLst>
        </pc:spChg>
      </pc:sldChg>
      <pc:sldChg chg="modSp mod">
        <pc:chgData name="Sharvari More" userId="f510813d21ffe8f2" providerId="LiveId" clId="{73A2437A-C58D-4A1D-98CE-8EC4E069EFB5}" dt="2023-11-08T15:52:22.201" v="22" actId="404"/>
        <pc:sldMkLst>
          <pc:docMk/>
          <pc:sldMk cId="383233220" sldId="269"/>
        </pc:sldMkLst>
        <pc:spChg chg="mod">
          <ac:chgData name="Sharvari More" userId="f510813d21ffe8f2" providerId="LiveId" clId="{73A2437A-C58D-4A1D-98CE-8EC4E069EFB5}" dt="2023-11-08T15:52:22.201" v="22" actId="404"/>
          <ac:spMkLst>
            <pc:docMk/>
            <pc:sldMk cId="383233220" sldId="269"/>
            <ac:spMk id="3" creationId="{00000000-0000-0000-0000-000000000000}"/>
          </ac:spMkLst>
        </pc:spChg>
      </pc:sldChg>
      <pc:sldChg chg="modSp mod">
        <pc:chgData name="Sharvari More" userId="f510813d21ffe8f2" providerId="LiveId" clId="{73A2437A-C58D-4A1D-98CE-8EC4E069EFB5}" dt="2023-11-08T15:52:56.483" v="53" actId="27636"/>
        <pc:sldMkLst>
          <pc:docMk/>
          <pc:sldMk cId="3198906117" sldId="270"/>
        </pc:sldMkLst>
        <pc:spChg chg="mod">
          <ac:chgData name="Sharvari More" userId="f510813d21ffe8f2" providerId="LiveId" clId="{73A2437A-C58D-4A1D-98CE-8EC4E069EFB5}" dt="2023-11-08T15:52:56.483" v="53" actId="27636"/>
          <ac:spMkLst>
            <pc:docMk/>
            <pc:sldMk cId="3198906117" sldId="270"/>
            <ac:spMk id="3" creationId="{00000000-0000-0000-0000-000000000000}"/>
          </ac:spMkLst>
        </pc:spChg>
      </pc:sldChg>
      <pc:sldChg chg="modSp mod">
        <pc:chgData name="Sharvari More" userId="f510813d21ffe8f2" providerId="LiveId" clId="{73A2437A-C58D-4A1D-98CE-8EC4E069EFB5}" dt="2023-11-08T15:53:17.089" v="65" actId="27636"/>
        <pc:sldMkLst>
          <pc:docMk/>
          <pc:sldMk cId="4035832961" sldId="271"/>
        </pc:sldMkLst>
        <pc:spChg chg="mod">
          <ac:chgData name="Sharvari More" userId="f510813d21ffe8f2" providerId="LiveId" clId="{73A2437A-C58D-4A1D-98CE-8EC4E069EFB5}" dt="2023-11-08T15:53:17.089" v="65" actId="27636"/>
          <ac:spMkLst>
            <pc:docMk/>
            <pc:sldMk cId="4035832961" sldId="271"/>
            <ac:spMk id="3" creationId="{00000000-0000-0000-0000-000000000000}"/>
          </ac:spMkLst>
        </pc:spChg>
      </pc:sldChg>
      <pc:sldChg chg="modSp mod">
        <pc:chgData name="Sharvari More" userId="f510813d21ffe8f2" providerId="LiveId" clId="{73A2437A-C58D-4A1D-98CE-8EC4E069EFB5}" dt="2023-11-08T15:55:28.496" v="108" actId="14100"/>
        <pc:sldMkLst>
          <pc:docMk/>
          <pc:sldMk cId="2385586757" sldId="272"/>
        </pc:sldMkLst>
        <pc:spChg chg="mod">
          <ac:chgData name="Sharvari More" userId="f510813d21ffe8f2" providerId="LiveId" clId="{73A2437A-C58D-4A1D-98CE-8EC4E069EFB5}" dt="2023-11-08T15:55:18.162" v="106" actId="20577"/>
          <ac:spMkLst>
            <pc:docMk/>
            <pc:sldMk cId="2385586757" sldId="272"/>
            <ac:spMk id="3" creationId="{00000000-0000-0000-0000-000000000000}"/>
          </ac:spMkLst>
        </pc:spChg>
        <pc:picChg chg="mod">
          <ac:chgData name="Sharvari More" userId="f510813d21ffe8f2" providerId="LiveId" clId="{73A2437A-C58D-4A1D-98CE-8EC4E069EFB5}" dt="2023-11-08T15:55:28.496" v="108" actId="14100"/>
          <ac:picMkLst>
            <pc:docMk/>
            <pc:sldMk cId="2385586757" sldId="272"/>
            <ac:picMk id="7" creationId="{61A3FE2E-D9A6-47EE-BFF4-DE61F4D7F83E}"/>
          </ac:picMkLst>
        </pc:picChg>
      </pc:sldChg>
      <pc:sldChg chg="modSp mod">
        <pc:chgData name="Sharvari More" userId="f510813d21ffe8f2" providerId="LiveId" clId="{73A2437A-C58D-4A1D-98CE-8EC4E069EFB5}" dt="2023-11-08T15:52:03.278" v="20" actId="404"/>
        <pc:sldMkLst>
          <pc:docMk/>
          <pc:sldMk cId="1600248716" sldId="274"/>
        </pc:sldMkLst>
        <pc:spChg chg="mod">
          <ac:chgData name="Sharvari More" userId="f510813d21ffe8f2" providerId="LiveId" clId="{73A2437A-C58D-4A1D-98CE-8EC4E069EFB5}" dt="2023-11-08T15:52:03.278" v="20" actId="404"/>
          <ac:spMkLst>
            <pc:docMk/>
            <pc:sldMk cId="1600248716" sldId="274"/>
            <ac:spMk id="3" creationId="{00000000-0000-0000-0000-000000000000}"/>
          </ac:spMkLst>
        </pc:spChg>
      </pc:sldChg>
      <pc:sldChg chg="modSp mod">
        <pc:chgData name="Sharvari More" userId="f510813d21ffe8f2" providerId="LiveId" clId="{73A2437A-C58D-4A1D-98CE-8EC4E069EFB5}" dt="2023-11-08T15:54:06.329" v="82"/>
        <pc:sldMkLst>
          <pc:docMk/>
          <pc:sldMk cId="2801337923" sldId="275"/>
        </pc:sldMkLst>
        <pc:spChg chg="mod">
          <ac:chgData name="Sharvari More" userId="f510813d21ffe8f2" providerId="LiveId" clId="{73A2437A-C58D-4A1D-98CE-8EC4E069EFB5}" dt="2023-11-08T15:54:06.329" v="82"/>
          <ac:spMkLst>
            <pc:docMk/>
            <pc:sldMk cId="2801337923" sldId="275"/>
            <ac:spMk id="3" creationId="{00000000-0000-0000-0000-000000000000}"/>
          </ac:spMkLst>
        </pc:spChg>
      </pc:sldChg>
      <pc:sldChg chg="modSp mod">
        <pc:chgData name="Sharvari More" userId="f510813d21ffe8f2" providerId="LiveId" clId="{73A2437A-C58D-4A1D-98CE-8EC4E069EFB5}" dt="2023-11-08T15:52:28.891" v="23" actId="404"/>
        <pc:sldMkLst>
          <pc:docMk/>
          <pc:sldMk cId="2289627542" sldId="276"/>
        </pc:sldMkLst>
        <pc:spChg chg="mod">
          <ac:chgData name="Sharvari More" userId="f510813d21ffe8f2" providerId="LiveId" clId="{73A2437A-C58D-4A1D-98CE-8EC4E069EFB5}" dt="2023-11-08T15:52:28.891" v="23" actId="404"/>
          <ac:spMkLst>
            <pc:docMk/>
            <pc:sldMk cId="2289627542" sldId="276"/>
            <ac:spMk id="3" creationId="{00000000-0000-0000-0000-000000000000}"/>
          </ac:spMkLst>
        </pc:spChg>
      </pc:sldChg>
      <pc:sldChg chg="modSp mod">
        <pc:chgData name="Sharvari More" userId="f510813d21ffe8f2" providerId="LiveId" clId="{73A2437A-C58D-4A1D-98CE-8EC4E069EFB5}" dt="2023-11-08T15:54:55.753" v="96"/>
        <pc:sldMkLst>
          <pc:docMk/>
          <pc:sldMk cId="4053310925" sldId="277"/>
        </pc:sldMkLst>
        <pc:spChg chg="mod">
          <ac:chgData name="Sharvari More" userId="f510813d21ffe8f2" providerId="LiveId" clId="{73A2437A-C58D-4A1D-98CE-8EC4E069EFB5}" dt="2023-11-08T15:54:55.753" v="96"/>
          <ac:spMkLst>
            <pc:docMk/>
            <pc:sldMk cId="4053310925" sldId="277"/>
            <ac:spMk id="4" creationId="{27FFD73D-6EAB-F228-A1CC-09C499482818}"/>
          </ac:spMkLst>
        </pc:spChg>
      </pc:sldChg>
    </pc:docChg>
  </pc:docChgLst>
  <pc:docChgLst>
    <pc:chgData name="Sharvari More" userId="f510813d21ffe8f2" providerId="LiveId" clId="{7E86743F-FF83-4F4D-AECB-19C4B402AD81}"/>
    <pc:docChg chg="undo custSel addSld delSld modSld">
      <pc:chgData name="Sharvari More" userId="f510813d21ffe8f2" providerId="LiveId" clId="{7E86743F-FF83-4F4D-AECB-19C4B402AD81}" dt="2023-11-08T00:18:35.044" v="3259" actId="20577"/>
      <pc:docMkLst>
        <pc:docMk/>
      </pc:docMkLst>
      <pc:sldChg chg="modSp mod">
        <pc:chgData name="Sharvari More" userId="f510813d21ffe8f2" providerId="LiveId" clId="{7E86743F-FF83-4F4D-AECB-19C4B402AD81}" dt="2023-11-08T00:11:32.319" v="3127" actId="27636"/>
        <pc:sldMkLst>
          <pc:docMk/>
          <pc:sldMk cId="379348850" sldId="257"/>
        </pc:sldMkLst>
        <pc:spChg chg="mod">
          <ac:chgData name="Sharvari More" userId="f510813d21ffe8f2" providerId="LiveId" clId="{7E86743F-FF83-4F4D-AECB-19C4B402AD81}" dt="2023-11-07T04:26:01.556" v="1202" actId="403"/>
          <ac:spMkLst>
            <pc:docMk/>
            <pc:sldMk cId="379348850" sldId="257"/>
            <ac:spMk id="2" creationId="{00000000-0000-0000-0000-000000000000}"/>
          </ac:spMkLst>
        </pc:spChg>
        <pc:spChg chg="mod">
          <ac:chgData name="Sharvari More" userId="f510813d21ffe8f2" providerId="LiveId" clId="{7E86743F-FF83-4F4D-AECB-19C4B402AD81}" dt="2023-11-08T00:11:32.319" v="3127" actId="27636"/>
          <ac:spMkLst>
            <pc:docMk/>
            <pc:sldMk cId="379348850" sldId="257"/>
            <ac:spMk id="3" creationId="{00000000-0000-0000-0000-000000000000}"/>
          </ac:spMkLst>
        </pc:spChg>
      </pc:sldChg>
      <pc:sldChg chg="del">
        <pc:chgData name="Sharvari More" userId="f510813d21ffe8f2" providerId="LiveId" clId="{7E86743F-FF83-4F4D-AECB-19C4B402AD81}" dt="2023-11-07T23:19:46.828" v="3101" actId="2696"/>
        <pc:sldMkLst>
          <pc:docMk/>
          <pc:sldMk cId="4221582426" sldId="258"/>
        </pc:sldMkLst>
      </pc:sldChg>
      <pc:sldChg chg="del">
        <pc:chgData name="Sharvari More" userId="f510813d21ffe8f2" providerId="LiveId" clId="{7E86743F-FF83-4F4D-AECB-19C4B402AD81}" dt="2023-11-07T23:19:44.326" v="3100" actId="2696"/>
        <pc:sldMkLst>
          <pc:docMk/>
          <pc:sldMk cId="3098616160" sldId="259"/>
        </pc:sldMkLst>
      </pc:sldChg>
      <pc:sldChg chg="del">
        <pc:chgData name="Sharvari More" userId="f510813d21ffe8f2" providerId="LiveId" clId="{7E86743F-FF83-4F4D-AECB-19C4B402AD81}" dt="2023-11-07T23:19:41.776" v="3099" actId="2696"/>
        <pc:sldMkLst>
          <pc:docMk/>
          <pc:sldMk cId="381540845" sldId="260"/>
        </pc:sldMkLst>
      </pc:sldChg>
      <pc:sldChg chg="del">
        <pc:chgData name="Sharvari More" userId="f510813d21ffe8f2" providerId="LiveId" clId="{7E86743F-FF83-4F4D-AECB-19C4B402AD81}" dt="2023-11-07T23:19:39.450" v="3098" actId="2696"/>
        <pc:sldMkLst>
          <pc:docMk/>
          <pc:sldMk cId="39045400" sldId="262"/>
        </pc:sldMkLst>
      </pc:sldChg>
      <pc:sldChg chg="del">
        <pc:chgData name="Sharvari More" userId="f510813d21ffe8f2" providerId="LiveId" clId="{7E86743F-FF83-4F4D-AECB-19C4B402AD81}" dt="2023-11-07T23:19:36.969" v="3097" actId="2696"/>
        <pc:sldMkLst>
          <pc:docMk/>
          <pc:sldMk cId="3415676531" sldId="263"/>
        </pc:sldMkLst>
      </pc:sldChg>
      <pc:sldChg chg="del">
        <pc:chgData name="Sharvari More" userId="f510813d21ffe8f2" providerId="LiveId" clId="{7E86743F-FF83-4F4D-AECB-19C4B402AD81}" dt="2023-11-07T23:19:34.636" v="3096" actId="2696"/>
        <pc:sldMkLst>
          <pc:docMk/>
          <pc:sldMk cId="2624389181" sldId="264"/>
        </pc:sldMkLst>
      </pc:sldChg>
      <pc:sldChg chg="del">
        <pc:chgData name="Sharvari More" userId="f510813d21ffe8f2" providerId="LiveId" clId="{7E86743F-FF83-4F4D-AECB-19C4B402AD81}" dt="2023-11-07T23:19:26.527" v="3093" actId="2696"/>
        <pc:sldMkLst>
          <pc:docMk/>
          <pc:sldMk cId="3997117863" sldId="265"/>
        </pc:sldMkLst>
      </pc:sldChg>
      <pc:sldChg chg="modSp add mod">
        <pc:chgData name="Sharvari More" userId="f510813d21ffe8f2" providerId="LiveId" clId="{7E86743F-FF83-4F4D-AECB-19C4B402AD81}" dt="2023-11-07T23:20:45.346" v="3107" actId="20577"/>
        <pc:sldMkLst>
          <pc:docMk/>
          <pc:sldMk cId="3662112829" sldId="266"/>
        </pc:sldMkLst>
        <pc:spChg chg="mod">
          <ac:chgData name="Sharvari More" userId="f510813d21ffe8f2" providerId="LiveId" clId="{7E86743F-FF83-4F4D-AECB-19C4B402AD81}" dt="2023-11-07T04:26:37.919" v="1208" actId="403"/>
          <ac:spMkLst>
            <pc:docMk/>
            <pc:sldMk cId="3662112829" sldId="266"/>
            <ac:spMk id="2" creationId="{00000000-0000-0000-0000-000000000000}"/>
          </ac:spMkLst>
        </pc:spChg>
        <pc:spChg chg="mod">
          <ac:chgData name="Sharvari More" userId="f510813d21ffe8f2" providerId="LiveId" clId="{7E86743F-FF83-4F4D-AECB-19C4B402AD81}" dt="2023-11-07T23:20:45.346" v="3107" actId="20577"/>
          <ac:spMkLst>
            <pc:docMk/>
            <pc:sldMk cId="3662112829" sldId="266"/>
            <ac:spMk id="3" creationId="{00000000-0000-0000-0000-000000000000}"/>
          </ac:spMkLst>
        </pc:spChg>
      </pc:sldChg>
      <pc:sldChg chg="modSp add mod">
        <pc:chgData name="Sharvari More" userId="f510813d21ffe8f2" providerId="LiveId" clId="{7E86743F-FF83-4F4D-AECB-19C4B402AD81}" dt="2023-11-07T04:41:35.046" v="1443" actId="255"/>
        <pc:sldMkLst>
          <pc:docMk/>
          <pc:sldMk cId="907528734" sldId="267"/>
        </pc:sldMkLst>
        <pc:spChg chg="mod">
          <ac:chgData name="Sharvari More" userId="f510813d21ffe8f2" providerId="LiveId" clId="{7E86743F-FF83-4F4D-AECB-19C4B402AD81}" dt="2023-11-07T04:25:47.034" v="1200" actId="14100"/>
          <ac:spMkLst>
            <pc:docMk/>
            <pc:sldMk cId="907528734" sldId="267"/>
            <ac:spMk id="2" creationId="{00000000-0000-0000-0000-000000000000}"/>
          </ac:spMkLst>
        </pc:spChg>
        <pc:spChg chg="mod">
          <ac:chgData name="Sharvari More" userId="f510813d21ffe8f2" providerId="LiveId" clId="{7E86743F-FF83-4F4D-AECB-19C4B402AD81}" dt="2023-11-07T04:41:35.046" v="1443" actId="255"/>
          <ac:spMkLst>
            <pc:docMk/>
            <pc:sldMk cId="907528734" sldId="267"/>
            <ac:spMk id="3" creationId="{00000000-0000-0000-0000-000000000000}"/>
          </ac:spMkLst>
        </pc:spChg>
      </pc:sldChg>
      <pc:sldChg chg="modSp add mod">
        <pc:chgData name="Sharvari More" userId="f510813d21ffe8f2" providerId="LiveId" clId="{7E86743F-FF83-4F4D-AECB-19C4B402AD81}" dt="2023-11-08T00:15:29.458" v="3240" actId="20577"/>
        <pc:sldMkLst>
          <pc:docMk/>
          <pc:sldMk cId="3124721430" sldId="268"/>
        </pc:sldMkLst>
        <pc:spChg chg="mod">
          <ac:chgData name="Sharvari More" userId="f510813d21ffe8f2" providerId="LiveId" clId="{7E86743F-FF83-4F4D-AECB-19C4B402AD81}" dt="2023-11-07T04:26:51.154" v="1210" actId="403"/>
          <ac:spMkLst>
            <pc:docMk/>
            <pc:sldMk cId="3124721430" sldId="268"/>
            <ac:spMk id="2" creationId="{00000000-0000-0000-0000-000000000000}"/>
          </ac:spMkLst>
        </pc:spChg>
        <pc:spChg chg="mod">
          <ac:chgData name="Sharvari More" userId="f510813d21ffe8f2" providerId="LiveId" clId="{7E86743F-FF83-4F4D-AECB-19C4B402AD81}" dt="2023-11-08T00:15:29.458" v="3240" actId="20577"/>
          <ac:spMkLst>
            <pc:docMk/>
            <pc:sldMk cId="3124721430" sldId="268"/>
            <ac:spMk id="3" creationId="{00000000-0000-0000-0000-000000000000}"/>
          </ac:spMkLst>
        </pc:spChg>
      </pc:sldChg>
      <pc:sldChg chg="modSp add mod">
        <pc:chgData name="Sharvari More" userId="f510813d21ffe8f2" providerId="LiveId" clId="{7E86743F-FF83-4F4D-AECB-19C4B402AD81}" dt="2023-11-08T00:18:35.044" v="3259" actId="20577"/>
        <pc:sldMkLst>
          <pc:docMk/>
          <pc:sldMk cId="383233220" sldId="269"/>
        </pc:sldMkLst>
        <pc:spChg chg="mod">
          <ac:chgData name="Sharvari More" userId="f510813d21ffe8f2" providerId="LiveId" clId="{7E86743F-FF83-4F4D-AECB-19C4B402AD81}" dt="2023-11-08T00:11:57.761" v="3133" actId="20577"/>
          <ac:spMkLst>
            <pc:docMk/>
            <pc:sldMk cId="383233220" sldId="269"/>
            <ac:spMk id="2" creationId="{00000000-0000-0000-0000-000000000000}"/>
          </ac:spMkLst>
        </pc:spChg>
        <pc:spChg chg="mod">
          <ac:chgData name="Sharvari More" userId="f510813d21ffe8f2" providerId="LiveId" clId="{7E86743F-FF83-4F4D-AECB-19C4B402AD81}" dt="2023-11-08T00:18:35.044" v="3259" actId="20577"/>
          <ac:spMkLst>
            <pc:docMk/>
            <pc:sldMk cId="383233220" sldId="269"/>
            <ac:spMk id="3" creationId="{00000000-0000-0000-0000-000000000000}"/>
          </ac:spMkLst>
        </pc:spChg>
      </pc:sldChg>
      <pc:sldChg chg="modSp add mod">
        <pc:chgData name="Sharvari More" userId="f510813d21ffe8f2" providerId="LiveId" clId="{7E86743F-FF83-4F4D-AECB-19C4B402AD81}" dt="2023-11-07T23:21:45.477" v="3108" actId="255"/>
        <pc:sldMkLst>
          <pc:docMk/>
          <pc:sldMk cId="3198906117" sldId="270"/>
        </pc:sldMkLst>
        <pc:spChg chg="mod">
          <ac:chgData name="Sharvari More" userId="f510813d21ffe8f2" providerId="LiveId" clId="{7E86743F-FF83-4F4D-AECB-19C4B402AD81}" dt="2023-11-07T22:51:19.310" v="2492" actId="20577"/>
          <ac:spMkLst>
            <pc:docMk/>
            <pc:sldMk cId="3198906117" sldId="270"/>
            <ac:spMk id="2" creationId="{00000000-0000-0000-0000-000000000000}"/>
          </ac:spMkLst>
        </pc:spChg>
        <pc:spChg chg="mod">
          <ac:chgData name="Sharvari More" userId="f510813d21ffe8f2" providerId="LiveId" clId="{7E86743F-FF83-4F4D-AECB-19C4B402AD81}" dt="2023-11-07T23:21:45.477" v="3108" actId="255"/>
          <ac:spMkLst>
            <pc:docMk/>
            <pc:sldMk cId="3198906117" sldId="270"/>
            <ac:spMk id="3" creationId="{00000000-0000-0000-0000-000000000000}"/>
          </ac:spMkLst>
        </pc:spChg>
      </pc:sldChg>
      <pc:sldChg chg="modSp add mod">
        <pc:chgData name="Sharvari More" userId="f510813d21ffe8f2" providerId="LiveId" clId="{7E86743F-FF83-4F4D-AECB-19C4B402AD81}" dt="2023-11-07T23:22:10.356" v="3110" actId="255"/>
        <pc:sldMkLst>
          <pc:docMk/>
          <pc:sldMk cId="4035832961" sldId="271"/>
        </pc:sldMkLst>
        <pc:spChg chg="mod">
          <ac:chgData name="Sharvari More" userId="f510813d21ffe8f2" providerId="LiveId" clId="{7E86743F-FF83-4F4D-AECB-19C4B402AD81}" dt="2023-11-07T04:27:18.286" v="1216" actId="403"/>
          <ac:spMkLst>
            <pc:docMk/>
            <pc:sldMk cId="4035832961" sldId="271"/>
            <ac:spMk id="2" creationId="{00000000-0000-0000-0000-000000000000}"/>
          </ac:spMkLst>
        </pc:spChg>
        <pc:spChg chg="mod">
          <ac:chgData name="Sharvari More" userId="f510813d21ffe8f2" providerId="LiveId" clId="{7E86743F-FF83-4F4D-AECB-19C4B402AD81}" dt="2023-11-07T23:22:10.356" v="3110" actId="255"/>
          <ac:spMkLst>
            <pc:docMk/>
            <pc:sldMk cId="4035832961" sldId="271"/>
            <ac:spMk id="3" creationId="{00000000-0000-0000-0000-000000000000}"/>
          </ac:spMkLst>
        </pc:spChg>
      </pc:sldChg>
      <pc:sldChg chg="addSp delSp modSp add mod">
        <pc:chgData name="Sharvari More" userId="f510813d21ffe8f2" providerId="LiveId" clId="{7E86743F-FF83-4F4D-AECB-19C4B402AD81}" dt="2023-11-07T23:22:44.812" v="3115" actId="14100"/>
        <pc:sldMkLst>
          <pc:docMk/>
          <pc:sldMk cId="2385586757" sldId="272"/>
        </pc:sldMkLst>
        <pc:spChg chg="mod">
          <ac:chgData name="Sharvari More" userId="f510813d21ffe8f2" providerId="LiveId" clId="{7E86743F-FF83-4F4D-AECB-19C4B402AD81}" dt="2023-11-07T04:27:25.178" v="1218" actId="14100"/>
          <ac:spMkLst>
            <pc:docMk/>
            <pc:sldMk cId="2385586757" sldId="272"/>
            <ac:spMk id="2" creationId="{00000000-0000-0000-0000-000000000000}"/>
          </ac:spMkLst>
        </pc:spChg>
        <pc:spChg chg="add del mod">
          <ac:chgData name="Sharvari More" userId="f510813d21ffe8f2" providerId="LiveId" clId="{7E86743F-FF83-4F4D-AECB-19C4B402AD81}" dt="2023-11-07T23:22:26.498" v="3111" actId="255"/>
          <ac:spMkLst>
            <pc:docMk/>
            <pc:sldMk cId="2385586757" sldId="272"/>
            <ac:spMk id="3" creationId="{00000000-0000-0000-0000-000000000000}"/>
          </ac:spMkLst>
        </pc:spChg>
        <pc:picChg chg="add del mod ord">
          <ac:chgData name="Sharvari More" userId="f510813d21ffe8f2" providerId="LiveId" clId="{7E86743F-FF83-4F4D-AECB-19C4B402AD81}" dt="2023-11-07T23:14:06.841" v="2874" actId="22"/>
          <ac:picMkLst>
            <pc:docMk/>
            <pc:sldMk cId="2385586757" sldId="272"/>
            <ac:picMk id="5" creationId="{6CA2DD33-22D9-7B2B-8BAB-3DB35B0418E6}"/>
          </ac:picMkLst>
        </pc:picChg>
        <pc:picChg chg="add mod">
          <ac:chgData name="Sharvari More" userId="f510813d21ffe8f2" providerId="LiveId" clId="{7E86743F-FF83-4F4D-AECB-19C4B402AD81}" dt="2023-11-07T23:22:44.812" v="3115" actId="14100"/>
          <ac:picMkLst>
            <pc:docMk/>
            <pc:sldMk cId="2385586757" sldId="272"/>
            <ac:picMk id="7" creationId="{61A3FE2E-D9A6-47EE-BFF4-DE61F4D7F83E}"/>
          </ac:picMkLst>
        </pc:picChg>
      </pc:sldChg>
      <pc:sldChg chg="addSp delSp modSp add mod">
        <pc:chgData name="Sharvari More" userId="f510813d21ffe8f2" providerId="LiveId" clId="{7E86743F-FF83-4F4D-AECB-19C4B402AD81}" dt="2023-11-07T04:05:28.464" v="700" actId="403"/>
        <pc:sldMkLst>
          <pc:docMk/>
          <pc:sldMk cId="3683645834" sldId="273"/>
        </pc:sldMkLst>
        <pc:spChg chg="mod">
          <ac:chgData name="Sharvari More" userId="f510813d21ffe8f2" providerId="LiveId" clId="{7E86743F-FF83-4F4D-AECB-19C4B402AD81}" dt="2023-11-07T04:05:28.464" v="700" actId="403"/>
          <ac:spMkLst>
            <pc:docMk/>
            <pc:sldMk cId="3683645834" sldId="273"/>
            <ac:spMk id="2" creationId="{00000000-0000-0000-0000-000000000000}"/>
          </ac:spMkLst>
        </pc:spChg>
        <pc:spChg chg="del mod">
          <ac:chgData name="Sharvari More" userId="f510813d21ffe8f2" providerId="LiveId" clId="{7E86743F-FF83-4F4D-AECB-19C4B402AD81}" dt="2023-11-07T04:00:23.329" v="671"/>
          <ac:spMkLst>
            <pc:docMk/>
            <pc:sldMk cId="3683645834" sldId="273"/>
            <ac:spMk id="3" creationId="{00000000-0000-0000-0000-000000000000}"/>
          </ac:spMkLst>
        </pc:spChg>
        <pc:picChg chg="add mod">
          <ac:chgData name="Sharvari More" userId="f510813d21ffe8f2" providerId="LiveId" clId="{7E86743F-FF83-4F4D-AECB-19C4B402AD81}" dt="2023-11-07T04:00:47.281" v="677" actId="14100"/>
          <ac:picMkLst>
            <pc:docMk/>
            <pc:sldMk cId="3683645834" sldId="273"/>
            <ac:picMk id="1026" creationId="{1B853E23-35F6-4136-5B4A-16DF92DD48CC}"/>
          </ac:picMkLst>
        </pc:picChg>
        <pc:picChg chg="add mod">
          <ac:chgData name="Sharvari More" userId="f510813d21ffe8f2" providerId="LiveId" clId="{7E86743F-FF83-4F4D-AECB-19C4B402AD81}" dt="2023-11-07T04:05:22.608" v="699" actId="1076"/>
          <ac:picMkLst>
            <pc:docMk/>
            <pc:sldMk cId="3683645834" sldId="273"/>
            <ac:picMk id="1028" creationId="{279E9A06-2416-B7D6-0048-6938C5074C80}"/>
          </ac:picMkLst>
        </pc:picChg>
      </pc:sldChg>
      <pc:sldChg chg="modSp add mod">
        <pc:chgData name="Sharvari More" userId="f510813d21ffe8f2" providerId="LiveId" clId="{7E86743F-FF83-4F4D-AECB-19C4B402AD81}" dt="2023-11-07T22:50:57.494" v="2430" actId="20577"/>
        <pc:sldMkLst>
          <pc:docMk/>
          <pc:sldMk cId="1600248716" sldId="274"/>
        </pc:sldMkLst>
        <pc:spChg chg="mod">
          <ac:chgData name="Sharvari More" userId="f510813d21ffe8f2" providerId="LiveId" clId="{7E86743F-FF83-4F4D-AECB-19C4B402AD81}" dt="2023-11-07T22:44:29.164" v="1706" actId="313"/>
          <ac:spMkLst>
            <pc:docMk/>
            <pc:sldMk cId="1600248716" sldId="274"/>
            <ac:spMk id="2" creationId="{00000000-0000-0000-0000-000000000000}"/>
          </ac:spMkLst>
        </pc:spChg>
        <pc:spChg chg="mod">
          <ac:chgData name="Sharvari More" userId="f510813d21ffe8f2" providerId="LiveId" clId="{7E86743F-FF83-4F4D-AECB-19C4B402AD81}" dt="2023-11-07T22:50:57.494" v="2430" actId="20577"/>
          <ac:spMkLst>
            <pc:docMk/>
            <pc:sldMk cId="1600248716" sldId="274"/>
            <ac:spMk id="3" creationId="{00000000-0000-0000-0000-000000000000}"/>
          </ac:spMkLst>
        </pc:spChg>
      </pc:sldChg>
      <pc:sldChg chg="modSp add mod">
        <pc:chgData name="Sharvari More" userId="f510813d21ffe8f2" providerId="LiveId" clId="{7E86743F-FF83-4F4D-AECB-19C4B402AD81}" dt="2023-11-07T23:22:00.808" v="3109" actId="255"/>
        <pc:sldMkLst>
          <pc:docMk/>
          <pc:sldMk cId="2801337923" sldId="275"/>
        </pc:sldMkLst>
        <pc:spChg chg="mod">
          <ac:chgData name="Sharvari More" userId="f510813d21ffe8f2" providerId="LiveId" clId="{7E86743F-FF83-4F4D-AECB-19C4B402AD81}" dt="2023-11-07T23:22:00.808" v="3109" actId="255"/>
          <ac:spMkLst>
            <pc:docMk/>
            <pc:sldMk cId="2801337923" sldId="275"/>
            <ac:spMk id="3" creationId="{00000000-0000-0000-0000-000000000000}"/>
          </ac:spMkLst>
        </pc:spChg>
      </pc:sldChg>
      <pc:sldChg chg="add del">
        <pc:chgData name="Sharvari More" userId="f510813d21ffe8f2" providerId="LiveId" clId="{7E86743F-FF83-4F4D-AECB-19C4B402AD81}" dt="2023-11-07T23:19:32.372" v="3095" actId="2696"/>
        <pc:sldMkLst>
          <pc:docMk/>
          <pc:sldMk cId="1820796517" sldId="276"/>
        </pc:sldMkLst>
      </pc:sldChg>
      <pc:sldChg chg="add">
        <pc:chgData name="Sharvari More" userId="f510813d21ffe8f2" providerId="LiveId" clId="{7E86743F-FF83-4F4D-AECB-19C4B402AD81}" dt="2023-11-08T00:11:51.257" v="3128" actId="2890"/>
        <pc:sldMkLst>
          <pc:docMk/>
          <pc:sldMk cId="2289627542" sldId="2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11/8/2023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11/8/2023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10</a:t>
            </a:fld>
            <a:endParaRPr lang="en-US" dirty="0"/>
          </a:p>
        </p:txBody>
      </p:sp>
    </p:spTree>
    <p:extLst>
      <p:ext uri="{BB962C8B-B14F-4D97-AF65-F5344CB8AC3E}">
        <p14:creationId xmlns:p14="http://schemas.microsoft.com/office/powerpoint/2010/main" val="405068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11</a:t>
            </a:fld>
            <a:endParaRPr lang="en-US" dirty="0"/>
          </a:p>
        </p:txBody>
      </p:sp>
    </p:spTree>
    <p:extLst>
      <p:ext uri="{BB962C8B-B14F-4D97-AF65-F5344CB8AC3E}">
        <p14:creationId xmlns:p14="http://schemas.microsoft.com/office/powerpoint/2010/main" val="64396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13</a:t>
            </a:fld>
            <a:endParaRPr lang="en-US" dirty="0"/>
          </a:p>
        </p:txBody>
      </p:sp>
    </p:spTree>
    <p:extLst>
      <p:ext uri="{BB962C8B-B14F-4D97-AF65-F5344CB8AC3E}">
        <p14:creationId xmlns:p14="http://schemas.microsoft.com/office/powerpoint/2010/main" val="424662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15</a:t>
            </a:fld>
            <a:endParaRPr lang="en-US" dirty="0"/>
          </a:p>
        </p:txBody>
      </p:sp>
    </p:spTree>
    <p:extLst>
      <p:ext uri="{BB962C8B-B14F-4D97-AF65-F5344CB8AC3E}">
        <p14:creationId xmlns:p14="http://schemas.microsoft.com/office/powerpoint/2010/main" val="176157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3</a:t>
            </a:fld>
            <a:endParaRPr lang="en-US" dirty="0"/>
          </a:p>
        </p:txBody>
      </p:sp>
    </p:spTree>
    <p:extLst>
      <p:ext uri="{BB962C8B-B14F-4D97-AF65-F5344CB8AC3E}">
        <p14:creationId xmlns:p14="http://schemas.microsoft.com/office/powerpoint/2010/main" val="283017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4</a:t>
            </a:fld>
            <a:endParaRPr lang="en-US" dirty="0"/>
          </a:p>
        </p:txBody>
      </p:sp>
    </p:spTree>
    <p:extLst>
      <p:ext uri="{BB962C8B-B14F-4D97-AF65-F5344CB8AC3E}">
        <p14:creationId xmlns:p14="http://schemas.microsoft.com/office/powerpoint/2010/main" val="365176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5</a:t>
            </a:fld>
            <a:endParaRPr lang="en-US" dirty="0"/>
          </a:p>
        </p:txBody>
      </p:sp>
    </p:spTree>
    <p:extLst>
      <p:ext uri="{BB962C8B-B14F-4D97-AF65-F5344CB8AC3E}">
        <p14:creationId xmlns:p14="http://schemas.microsoft.com/office/powerpoint/2010/main" val="3174056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6</a:t>
            </a:fld>
            <a:endParaRPr lang="en-US" dirty="0"/>
          </a:p>
        </p:txBody>
      </p:sp>
    </p:spTree>
    <p:extLst>
      <p:ext uri="{BB962C8B-B14F-4D97-AF65-F5344CB8AC3E}">
        <p14:creationId xmlns:p14="http://schemas.microsoft.com/office/powerpoint/2010/main" val="234373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7</a:t>
            </a:fld>
            <a:endParaRPr lang="en-US" dirty="0"/>
          </a:p>
        </p:txBody>
      </p:sp>
    </p:spTree>
    <p:extLst>
      <p:ext uri="{BB962C8B-B14F-4D97-AF65-F5344CB8AC3E}">
        <p14:creationId xmlns:p14="http://schemas.microsoft.com/office/powerpoint/2010/main" val="281456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8</a:t>
            </a:fld>
            <a:endParaRPr lang="en-US" dirty="0"/>
          </a:p>
        </p:txBody>
      </p:sp>
    </p:spTree>
    <p:extLst>
      <p:ext uri="{BB962C8B-B14F-4D97-AF65-F5344CB8AC3E}">
        <p14:creationId xmlns:p14="http://schemas.microsoft.com/office/powerpoint/2010/main" val="1385520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9</a:t>
            </a:fld>
            <a:endParaRPr lang="en-US" dirty="0"/>
          </a:p>
        </p:txBody>
      </p:sp>
    </p:spTree>
    <p:extLst>
      <p:ext uri="{BB962C8B-B14F-4D97-AF65-F5344CB8AC3E}">
        <p14:creationId xmlns:p14="http://schemas.microsoft.com/office/powerpoint/2010/main" val="4062372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11/8/2023</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11/8/2023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11/8/2023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11/8/2023</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11/8/2023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11/8/2023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11/8/2023</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11/8/2023</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11/8/2023</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11/8/2023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11/8/2023</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11/8/2023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48" y="228600"/>
            <a:ext cx="4951412" cy="1981201"/>
          </a:xfrm>
        </p:spPr>
        <p:txBody>
          <a:bodyPr>
            <a:normAutofit/>
          </a:bodyPr>
          <a:lstStyle/>
          <a:p>
            <a:pPr algn="ctr"/>
            <a:r>
              <a:rPr lang="en-US" sz="5400" b="1" dirty="0">
                <a:effectLst>
                  <a:outerShdw blurRad="38100" dist="38100" dir="2700000" algn="tl">
                    <a:srgbClr val="000000">
                      <a:alpha val="43137"/>
                    </a:srgbClr>
                  </a:outerShdw>
                </a:effectLst>
              </a:rPr>
              <a:t>Google Big Query</a:t>
            </a:r>
          </a:p>
        </p:txBody>
      </p:sp>
      <p:sp>
        <p:nvSpPr>
          <p:cNvPr id="3" name="Subtitle 2"/>
          <p:cNvSpPr>
            <a:spLocks noGrp="1"/>
          </p:cNvSpPr>
          <p:nvPr>
            <p:ph type="subTitle" idx="1"/>
          </p:nvPr>
        </p:nvSpPr>
        <p:spPr>
          <a:xfrm>
            <a:off x="762158" y="2209800"/>
            <a:ext cx="3352800" cy="1676399"/>
          </a:xfrm>
        </p:spPr>
        <p:txBody>
          <a:bodyPr>
            <a:noAutofit/>
          </a:bodyPr>
          <a:lstStyle/>
          <a:p>
            <a:pPr algn="ctr"/>
            <a:r>
              <a:rPr lang="en-US" sz="4000" b="1" dirty="0">
                <a:effectLst>
                  <a:outerShdw blurRad="38100" dist="38100" dir="2700000" algn="tl">
                    <a:srgbClr val="000000">
                      <a:alpha val="43137"/>
                    </a:srgbClr>
                  </a:outerShdw>
                </a:effectLst>
              </a:rPr>
              <a:t>ADBMS Project</a:t>
            </a:r>
          </a:p>
          <a:p>
            <a:pPr algn="ctr"/>
            <a:r>
              <a:rPr lang="en-US" sz="4000" b="1" dirty="0">
                <a:effectLst>
                  <a:outerShdw blurRad="38100" dist="38100" dir="2700000" algn="tl">
                    <a:srgbClr val="000000">
                      <a:alpha val="43137"/>
                    </a:srgbClr>
                  </a:outerShdw>
                </a:effectLst>
              </a:rPr>
              <a:t>Group 10</a:t>
            </a:r>
          </a:p>
        </p:txBody>
      </p:sp>
      <p:sp>
        <p:nvSpPr>
          <p:cNvPr id="4" name="TextBox 3">
            <a:extLst>
              <a:ext uri="{FF2B5EF4-FFF2-40B4-BE49-F238E27FC236}">
                <a16:creationId xmlns:a16="http://schemas.microsoft.com/office/drawing/2014/main" id="{2C43D525-9860-A6B0-5E90-CDE9B7FD16F8}"/>
              </a:ext>
            </a:extLst>
          </p:cNvPr>
          <p:cNvSpPr txBox="1"/>
          <p:nvPr/>
        </p:nvSpPr>
        <p:spPr>
          <a:xfrm>
            <a:off x="150812" y="4071551"/>
            <a:ext cx="4648358" cy="1754326"/>
          </a:xfrm>
          <a:prstGeom prst="rect">
            <a:avLst/>
          </a:prstGeom>
          <a:noFill/>
          <a:ln>
            <a:solidFill>
              <a:schemeClr val="bg2"/>
            </a:solidFill>
          </a:ln>
        </p:spPr>
        <p:txBody>
          <a:bodyPr wrap="square" rtlCol="0" anchor="ctr" anchorCtr="1">
            <a:spAutoFit/>
          </a:bodyPr>
          <a:lstStyle/>
          <a:p>
            <a:r>
              <a:rPr lang="en-US" sz="1800" b="1" i="0" dirty="0">
                <a:solidFill>
                  <a:srgbClr val="252424"/>
                </a:solidFill>
                <a:effectLst/>
              </a:rPr>
              <a:t>Reddy Prasad </a:t>
            </a:r>
            <a:r>
              <a:rPr lang="en-US" sz="1800" b="1" i="0" dirty="0" err="1">
                <a:solidFill>
                  <a:srgbClr val="252424"/>
                </a:solidFill>
                <a:effectLst/>
              </a:rPr>
              <a:t>Rayalam</a:t>
            </a:r>
            <a:r>
              <a:rPr lang="en-US" sz="1800" b="1" i="0" dirty="0">
                <a:solidFill>
                  <a:srgbClr val="252424"/>
                </a:solidFill>
                <a:effectLst/>
              </a:rPr>
              <a:t> [U59315263]</a:t>
            </a:r>
          </a:p>
          <a:p>
            <a:r>
              <a:rPr lang="en-US" sz="1800" b="1" dirty="0" err="1"/>
              <a:t>Sharvari</a:t>
            </a:r>
            <a:r>
              <a:rPr lang="en-US" sz="1800" b="1" dirty="0"/>
              <a:t> More [U15211982]</a:t>
            </a:r>
          </a:p>
          <a:p>
            <a:r>
              <a:rPr lang="en-US" sz="1800" b="1" dirty="0"/>
              <a:t>Shyam Rishi Kashyap Sai Kalaparthy [U49692828]</a:t>
            </a:r>
          </a:p>
          <a:p>
            <a:r>
              <a:rPr lang="en-US" sz="1800" b="1" dirty="0" err="1"/>
              <a:t>Thulasi</a:t>
            </a:r>
            <a:r>
              <a:rPr lang="en-US" sz="1800" b="1" dirty="0"/>
              <a:t> Sai </a:t>
            </a:r>
            <a:r>
              <a:rPr lang="en-US" sz="1800" b="1" dirty="0" err="1"/>
              <a:t>Mediga</a:t>
            </a:r>
            <a:r>
              <a:rPr lang="en-US" sz="1800" b="1" dirty="0"/>
              <a:t> [U86877256]</a:t>
            </a:r>
          </a:p>
          <a:p>
            <a:endParaRPr lang="en-IN"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326" y="457200"/>
            <a:ext cx="10971372" cy="1066800"/>
          </a:xfrm>
        </p:spPr>
        <p:txBody>
          <a:bodyPr anchor="b">
            <a:normAutofit/>
          </a:bodyPr>
          <a:lstStyle/>
          <a:p>
            <a:r>
              <a:rPr lang="en-US" b="1" dirty="0">
                <a:effectLst>
                  <a:outerShdw blurRad="38100" dist="38100" dir="2700000" algn="tl">
                    <a:srgbClr val="000000">
                      <a:alpha val="43137"/>
                    </a:srgbClr>
                  </a:outerShdw>
                </a:effectLst>
              </a:rPr>
              <a:t>ETL Process in Google Big Query</a:t>
            </a:r>
          </a:p>
        </p:txBody>
      </p:sp>
      <p:sp>
        <p:nvSpPr>
          <p:cNvPr id="3" name="Content Placeholder 2"/>
          <p:cNvSpPr>
            <a:spLocks noGrp="1"/>
          </p:cNvSpPr>
          <p:nvPr>
            <p:ph sz="half" idx="1"/>
          </p:nvPr>
        </p:nvSpPr>
        <p:spPr>
          <a:xfrm>
            <a:off x="912812" y="1778000"/>
            <a:ext cx="4800600" cy="4775200"/>
          </a:xfrm>
        </p:spPr>
        <p:txBody>
          <a:bodyPr>
            <a:normAutofit lnSpcReduction="10000"/>
          </a:bodyPr>
          <a:lstStyle/>
          <a:p>
            <a:r>
              <a:rPr lang="en-US" dirty="0"/>
              <a:t>Data is sourced from diverse locations.</a:t>
            </a:r>
          </a:p>
          <a:p>
            <a:r>
              <a:rPr lang="en-US" dirty="0"/>
              <a:t>Transformation involves cleaning, structuring, and enriching data.</a:t>
            </a:r>
          </a:p>
          <a:p>
            <a:r>
              <a:rPr lang="en-US" dirty="0"/>
              <a:t>Transformed data seamlessly loads into Big Query.</a:t>
            </a:r>
          </a:p>
          <a:p>
            <a:r>
              <a:rPr lang="en-US" dirty="0"/>
              <a:t>Automation and scalability streamline ETL workflows.</a:t>
            </a:r>
          </a:p>
          <a:p>
            <a:r>
              <a:rPr lang="en-US" dirty="0"/>
              <a:t>Data security and integration are integral to the process.</a:t>
            </a:r>
          </a:p>
        </p:txBody>
      </p:sp>
      <p:pic>
        <p:nvPicPr>
          <p:cNvPr id="5" name="Picture 4">
            <a:extLst>
              <a:ext uri="{FF2B5EF4-FFF2-40B4-BE49-F238E27FC236}">
                <a16:creationId xmlns:a16="http://schemas.microsoft.com/office/drawing/2014/main" id="{9F8D5D99-6D83-31AF-D82B-DF84B8C95FEE}"/>
              </a:ext>
            </a:extLst>
          </p:cNvPr>
          <p:cNvPicPr>
            <a:picLocks noChangeAspect="1"/>
          </p:cNvPicPr>
          <p:nvPr/>
        </p:nvPicPr>
        <p:blipFill>
          <a:blip r:embed="rId3"/>
          <a:stretch>
            <a:fillRect/>
          </a:stretch>
        </p:blipFill>
        <p:spPr>
          <a:xfrm>
            <a:off x="5789612" y="1905000"/>
            <a:ext cx="5970813" cy="3343654"/>
          </a:xfrm>
          <a:prstGeom prst="rect">
            <a:avLst/>
          </a:prstGeom>
          <a:noFill/>
        </p:spPr>
      </p:pic>
    </p:spTree>
    <p:extLst>
      <p:ext uri="{BB962C8B-B14F-4D97-AF65-F5344CB8AC3E}">
        <p14:creationId xmlns:p14="http://schemas.microsoft.com/office/powerpoint/2010/main" val="403583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76200"/>
            <a:ext cx="11125201" cy="1066800"/>
          </a:xfrm>
        </p:spPr>
        <p:txBody>
          <a:bodyPr>
            <a:normAutofit/>
          </a:bodyPr>
          <a:lstStyle/>
          <a:p>
            <a:r>
              <a:rPr lang="en-US" sz="3200" b="1" dirty="0">
                <a:effectLst>
                  <a:outerShdw blurRad="38100" dist="38100" dir="2700000" algn="tl">
                    <a:srgbClr val="000000">
                      <a:alpha val="43137"/>
                    </a:srgbClr>
                  </a:outerShdw>
                </a:effectLst>
              </a:rPr>
              <a:t>Leveraging Google Big Query for Data-Driven Excellence</a:t>
            </a:r>
          </a:p>
        </p:txBody>
      </p:sp>
      <p:sp>
        <p:nvSpPr>
          <p:cNvPr id="3" name="Content Placeholder 2"/>
          <p:cNvSpPr>
            <a:spLocks noGrp="1"/>
          </p:cNvSpPr>
          <p:nvPr>
            <p:ph idx="13"/>
          </p:nvPr>
        </p:nvSpPr>
        <p:spPr>
          <a:xfrm>
            <a:off x="379412" y="1524000"/>
            <a:ext cx="11201400" cy="5105400"/>
          </a:xfrm>
        </p:spPr>
        <p:txBody>
          <a:bodyPr>
            <a:noAutofit/>
          </a:bodyPr>
          <a:lstStyle/>
          <a:p>
            <a:r>
              <a:rPr lang="en-US" sz="2400" b="1" dirty="0">
                <a:effectLst>
                  <a:outerShdw blurRad="38100" dist="38100" dir="2700000" algn="tl">
                    <a:srgbClr val="000000">
                      <a:alpha val="43137"/>
                    </a:srgbClr>
                  </a:outerShdw>
                </a:effectLst>
              </a:rPr>
              <a:t>Data Analysis: </a:t>
            </a:r>
            <a:r>
              <a:rPr lang="en-US" sz="2400" dirty="0"/>
              <a:t>Businesses leverage Google Big Query for in-depth data analysis. They run complex queries to gain insights, identify trends, and make data-driven decisions.</a:t>
            </a:r>
          </a:p>
          <a:p>
            <a:r>
              <a:rPr lang="en-US" sz="2400" b="1" dirty="0">
                <a:effectLst>
                  <a:outerShdw blurRad="38100" dist="38100" dir="2700000" algn="tl">
                    <a:srgbClr val="000000">
                      <a:alpha val="43137"/>
                    </a:srgbClr>
                  </a:outerShdw>
                </a:effectLst>
              </a:rPr>
              <a:t>Real-Time Analytics:</a:t>
            </a:r>
            <a:r>
              <a:rPr lang="en-US" sz="2400" dirty="0"/>
              <a:t> Real-time data streams are analyzed in Big Query for immediate insights, enabling businesses to react swiftly to changing conditions.</a:t>
            </a:r>
          </a:p>
          <a:p>
            <a:r>
              <a:rPr lang="en-US" sz="2400" b="1" dirty="0">
                <a:effectLst>
                  <a:outerShdw blurRad="38100" dist="38100" dir="2700000" algn="tl">
                    <a:srgbClr val="000000">
                      <a:alpha val="43137"/>
                    </a:srgbClr>
                  </a:outerShdw>
                </a:effectLst>
              </a:rPr>
              <a:t>Data Warehousing: </a:t>
            </a:r>
            <a:r>
              <a:rPr lang="en-US" sz="2400" dirty="0"/>
              <a:t>Big Query serves as a data warehouse, storing vast amounts of structured and semi-structured data, and optimizing query performance.</a:t>
            </a:r>
          </a:p>
          <a:p>
            <a:r>
              <a:rPr lang="en-US" sz="2400" b="1" dirty="0">
                <a:effectLst>
                  <a:outerShdw blurRad="38100" dist="38100" dir="2700000" algn="tl">
                    <a:srgbClr val="000000">
                      <a:alpha val="43137"/>
                    </a:srgbClr>
                  </a:outerShdw>
                </a:effectLst>
              </a:rPr>
              <a:t>Cost Efficiency: </a:t>
            </a:r>
            <a:r>
              <a:rPr lang="en-US" sz="2400" dirty="0"/>
              <a:t>Its serverless architecture and pay-as-you-go pricing make it cost-effective, as companies only pay for the data they process.</a:t>
            </a:r>
          </a:p>
          <a:p>
            <a:r>
              <a:rPr lang="en-US" sz="2400" b="1" dirty="0">
                <a:effectLst>
                  <a:outerShdw blurRad="38100" dist="38100" dir="2700000" algn="tl">
                    <a:srgbClr val="000000">
                      <a:alpha val="43137"/>
                    </a:srgbClr>
                  </a:outerShdw>
                </a:effectLst>
              </a:rPr>
              <a:t>Machine Learning:</a:t>
            </a:r>
            <a:r>
              <a:rPr lang="en-US" sz="2400" dirty="0"/>
              <a:t> Big Query's machine learning capabilities allow businesses to develop and deploy predictive models, enhancing their products and services.</a:t>
            </a:r>
          </a:p>
        </p:txBody>
      </p:sp>
    </p:spTree>
    <p:extLst>
      <p:ext uri="{BB962C8B-B14F-4D97-AF65-F5344CB8AC3E}">
        <p14:creationId xmlns:p14="http://schemas.microsoft.com/office/powerpoint/2010/main" val="280133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FD73D-6EAB-F228-A1CC-09C499482818}"/>
              </a:ext>
            </a:extLst>
          </p:cNvPr>
          <p:cNvSpPr txBox="1"/>
          <p:nvPr/>
        </p:nvSpPr>
        <p:spPr>
          <a:xfrm>
            <a:off x="303212" y="152400"/>
            <a:ext cx="11430000" cy="6463308"/>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sz="2300" b="1" dirty="0">
                <a:effectLst>
                  <a:outerShdw blurRad="38100" dist="38100" dir="2700000" algn="tl">
                    <a:srgbClr val="000000">
                      <a:alpha val="43137"/>
                    </a:srgbClr>
                  </a:outerShdw>
                </a:effectLst>
              </a:rPr>
              <a:t>Data Visualization:</a:t>
            </a:r>
            <a:r>
              <a:rPr lang="en-US" sz="2300" dirty="0"/>
              <a:t> Integration with data visualization tools enables the creation of interactive dashboards and reports for clear data presentation.</a:t>
            </a:r>
          </a:p>
          <a:p>
            <a:endParaRPr lang="en-US" sz="2300" dirty="0"/>
          </a:p>
          <a:p>
            <a:pPr marL="285750" indent="-285750">
              <a:buFont typeface="Arial" panose="020B0604020202020204" pitchFamily="34" charset="0"/>
              <a:buChar char="•"/>
            </a:pPr>
            <a:r>
              <a:rPr lang="en-US" sz="2300" b="1" dirty="0">
                <a:effectLst>
                  <a:outerShdw blurRad="38100" dist="38100" dir="2700000" algn="tl">
                    <a:srgbClr val="000000">
                      <a:alpha val="43137"/>
                    </a:srgbClr>
                  </a:outerShdw>
                </a:effectLst>
              </a:rPr>
              <a:t>Security and Compliance: </a:t>
            </a:r>
            <a:r>
              <a:rPr lang="en-US" sz="2300" dirty="0"/>
              <a:t>Robust security features ensure data protection and compliance with industry regulations.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b="1" dirty="0">
                <a:effectLst>
                  <a:outerShdw blurRad="38100" dist="38100" dir="2700000" algn="tl">
                    <a:srgbClr val="000000">
                      <a:alpha val="43137"/>
                    </a:srgbClr>
                  </a:outerShdw>
                </a:effectLst>
              </a:rPr>
              <a:t>Scalability:</a:t>
            </a:r>
            <a:r>
              <a:rPr lang="en-US" sz="2300" dirty="0"/>
              <a:t> Big Query scales effortlessly to handle growing datasets, making it adaptable for businesses of all sizes.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b="1" dirty="0">
                <a:effectLst>
                  <a:outerShdw blurRad="38100" dist="38100" dir="2700000" algn="tl">
                    <a:srgbClr val="000000">
                      <a:alpha val="43137"/>
                    </a:srgbClr>
                  </a:outerShdw>
                </a:effectLst>
              </a:rPr>
              <a:t>Data Monetization: </a:t>
            </a:r>
            <a:r>
              <a:rPr lang="en-US" sz="2300" dirty="0"/>
              <a:t>Some businesses monetize their data by sharing it on the Google Cloud Marketplace, creating new revenue streams.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b="1" dirty="0">
                <a:effectLst>
                  <a:outerShdw blurRad="38100" dist="38100" dir="2700000" algn="tl">
                    <a:srgbClr val="000000">
                      <a:alpha val="43137"/>
                    </a:srgbClr>
                  </a:outerShdw>
                </a:effectLst>
              </a:rPr>
              <a:t>Streamlining Operations:</a:t>
            </a:r>
            <a:r>
              <a:rPr lang="en-US" sz="2300" dirty="0"/>
              <a:t> By automating ETL workflows with Google Big Query, businesses streamline their data processes and save time.</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b="1" dirty="0">
                <a:effectLst>
                  <a:outerShdw blurRad="38100" dist="38100" dir="2700000" algn="tl">
                    <a:srgbClr val="000000">
                      <a:alpha val="43137"/>
                    </a:srgbClr>
                  </a:outerShdw>
                </a:effectLst>
              </a:rPr>
              <a:t>Competitive Advantage:</a:t>
            </a:r>
            <a:r>
              <a:rPr lang="en-US" sz="2300" dirty="0"/>
              <a:t> Ultimately, Google Big Query empowers businesses with a competitive edge through data-driven decision-making and efficient data management.</a:t>
            </a:r>
          </a:p>
          <a:p>
            <a:pPr marL="285750" indent="-285750">
              <a:buFont typeface="Arial" panose="020B0604020202020204" pitchFamily="34" charset="0"/>
              <a:buChar char="•"/>
            </a:pPr>
            <a:endParaRPr lang="en-IN" sz="2300" dirty="0"/>
          </a:p>
        </p:txBody>
      </p:sp>
    </p:spTree>
    <p:extLst>
      <p:ext uri="{BB962C8B-B14F-4D97-AF65-F5344CB8AC3E}">
        <p14:creationId xmlns:p14="http://schemas.microsoft.com/office/powerpoint/2010/main" val="405331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p:nvPr>
        </p:nvSpPr>
        <p:spPr>
          <a:xfrm>
            <a:off x="609441" y="5105400"/>
            <a:ext cx="10971372" cy="1066800"/>
          </a:xfrm>
        </p:spPr>
        <p:txBody>
          <a:bodyPr anchor="b">
            <a:normAutofit/>
          </a:bodyPr>
          <a:lstStyle/>
          <a:p>
            <a:pPr marL="0" indent="0">
              <a:buNone/>
            </a:pPr>
            <a:r>
              <a:rPr lang="en-US" sz="2500" dirty="0"/>
              <a:t>We have derived a business question to calculate the total sales of each shopping mall from the dataset in Big Query</a:t>
            </a:r>
          </a:p>
        </p:txBody>
      </p:sp>
      <p:pic>
        <p:nvPicPr>
          <p:cNvPr id="7" name="Picture 6">
            <a:extLst>
              <a:ext uri="{FF2B5EF4-FFF2-40B4-BE49-F238E27FC236}">
                <a16:creationId xmlns:a16="http://schemas.microsoft.com/office/drawing/2014/main" id="{61A3FE2E-D9A6-47EE-BFF4-DE61F4D7F83E}"/>
              </a:ext>
            </a:extLst>
          </p:cNvPr>
          <p:cNvPicPr>
            <a:picLocks noChangeAspect="1"/>
          </p:cNvPicPr>
          <p:nvPr/>
        </p:nvPicPr>
        <p:blipFill>
          <a:blip r:embed="rId3"/>
          <a:stretch>
            <a:fillRect/>
          </a:stretch>
        </p:blipFill>
        <p:spPr>
          <a:xfrm>
            <a:off x="836612" y="2743200"/>
            <a:ext cx="5622011" cy="2455724"/>
          </a:xfrm>
          <a:prstGeom prst="rect">
            <a:avLst/>
          </a:prstGeom>
        </p:spPr>
      </p:pic>
      <p:pic>
        <p:nvPicPr>
          <p:cNvPr id="4" name="Picture 3">
            <a:extLst>
              <a:ext uri="{FF2B5EF4-FFF2-40B4-BE49-F238E27FC236}">
                <a16:creationId xmlns:a16="http://schemas.microsoft.com/office/drawing/2014/main" id="{CC43A6F3-461A-CB7B-F480-C9D6E7CD15E1}"/>
              </a:ext>
            </a:extLst>
          </p:cNvPr>
          <p:cNvPicPr>
            <a:picLocks noChangeAspect="1"/>
          </p:cNvPicPr>
          <p:nvPr/>
        </p:nvPicPr>
        <p:blipFill>
          <a:blip r:embed="rId4"/>
          <a:stretch>
            <a:fillRect/>
          </a:stretch>
        </p:blipFill>
        <p:spPr>
          <a:xfrm>
            <a:off x="7807696" y="949068"/>
            <a:ext cx="3332486" cy="3851532"/>
          </a:xfrm>
          <a:prstGeom prst="rect">
            <a:avLst/>
          </a:prstGeom>
        </p:spPr>
      </p:pic>
      <p:pic>
        <p:nvPicPr>
          <p:cNvPr id="9" name="Picture 8">
            <a:extLst>
              <a:ext uri="{FF2B5EF4-FFF2-40B4-BE49-F238E27FC236}">
                <a16:creationId xmlns:a16="http://schemas.microsoft.com/office/drawing/2014/main" id="{D2CBA5C9-6BDF-D7F1-3B98-C77025D50A43}"/>
              </a:ext>
            </a:extLst>
          </p:cNvPr>
          <p:cNvPicPr>
            <a:picLocks noChangeAspect="1"/>
          </p:cNvPicPr>
          <p:nvPr/>
        </p:nvPicPr>
        <p:blipFill>
          <a:blip r:embed="rId5"/>
          <a:stretch>
            <a:fillRect/>
          </a:stretch>
        </p:blipFill>
        <p:spPr>
          <a:xfrm>
            <a:off x="1425682" y="519934"/>
            <a:ext cx="4133340" cy="2147066"/>
          </a:xfrm>
          <a:prstGeom prst="rect">
            <a:avLst/>
          </a:prstGeom>
        </p:spPr>
      </p:pic>
    </p:spTree>
    <p:extLst>
      <p:ext uri="{BB962C8B-B14F-4D97-AF65-F5344CB8AC3E}">
        <p14:creationId xmlns:p14="http://schemas.microsoft.com/office/powerpoint/2010/main" val="23855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918C-2CF5-8F8D-2514-5E4F02721C75}"/>
              </a:ext>
            </a:extLst>
          </p:cNvPr>
          <p:cNvSpPr>
            <a:spLocks noGrp="1"/>
          </p:cNvSpPr>
          <p:nvPr>
            <p:ph type="title"/>
          </p:nvPr>
        </p:nvSpPr>
        <p:spPr>
          <a:xfrm>
            <a:off x="531812" y="838200"/>
            <a:ext cx="10971372" cy="1066800"/>
          </a:xfrm>
        </p:spPr>
        <p:txBody>
          <a:bodyPr/>
          <a:lstStyle/>
          <a:p>
            <a:r>
              <a:rPr lang="en-IN" dirty="0"/>
              <a:t>Teams Recording Link</a:t>
            </a:r>
          </a:p>
        </p:txBody>
      </p:sp>
      <p:sp>
        <p:nvSpPr>
          <p:cNvPr id="4" name="TextBox 3">
            <a:extLst>
              <a:ext uri="{FF2B5EF4-FFF2-40B4-BE49-F238E27FC236}">
                <a16:creationId xmlns:a16="http://schemas.microsoft.com/office/drawing/2014/main" id="{32575178-E68C-0278-E1EC-95302E549AFE}"/>
              </a:ext>
            </a:extLst>
          </p:cNvPr>
          <p:cNvSpPr txBox="1"/>
          <p:nvPr/>
        </p:nvSpPr>
        <p:spPr>
          <a:xfrm>
            <a:off x="379412" y="2304618"/>
            <a:ext cx="11277600" cy="1754326"/>
          </a:xfrm>
          <a:prstGeom prst="rect">
            <a:avLst/>
          </a:prstGeom>
          <a:noFill/>
          <a:ln>
            <a:solidFill>
              <a:schemeClr val="bg2"/>
            </a:solidFill>
          </a:ln>
        </p:spPr>
        <p:txBody>
          <a:bodyPr wrap="square" rtlCol="0" anchor="ctr" anchorCtr="1">
            <a:spAutoFit/>
          </a:bodyPr>
          <a:lstStyle/>
          <a:p>
            <a:r>
              <a:rPr lang="en-IN" dirty="0"/>
              <a:t>https://usfedu-my.sharepoint.com/:v:/r/personal/thulasisaimediga_usf_edu/Documents/Recordings/Call%20with%20Reddy%20and%202%20others-20231108_215557-Meeting%20Recording.mp4?csf=1&amp;web=1&amp;e=1VQ6HA&amp;nav=eyJyZWZlcnJhbEluZm8iOnsicmVmZXJyYWxBcHAiOiJTdHJlYW1XZWJBcHAiLCJyZWZlcnJhbFZpZXciOiJTaGFyZURpYWxvZyIsInJlZmVycmFsQXBwUGxhdGZvcm0iOiJXZWIiLCJyZWZlcnJhbE1vZGUiOiJ2aWV3In19</a:t>
            </a:r>
          </a:p>
        </p:txBody>
      </p:sp>
    </p:spTree>
    <p:extLst>
      <p:ext uri="{BB962C8B-B14F-4D97-AF65-F5344CB8AC3E}">
        <p14:creationId xmlns:p14="http://schemas.microsoft.com/office/powerpoint/2010/main" val="338487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09824"/>
            <a:ext cx="6246654" cy="1400175"/>
          </a:xfrm>
        </p:spPr>
        <p:txBody>
          <a:bodyPr>
            <a:normAutofit fontScale="90000"/>
          </a:bodyPr>
          <a:lstStyle/>
          <a:p>
            <a:pPr algn="ctr"/>
            <a:r>
              <a:rPr lang="en-US" sz="6000" b="1" dirty="0">
                <a:effectLst>
                  <a:outerShdw blurRad="38100" dist="38100" dir="2700000" algn="tl">
                    <a:srgbClr val="000000">
                      <a:alpha val="43137"/>
                    </a:srgbClr>
                  </a:outerShdw>
                </a:effectLst>
              </a:rPr>
              <a:t>Thank You!</a:t>
            </a:r>
            <a:br>
              <a:rPr lang="en-US" sz="5400" b="1" dirty="0">
                <a:effectLst>
                  <a:outerShdw blurRad="38100" dist="38100" dir="2700000" algn="tl">
                    <a:srgbClr val="000000">
                      <a:alpha val="43137"/>
                    </a:srgbClr>
                  </a:outerShdw>
                </a:effectLst>
              </a:rPr>
            </a:br>
            <a:endParaRPr lang="en-US" sz="5400" b="1" dirty="0">
              <a:effectLst>
                <a:outerShdw blurRad="38100" dist="38100" dir="2700000" algn="tl">
                  <a:srgbClr val="000000">
                    <a:alpha val="43137"/>
                  </a:srgbClr>
                </a:outerShdw>
              </a:effectLst>
            </a:endParaRPr>
          </a:p>
        </p:txBody>
      </p:sp>
      <p:pic>
        <p:nvPicPr>
          <p:cNvPr id="1026" name="Picture 2" descr="Page 34 | Sales Person Images - Free Download on Freepik">
            <a:extLst>
              <a:ext uri="{FF2B5EF4-FFF2-40B4-BE49-F238E27FC236}">
                <a16:creationId xmlns:a16="http://schemas.microsoft.com/office/drawing/2014/main" id="{1B853E23-35F6-4136-5B4A-16DF92DD48CC}"/>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246654" y="0"/>
            <a:ext cx="594217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miley - Wikipedia">
            <a:extLst>
              <a:ext uri="{FF2B5EF4-FFF2-40B4-BE49-F238E27FC236}">
                <a16:creationId xmlns:a16="http://schemas.microsoft.com/office/drawing/2014/main" id="{279E9A06-2416-B7D6-0048-6938C5074C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212" y="3276600"/>
            <a:ext cx="20574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64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76200"/>
            <a:ext cx="11125201" cy="1066800"/>
          </a:xfrm>
        </p:spPr>
        <p:txBody>
          <a:bodyPr/>
          <a:lstStyle/>
          <a:p>
            <a:r>
              <a:rPr lang="en-US" sz="4000" b="1" dirty="0">
                <a:effectLst>
                  <a:outerShdw blurRad="38100" dist="38100" dir="2700000" algn="tl">
                    <a:srgbClr val="000000">
                      <a:alpha val="43137"/>
                    </a:srgbClr>
                  </a:outerShdw>
                </a:effectLst>
              </a:rPr>
              <a:t>Agenda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3"/>
          </p:nvPr>
        </p:nvSpPr>
        <p:spPr>
          <a:xfrm>
            <a:off x="379412" y="1524000"/>
            <a:ext cx="11201400" cy="5105400"/>
          </a:xfrm>
        </p:spPr>
        <p:txBody>
          <a:bodyPr>
            <a:normAutofit fontScale="92500" lnSpcReduction="10000"/>
          </a:bodyPr>
          <a:lstStyle/>
          <a:p>
            <a:r>
              <a:rPr lang="en-US" sz="3000" dirty="0"/>
              <a:t>Team Introduction</a:t>
            </a:r>
          </a:p>
          <a:p>
            <a:r>
              <a:rPr lang="en-US" sz="3000" dirty="0"/>
              <a:t>A Brief Description of Google Big Query</a:t>
            </a:r>
          </a:p>
          <a:p>
            <a:r>
              <a:rPr lang="en-US" sz="3000" dirty="0"/>
              <a:t>Big Query Organization</a:t>
            </a:r>
          </a:p>
          <a:p>
            <a:r>
              <a:rPr lang="en-US" sz="3000" dirty="0"/>
              <a:t>Features of Big Query</a:t>
            </a:r>
          </a:p>
          <a:p>
            <a:r>
              <a:rPr lang="en-US" sz="3000" dirty="0"/>
              <a:t>Advantages of Big Query</a:t>
            </a:r>
          </a:p>
          <a:p>
            <a:r>
              <a:rPr lang="en-US" sz="3000" dirty="0"/>
              <a:t>Disadvantages of Big Query</a:t>
            </a:r>
          </a:p>
          <a:p>
            <a:r>
              <a:rPr lang="en-US" sz="3000" dirty="0"/>
              <a:t>Dataset used</a:t>
            </a:r>
          </a:p>
          <a:p>
            <a:r>
              <a:rPr lang="en-US" sz="3000" dirty="0"/>
              <a:t>ETL Process</a:t>
            </a:r>
          </a:p>
          <a:p>
            <a:r>
              <a:rPr lang="en-US" sz="3000" dirty="0"/>
              <a:t>Business Opportunities</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304" y="304800"/>
            <a:ext cx="10971372" cy="1066800"/>
          </a:xfrm>
        </p:spPr>
        <p:txBody>
          <a:bodyPr anchor="b">
            <a:normAutofit/>
          </a:bodyPr>
          <a:lstStyle/>
          <a:p>
            <a:r>
              <a:rPr lang="en-US" b="1" dirty="0">
                <a:effectLst>
                  <a:outerShdw blurRad="38100" dist="38100" dir="2700000" algn="tl">
                    <a:srgbClr val="000000">
                      <a:alpha val="43137"/>
                    </a:srgbClr>
                  </a:outerShdw>
                </a:effectLst>
              </a:rPr>
              <a:t>Google Big Query</a:t>
            </a:r>
          </a:p>
        </p:txBody>
      </p:sp>
      <p:sp>
        <p:nvSpPr>
          <p:cNvPr id="3" name="Content Placeholder 2"/>
          <p:cNvSpPr>
            <a:spLocks noGrp="1"/>
          </p:cNvSpPr>
          <p:nvPr>
            <p:ph sz="half" idx="1"/>
          </p:nvPr>
        </p:nvSpPr>
        <p:spPr>
          <a:xfrm>
            <a:off x="1043304" y="1828800"/>
            <a:ext cx="5029200" cy="4191000"/>
          </a:xfrm>
        </p:spPr>
        <p:txBody>
          <a:bodyPr>
            <a:normAutofit lnSpcReduction="10000"/>
          </a:bodyPr>
          <a:lstStyle/>
          <a:p>
            <a:r>
              <a:rPr lang="en-US" dirty="0"/>
              <a:t>Fully managed analytical databases.</a:t>
            </a:r>
          </a:p>
          <a:p>
            <a:r>
              <a:rPr lang="en-US" dirty="0"/>
              <a:t>Developed by Google in 2010.</a:t>
            </a:r>
          </a:p>
          <a:p>
            <a:r>
              <a:rPr lang="en-US" dirty="0"/>
              <a:t>Columnar data storage enhances focus on data.</a:t>
            </a:r>
          </a:p>
          <a:p>
            <a:r>
              <a:rPr lang="en-US" dirty="0"/>
              <a:t>Virtually unlimited storage capacity.</a:t>
            </a:r>
          </a:p>
          <a:p>
            <a:r>
              <a:rPr lang="en-US" dirty="0"/>
              <a:t>Pay-as-you-go pricing for cost-effectiveness.</a:t>
            </a:r>
          </a:p>
        </p:txBody>
      </p:sp>
      <p:pic>
        <p:nvPicPr>
          <p:cNvPr id="7" name="Picture 6" descr="A group of icons on a white background&#10;&#10;Description automatically generated">
            <a:extLst>
              <a:ext uri="{FF2B5EF4-FFF2-40B4-BE49-F238E27FC236}">
                <a16:creationId xmlns:a16="http://schemas.microsoft.com/office/drawing/2014/main" id="{CA0F61FD-ACE6-4265-BD13-FAB4E60C2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586" y="2249044"/>
            <a:ext cx="5029199" cy="2627756"/>
          </a:xfrm>
          <a:prstGeom prst="rect">
            <a:avLst/>
          </a:prstGeom>
          <a:noFill/>
        </p:spPr>
      </p:pic>
    </p:spTree>
    <p:extLst>
      <p:ext uri="{BB962C8B-B14F-4D97-AF65-F5344CB8AC3E}">
        <p14:creationId xmlns:p14="http://schemas.microsoft.com/office/powerpoint/2010/main" val="90752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684212" y="419100"/>
            <a:ext cx="11049000" cy="6019800"/>
          </a:xfrm>
        </p:spPr>
        <p:txBody>
          <a:bodyPr>
            <a:normAutofit fontScale="92500" lnSpcReduction="20000"/>
          </a:bodyPr>
          <a:lstStyle/>
          <a:p>
            <a:r>
              <a:rPr lang="en-US" sz="3000" b="1" dirty="0">
                <a:effectLst>
                  <a:outerShdw blurRad="38100" dist="38100" dir="2700000" algn="tl">
                    <a:srgbClr val="000000">
                      <a:alpha val="43137"/>
                    </a:srgbClr>
                  </a:outerShdw>
                </a:effectLst>
              </a:rPr>
              <a:t>Serverless Data Warehousing: </a:t>
            </a:r>
            <a:r>
              <a:rPr lang="en-US" sz="3000" dirty="0"/>
              <a:t>As a serverless data warehousing solution, Google Big Query eliminates the need for infrastructure management and reduces operational overhead. This allows data professionals to focus on analysis and insights rather than system administration.</a:t>
            </a:r>
          </a:p>
          <a:p>
            <a:r>
              <a:rPr lang="en-US" sz="3000" b="1" dirty="0">
                <a:effectLst>
                  <a:outerShdw blurRad="38100" dist="38100" dir="2700000" algn="tl">
                    <a:srgbClr val="000000">
                      <a:alpha val="43137"/>
                    </a:srgbClr>
                  </a:outerShdw>
                </a:effectLst>
              </a:rPr>
              <a:t>Seamless Integration:</a:t>
            </a:r>
            <a:r>
              <a:rPr lang="en-US" sz="3000" dirty="0"/>
              <a:t> Google Big Query seamlessly integrates with various Google Cloud services, such as Google Cloud Storage, Cloud Dataflow, Cloud Pub/Sub, and more. This enables users to build end-to-end data pipelines and leverage the full power of the Google Cloud ecosystem.</a:t>
            </a:r>
          </a:p>
          <a:p>
            <a:r>
              <a:rPr lang="en-US" sz="3000" b="1" dirty="0">
                <a:effectLst>
                  <a:outerShdw blurRad="38100" dist="38100" dir="2700000" algn="tl">
                    <a:srgbClr val="000000">
                      <a:alpha val="43137"/>
                    </a:srgbClr>
                  </a:outerShdw>
                </a:effectLst>
              </a:rPr>
              <a:t>AI and Machine Learning: </a:t>
            </a:r>
            <a:r>
              <a:rPr lang="en-US" sz="3000" dirty="0"/>
              <a:t>Big Query is equipped with machine learning capabilities, allowing users to build and deploy machine learning models on their data. It simplifies the process of predictive analytics and AI-driven insights.</a:t>
            </a:r>
          </a:p>
          <a:p>
            <a:r>
              <a:rPr lang="en-US" sz="3000" b="1" dirty="0">
                <a:effectLst>
                  <a:outerShdw blurRad="38100" dist="38100" dir="2700000" algn="tl">
                    <a:srgbClr val="000000">
                      <a:alpha val="43137"/>
                    </a:srgbClr>
                  </a:outerShdw>
                </a:effectLst>
              </a:rPr>
              <a:t>Data Governance: </a:t>
            </a:r>
            <a:r>
              <a:rPr lang="en-US" sz="3000" dirty="0"/>
              <a:t>Google Big Query offers robust data governance features, including fine-grained access controls, data classification, and data lineage tracking. This ensures that sensitive data is protected and compliant with industry regulations.</a:t>
            </a:r>
          </a:p>
        </p:txBody>
      </p:sp>
    </p:spTree>
    <p:extLst>
      <p:ext uri="{BB962C8B-B14F-4D97-AF65-F5344CB8AC3E}">
        <p14:creationId xmlns:p14="http://schemas.microsoft.com/office/powerpoint/2010/main" val="366211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76200"/>
            <a:ext cx="11125201" cy="1066800"/>
          </a:xfrm>
        </p:spPr>
        <p:txBody>
          <a:bodyPr>
            <a:normAutofit/>
          </a:bodyPr>
          <a:lstStyle/>
          <a:p>
            <a:r>
              <a:rPr lang="en-US" sz="4000" b="1" dirty="0">
                <a:effectLst>
                  <a:outerShdw blurRad="38100" dist="38100" dir="2700000" algn="tl">
                    <a:srgbClr val="000000">
                      <a:alpha val="43137"/>
                    </a:srgbClr>
                  </a:outerShdw>
                </a:effectLst>
              </a:rPr>
              <a:t>Google Big Query Organization</a:t>
            </a:r>
          </a:p>
        </p:txBody>
      </p:sp>
      <p:sp>
        <p:nvSpPr>
          <p:cNvPr id="3" name="Content Placeholder 2"/>
          <p:cNvSpPr>
            <a:spLocks noGrp="1"/>
          </p:cNvSpPr>
          <p:nvPr>
            <p:ph idx="13"/>
          </p:nvPr>
        </p:nvSpPr>
        <p:spPr>
          <a:xfrm>
            <a:off x="379412" y="1828800"/>
            <a:ext cx="11201400" cy="4800600"/>
          </a:xfrm>
        </p:spPr>
        <p:txBody>
          <a:bodyPr>
            <a:normAutofit/>
          </a:bodyPr>
          <a:lstStyle/>
          <a:p>
            <a:pPr marL="0" indent="0">
              <a:buNone/>
            </a:pPr>
            <a:r>
              <a:rPr lang="en-US" i="0" dirty="0">
                <a:solidFill>
                  <a:srgbClr val="252424"/>
                </a:solidFill>
                <a:effectLst/>
              </a:rPr>
              <a:t>Big Query is structured as a hierarchy with 4 Levels as follows: </a:t>
            </a:r>
          </a:p>
          <a:p>
            <a:r>
              <a:rPr lang="en-US" b="1" i="1" dirty="0">
                <a:effectLst>
                  <a:outerShdw blurRad="38100" dist="38100" dir="2700000" algn="tl">
                    <a:srgbClr val="000000">
                      <a:alpha val="43137"/>
                    </a:srgbClr>
                  </a:outerShdw>
                </a:effectLst>
              </a:rPr>
              <a:t>Projects: </a:t>
            </a:r>
            <a:r>
              <a:rPr lang="en-US" dirty="0"/>
              <a:t>Top–level containers in the Google Cloud platform that store the data.</a:t>
            </a:r>
          </a:p>
          <a:p>
            <a:r>
              <a:rPr lang="en-US" b="1" i="1" dirty="0">
                <a:effectLst>
                  <a:outerShdw blurRad="38100" dist="38100" dir="2700000" algn="tl">
                    <a:srgbClr val="000000">
                      <a:alpha val="43137"/>
                    </a:srgbClr>
                  </a:outerShdw>
                </a:effectLst>
              </a:rPr>
              <a:t>Datasets: </a:t>
            </a:r>
            <a:r>
              <a:rPr lang="en-US" dirty="0"/>
              <a:t>Within projects, datasets hold one or more tables of data.</a:t>
            </a:r>
          </a:p>
          <a:p>
            <a:r>
              <a:rPr lang="en-US" b="1" i="1" dirty="0">
                <a:effectLst>
                  <a:outerShdw blurRad="38100" dist="38100" dir="2700000" algn="tl">
                    <a:srgbClr val="000000">
                      <a:alpha val="43137"/>
                    </a:srgbClr>
                  </a:outerShdw>
                </a:effectLst>
              </a:rPr>
              <a:t>Tables: </a:t>
            </a:r>
            <a:r>
              <a:rPr lang="en-US" dirty="0"/>
              <a:t>Within datasets, tables are row-column structures that hold actual data.</a:t>
            </a:r>
          </a:p>
          <a:p>
            <a:r>
              <a:rPr lang="en-US" b="1" i="1" dirty="0">
                <a:effectLst>
                  <a:outerShdw blurRad="38100" dist="38100" dir="2700000" algn="tl">
                    <a:srgbClr val="000000">
                      <a:alpha val="43137"/>
                    </a:srgbClr>
                  </a:outerShdw>
                </a:effectLst>
              </a:rPr>
              <a:t>Jobs: </a:t>
            </a:r>
            <a:r>
              <a:rPr lang="en-US" dirty="0"/>
              <a:t>Tasks performed on the data like running queries, loading and exporting data.</a:t>
            </a:r>
          </a:p>
        </p:txBody>
      </p:sp>
    </p:spTree>
    <p:extLst>
      <p:ext uri="{BB962C8B-B14F-4D97-AF65-F5344CB8AC3E}">
        <p14:creationId xmlns:p14="http://schemas.microsoft.com/office/powerpoint/2010/main" val="160024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228600"/>
            <a:ext cx="10971372" cy="1066800"/>
          </a:xfrm>
        </p:spPr>
        <p:txBody>
          <a:bodyPr anchor="b">
            <a:normAutofit/>
          </a:bodyPr>
          <a:lstStyle/>
          <a:p>
            <a:r>
              <a:rPr lang="en-US" b="1" dirty="0">
                <a:effectLst>
                  <a:outerShdw blurRad="38100" dist="38100" dir="2700000" algn="tl">
                    <a:srgbClr val="000000">
                      <a:alpha val="43137"/>
                    </a:srgbClr>
                  </a:outerShdw>
                </a:effectLst>
              </a:rPr>
              <a:t>Features of Google Big Query</a:t>
            </a:r>
          </a:p>
        </p:txBody>
      </p:sp>
      <p:sp>
        <p:nvSpPr>
          <p:cNvPr id="3" name="Content Placeholder 2"/>
          <p:cNvSpPr>
            <a:spLocks noGrp="1"/>
          </p:cNvSpPr>
          <p:nvPr>
            <p:ph sz="half" idx="1"/>
          </p:nvPr>
        </p:nvSpPr>
        <p:spPr>
          <a:xfrm>
            <a:off x="684212" y="1600200"/>
            <a:ext cx="5029200" cy="4191000"/>
          </a:xfrm>
        </p:spPr>
        <p:txBody>
          <a:bodyPr>
            <a:normAutofit/>
          </a:bodyPr>
          <a:lstStyle/>
          <a:p>
            <a:r>
              <a:rPr lang="en-US" dirty="0"/>
              <a:t>Highly scalable and reliable.</a:t>
            </a:r>
            <a:endParaRPr lang="en-US" i="0" dirty="0">
              <a:effectLst/>
            </a:endParaRPr>
          </a:p>
          <a:p>
            <a:r>
              <a:rPr lang="en-US" dirty="0"/>
              <a:t>Handles complex analytical data.</a:t>
            </a:r>
          </a:p>
          <a:p>
            <a:r>
              <a:rPr lang="en-US" dirty="0"/>
              <a:t>Serverless Distributed SQL Engine that supports DDL and DML commands.</a:t>
            </a:r>
          </a:p>
          <a:p>
            <a:r>
              <a:rPr lang="en-US" dirty="0"/>
              <a:t>Runs petabyte queries in seconds.</a:t>
            </a:r>
          </a:p>
        </p:txBody>
      </p:sp>
      <p:pic>
        <p:nvPicPr>
          <p:cNvPr id="9" name="Picture 8">
            <a:extLst>
              <a:ext uri="{FF2B5EF4-FFF2-40B4-BE49-F238E27FC236}">
                <a16:creationId xmlns:a16="http://schemas.microsoft.com/office/drawing/2014/main" id="{02F1566B-333B-A1F4-8BE9-6D69913851F8}"/>
              </a:ext>
            </a:extLst>
          </p:cNvPr>
          <p:cNvPicPr>
            <a:picLocks noChangeAspect="1"/>
          </p:cNvPicPr>
          <p:nvPr/>
        </p:nvPicPr>
        <p:blipFill>
          <a:blip r:embed="rId3"/>
          <a:stretch>
            <a:fillRect/>
          </a:stretch>
        </p:blipFill>
        <p:spPr>
          <a:xfrm>
            <a:off x="5634353" y="1759400"/>
            <a:ext cx="6325247" cy="2609932"/>
          </a:xfrm>
          <a:prstGeom prst="rect">
            <a:avLst/>
          </a:prstGeom>
        </p:spPr>
      </p:pic>
      <p:sp>
        <p:nvSpPr>
          <p:cNvPr id="10" name="TextBox 9">
            <a:extLst>
              <a:ext uri="{FF2B5EF4-FFF2-40B4-BE49-F238E27FC236}">
                <a16:creationId xmlns:a16="http://schemas.microsoft.com/office/drawing/2014/main" id="{E3AF1563-F3AC-B16B-3AB3-59E7250246E3}"/>
              </a:ext>
            </a:extLst>
          </p:cNvPr>
          <p:cNvSpPr txBox="1"/>
          <p:nvPr/>
        </p:nvSpPr>
        <p:spPr>
          <a:xfrm>
            <a:off x="6968177" y="1298564"/>
            <a:ext cx="3657600" cy="369332"/>
          </a:xfrm>
          <a:prstGeom prst="rect">
            <a:avLst/>
          </a:prstGeom>
          <a:noFill/>
          <a:ln>
            <a:solidFill>
              <a:schemeClr val="bg2"/>
            </a:solidFill>
          </a:ln>
        </p:spPr>
        <p:txBody>
          <a:bodyPr wrap="square" rtlCol="0" anchor="ctr" anchorCtr="1">
            <a:spAutoFit/>
          </a:bodyPr>
          <a:lstStyle/>
          <a:p>
            <a:r>
              <a:rPr lang="en-IN" b="1" dirty="0"/>
              <a:t>Pricing for storage</a:t>
            </a:r>
          </a:p>
        </p:txBody>
      </p:sp>
      <p:pic>
        <p:nvPicPr>
          <p:cNvPr id="12" name="Picture 11">
            <a:extLst>
              <a:ext uri="{FF2B5EF4-FFF2-40B4-BE49-F238E27FC236}">
                <a16:creationId xmlns:a16="http://schemas.microsoft.com/office/drawing/2014/main" id="{8F5FDB30-49F9-8FAF-47CD-72864AF8CBFC}"/>
              </a:ext>
            </a:extLst>
          </p:cNvPr>
          <p:cNvPicPr>
            <a:picLocks noChangeAspect="1"/>
          </p:cNvPicPr>
          <p:nvPr/>
        </p:nvPicPr>
        <p:blipFill>
          <a:blip r:embed="rId4"/>
          <a:stretch>
            <a:fillRect/>
          </a:stretch>
        </p:blipFill>
        <p:spPr>
          <a:xfrm>
            <a:off x="5455341" y="4552140"/>
            <a:ext cx="6504259" cy="1454140"/>
          </a:xfrm>
          <a:prstGeom prst="rect">
            <a:avLst/>
          </a:prstGeom>
        </p:spPr>
      </p:pic>
    </p:spTree>
    <p:extLst>
      <p:ext uri="{BB962C8B-B14F-4D97-AF65-F5344CB8AC3E}">
        <p14:creationId xmlns:p14="http://schemas.microsoft.com/office/powerpoint/2010/main" val="312472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76200"/>
            <a:ext cx="11201401" cy="1066800"/>
          </a:xfrm>
        </p:spPr>
        <p:txBody>
          <a:bodyPr>
            <a:normAutofit/>
          </a:bodyPr>
          <a:lstStyle/>
          <a:p>
            <a:r>
              <a:rPr lang="en-US" sz="4000" b="1" dirty="0">
                <a:effectLst>
                  <a:outerShdw blurRad="38100" dist="38100" dir="2700000" algn="tl">
                    <a:srgbClr val="000000">
                      <a:alpha val="43137"/>
                    </a:srgbClr>
                  </a:outerShdw>
                </a:effectLst>
              </a:rPr>
              <a:t>Advantages of Google Big Query</a:t>
            </a:r>
          </a:p>
        </p:txBody>
      </p:sp>
      <p:sp>
        <p:nvSpPr>
          <p:cNvPr id="3" name="Content Placeholder 2"/>
          <p:cNvSpPr>
            <a:spLocks noGrp="1"/>
          </p:cNvSpPr>
          <p:nvPr>
            <p:ph idx="13"/>
          </p:nvPr>
        </p:nvSpPr>
        <p:spPr>
          <a:xfrm>
            <a:off x="379412" y="1524000"/>
            <a:ext cx="11201400" cy="5105400"/>
          </a:xfrm>
        </p:spPr>
        <p:txBody>
          <a:bodyPr>
            <a:normAutofit/>
          </a:bodyPr>
          <a:lstStyle/>
          <a:p>
            <a:r>
              <a:rPr lang="en-US" dirty="0"/>
              <a:t>Big Query offers a flexible and cost-effective pricing model.</a:t>
            </a:r>
          </a:p>
          <a:p>
            <a:r>
              <a:rPr lang="en-US" dirty="0"/>
              <a:t>Big Query has an active user community and web interface, accessible to both technical and non-technical users.</a:t>
            </a:r>
          </a:p>
          <a:p>
            <a:r>
              <a:rPr lang="en-US" dirty="0"/>
              <a:t>Provides robust security features, including encryption, IAM, and auditing capabilities.</a:t>
            </a:r>
          </a:p>
          <a:p>
            <a:r>
              <a:rPr lang="en-US" dirty="0"/>
              <a:t>Supports real-time data analysis through integration.</a:t>
            </a:r>
          </a:p>
        </p:txBody>
      </p:sp>
    </p:spTree>
    <p:extLst>
      <p:ext uri="{BB962C8B-B14F-4D97-AF65-F5344CB8AC3E}">
        <p14:creationId xmlns:p14="http://schemas.microsoft.com/office/powerpoint/2010/main" val="38323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76200"/>
            <a:ext cx="11201401" cy="1066800"/>
          </a:xfrm>
        </p:spPr>
        <p:txBody>
          <a:bodyPr>
            <a:normAutofit/>
          </a:bodyPr>
          <a:lstStyle/>
          <a:p>
            <a:r>
              <a:rPr lang="en-US" sz="4000" b="1" dirty="0">
                <a:effectLst>
                  <a:outerShdw blurRad="38100" dist="38100" dir="2700000" algn="tl">
                    <a:srgbClr val="000000">
                      <a:alpha val="43137"/>
                    </a:srgbClr>
                  </a:outerShdw>
                </a:effectLst>
              </a:rPr>
              <a:t>Disadvantages of Google Big Query</a:t>
            </a:r>
          </a:p>
        </p:txBody>
      </p:sp>
      <p:sp>
        <p:nvSpPr>
          <p:cNvPr id="3" name="Content Placeholder 2"/>
          <p:cNvSpPr>
            <a:spLocks noGrp="1"/>
          </p:cNvSpPr>
          <p:nvPr>
            <p:ph idx="13"/>
          </p:nvPr>
        </p:nvSpPr>
        <p:spPr>
          <a:xfrm>
            <a:off x="379412" y="1524000"/>
            <a:ext cx="11201400" cy="5105400"/>
          </a:xfrm>
        </p:spPr>
        <p:txBody>
          <a:bodyPr>
            <a:normAutofit/>
          </a:bodyPr>
          <a:lstStyle/>
          <a:p>
            <a:r>
              <a:rPr lang="en-US" dirty="0"/>
              <a:t>Big Query does not enforce keys, foreign keys, or constraints.</a:t>
            </a:r>
          </a:p>
          <a:p>
            <a:r>
              <a:rPr lang="en-US" dirty="0"/>
              <a:t>Single-line inserts are discouraged.</a:t>
            </a:r>
          </a:p>
          <a:p>
            <a:r>
              <a:rPr lang="en-US" dirty="0"/>
              <a:t>Big Query does not perform well with the normalized schema as it encourages denormalization.</a:t>
            </a:r>
          </a:p>
          <a:p>
            <a:r>
              <a:rPr lang="en-US" dirty="0"/>
              <a:t>Needs to be used with other structured databases to handle the ETL process effectively.</a:t>
            </a:r>
          </a:p>
        </p:txBody>
      </p:sp>
    </p:spTree>
    <p:extLst>
      <p:ext uri="{BB962C8B-B14F-4D97-AF65-F5344CB8AC3E}">
        <p14:creationId xmlns:p14="http://schemas.microsoft.com/office/powerpoint/2010/main" val="228962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76200"/>
            <a:ext cx="11125201" cy="1066800"/>
          </a:xfrm>
        </p:spPr>
        <p:txBody>
          <a:bodyPr>
            <a:normAutofit/>
          </a:bodyPr>
          <a:lstStyle/>
          <a:p>
            <a:r>
              <a:rPr lang="en-US" sz="4000" b="1" dirty="0">
                <a:effectLst>
                  <a:outerShdw blurRad="38100" dist="38100" dir="2700000" algn="tl">
                    <a:srgbClr val="000000">
                      <a:alpha val="43137"/>
                    </a:srgbClr>
                  </a:outerShdw>
                </a:effectLst>
              </a:rPr>
              <a:t>Describe the dataset</a:t>
            </a:r>
          </a:p>
        </p:txBody>
      </p:sp>
      <p:sp>
        <p:nvSpPr>
          <p:cNvPr id="3" name="Content Placeholder 2"/>
          <p:cNvSpPr>
            <a:spLocks noGrp="1"/>
          </p:cNvSpPr>
          <p:nvPr>
            <p:ph idx="13"/>
          </p:nvPr>
        </p:nvSpPr>
        <p:spPr>
          <a:xfrm>
            <a:off x="379412" y="1524000"/>
            <a:ext cx="11201400" cy="5105400"/>
          </a:xfrm>
        </p:spPr>
        <p:txBody>
          <a:bodyPr>
            <a:normAutofit fontScale="62500" lnSpcReduction="20000"/>
          </a:bodyPr>
          <a:lstStyle/>
          <a:p>
            <a:pPr marL="0" indent="0">
              <a:buNone/>
            </a:pPr>
            <a:r>
              <a:rPr lang="en-US" sz="3600" dirty="0"/>
              <a:t>We have used two datasets as Sales and Customer for our database:</a:t>
            </a:r>
          </a:p>
          <a:p>
            <a:pPr marL="0" indent="0">
              <a:buNone/>
            </a:pPr>
            <a:r>
              <a:rPr lang="en-US" sz="3600" b="1" dirty="0">
                <a:effectLst>
                  <a:outerShdw blurRad="38100" dist="38100" dir="2700000" algn="tl">
                    <a:srgbClr val="000000">
                      <a:alpha val="43137"/>
                    </a:srgbClr>
                  </a:outerShdw>
                </a:effectLst>
              </a:rPr>
              <a:t>1. Sales: </a:t>
            </a:r>
          </a:p>
          <a:p>
            <a:r>
              <a:rPr lang="en-US" sz="3600" dirty="0"/>
              <a:t>The sales_data.csv contains transactional records for sales, including details such as an invoice number, customer identifier, product category, quantity of items purchased, price, the date of the transaction, and the shopping mall where the purchase was made. </a:t>
            </a:r>
          </a:p>
          <a:p>
            <a:r>
              <a:rPr lang="en-US" sz="3600" dirty="0"/>
              <a:t>This data is crucial for tracking sales performance, inventory management, and customer purchasing behavior.</a:t>
            </a:r>
          </a:p>
          <a:p>
            <a:pPr marL="0" indent="0">
              <a:buNone/>
            </a:pPr>
            <a:r>
              <a:rPr lang="en-US" sz="3600" b="1" dirty="0">
                <a:effectLst>
                  <a:outerShdw blurRad="38100" dist="38100" dir="2700000" algn="tl">
                    <a:srgbClr val="000000">
                      <a:alpha val="43137"/>
                    </a:srgbClr>
                  </a:outerShdw>
                </a:effectLst>
              </a:rPr>
              <a:t>2. Customer: </a:t>
            </a:r>
          </a:p>
          <a:p>
            <a:r>
              <a:rPr lang="en-US" sz="3600" dirty="0"/>
              <a:t>The customer_data.csv holds demographic information and payment method details for customers, including the customer identifier, gender, age, and payment method. </a:t>
            </a:r>
          </a:p>
          <a:p>
            <a:r>
              <a:rPr lang="en-US" sz="3600" dirty="0"/>
              <a:t>This data is useful for customer segmentation, marketing strategies, and analyzing sales trends with demographic factors.</a:t>
            </a:r>
          </a:p>
          <a:p>
            <a:pPr marL="0" indent="0">
              <a:buNone/>
            </a:pPr>
            <a:endParaRPr lang="en-US" dirty="0"/>
          </a:p>
        </p:txBody>
      </p:sp>
    </p:spTree>
    <p:extLst>
      <p:ext uri="{BB962C8B-B14F-4D97-AF65-F5344CB8AC3E}">
        <p14:creationId xmlns:p14="http://schemas.microsoft.com/office/powerpoint/2010/main" val="319890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666</TotalTime>
  <Words>1014</Words>
  <Application>Microsoft Office PowerPoint</Application>
  <PresentationFormat>Custom</PresentationFormat>
  <Paragraphs>97</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Corbel</vt:lpstr>
      <vt:lpstr>Sales presentation on product or service</vt:lpstr>
      <vt:lpstr>Google Big Query</vt:lpstr>
      <vt:lpstr>Agenda</vt:lpstr>
      <vt:lpstr>Google Big Query</vt:lpstr>
      <vt:lpstr>PowerPoint Presentation</vt:lpstr>
      <vt:lpstr>Google Big Query Organization</vt:lpstr>
      <vt:lpstr>Features of Google Big Query</vt:lpstr>
      <vt:lpstr>Advantages of Google Big Query</vt:lpstr>
      <vt:lpstr>Disadvantages of Google Big Query</vt:lpstr>
      <vt:lpstr>Describe the dataset</vt:lpstr>
      <vt:lpstr>ETL Process in Google Big Query</vt:lpstr>
      <vt:lpstr>Leveraging Google Big Query for Data-Driven Excellence</vt:lpstr>
      <vt:lpstr>PowerPoint Presentation</vt:lpstr>
      <vt:lpstr>We have derived a business question to calculate the total sales of each shopping mall from the dataset in Big Query</vt:lpstr>
      <vt:lpstr>Teams Recording 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Big Query</dc:title>
  <dc:creator>Sharvari More</dc:creator>
  <cp:lastModifiedBy>Shyam Rishi</cp:lastModifiedBy>
  <cp:revision>25</cp:revision>
  <dcterms:created xsi:type="dcterms:W3CDTF">2023-11-07T03:29:15Z</dcterms:created>
  <dcterms:modified xsi:type="dcterms:W3CDTF">2023-11-09T03:29:40Z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