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73" r:id="rId10"/>
    <p:sldId id="272" r:id="rId11"/>
    <p:sldId id="271" r:id="rId12"/>
    <p:sldId id="276" r:id="rId13"/>
    <p:sldId id="277" r:id="rId14"/>
    <p:sldId id="278" r:id="rId15"/>
    <p:sldId id="279" r:id="rId16"/>
    <p:sldId id="281" r:id="rId17"/>
    <p:sldId id="280" r:id="rId18"/>
    <p:sldId id="269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8605A-D3DD-43E9-AA7F-B6CD297CF8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6F04E-F953-4FEA-B1AA-2710D3CCD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1.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Context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Setting the stage and defining our objectives</a:t>
          </a:r>
        </a:p>
      </dgm:t>
    </dgm:pt>
    <dgm:pt modelId="{D9CAB717-7699-4EB7-8949-0550FFAD23F0}" type="parTrans" cxnId="{C004D7AB-93BC-49BC-A2D3-62D9637E9FDC}">
      <dgm:prSet/>
      <dgm:spPr/>
      <dgm:t>
        <a:bodyPr/>
        <a:lstStyle/>
        <a:p>
          <a:endParaRPr lang="en-US"/>
        </a:p>
      </dgm:t>
    </dgm:pt>
    <dgm:pt modelId="{66AFDFE8-DDB5-4480-8BDB-7C646F4B8587}" type="sibTrans" cxnId="{C004D7AB-93BC-49BC-A2D3-62D9637E9FDC}">
      <dgm:prSet/>
      <dgm:spPr/>
      <dgm:t>
        <a:bodyPr/>
        <a:lstStyle/>
        <a:p>
          <a:endParaRPr lang="en-US"/>
        </a:p>
      </dgm:t>
    </dgm:pt>
    <dgm:pt modelId="{8F13606D-A97E-4997-97EA-C76A3A73B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2.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Opportunities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key areas for improvement</a:t>
          </a:r>
        </a:p>
      </dgm:t>
    </dgm:pt>
    <dgm:pt modelId="{0B449E8B-2DC9-4DFD-8342-97FEB5C3E27D}" type="parTrans" cxnId="{1E50EAD4-B351-405C-9F2F-4CA7ADE564BD}">
      <dgm:prSet/>
      <dgm:spPr/>
      <dgm:t>
        <a:bodyPr/>
        <a:lstStyle/>
        <a:p>
          <a:endParaRPr lang="en-US"/>
        </a:p>
      </dgm:t>
    </dgm:pt>
    <dgm:pt modelId="{ED30D9ED-BEC1-4DB6-81D4-EB95EC435BF7}" type="sibTrans" cxnId="{1E50EAD4-B351-405C-9F2F-4CA7ADE564BD}">
      <dgm:prSet/>
      <dgm:spPr/>
      <dgm:t>
        <a:bodyPr/>
        <a:lstStyle/>
        <a:p>
          <a:endParaRPr lang="en-US"/>
        </a:p>
      </dgm:t>
    </dgm:pt>
    <dgm:pt modelId="{4D2F6721-8069-4D51-8327-02CAB38F90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3.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Analytical Framework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the data and methodologies employed</a:t>
          </a:r>
        </a:p>
      </dgm:t>
    </dgm:pt>
    <dgm:pt modelId="{B3063811-CD6E-4A5B-8B51-AA2998CE3704}" type="parTrans" cxnId="{2DA1A03C-ADEA-4A0C-A5A7-13BD23D5B3B4}">
      <dgm:prSet/>
      <dgm:spPr/>
      <dgm:t>
        <a:bodyPr/>
        <a:lstStyle/>
        <a:p>
          <a:endParaRPr lang="en-US"/>
        </a:p>
      </dgm:t>
    </dgm:pt>
    <dgm:pt modelId="{91FA431B-2E9C-4946-A4B0-9FCD6E56D179}" type="sibTrans" cxnId="{2DA1A03C-ADEA-4A0C-A5A7-13BD23D5B3B4}">
      <dgm:prSet/>
      <dgm:spPr/>
      <dgm:t>
        <a:bodyPr/>
        <a:lstStyle/>
        <a:p>
          <a:endParaRPr lang="en-US"/>
        </a:p>
      </dgm:t>
    </dgm:pt>
    <dgm:pt modelId="{CE17EB31-838C-40FD-8010-4446C3512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4.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Insights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 and their implications for business strategy</a:t>
          </a:r>
        </a:p>
      </dgm:t>
    </dgm:pt>
    <dgm:pt modelId="{55F0EA03-DC53-4C9E-AA51-63F309CF52C7}" type="parTrans" cxnId="{83F454E7-8FCD-4352-92B9-26296D7FB180}">
      <dgm:prSet/>
      <dgm:spPr/>
      <dgm:t>
        <a:bodyPr/>
        <a:lstStyle/>
        <a:p>
          <a:endParaRPr lang="en-US"/>
        </a:p>
      </dgm:t>
    </dgm:pt>
    <dgm:pt modelId="{CC8C18B3-D966-43F9-A803-0BECE91A5D10}" type="sibTrans" cxnId="{83F454E7-8FCD-4352-92B9-26296D7FB180}">
      <dgm:prSet/>
      <dgm:spPr/>
      <dgm:t>
        <a:bodyPr/>
        <a:lstStyle/>
        <a:p>
          <a:endParaRPr lang="en-US"/>
        </a:p>
      </dgm:t>
    </dgm:pt>
    <dgm:pt modelId="{EEDE6DBB-CF61-41E2-84CD-26479B2602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5.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Recommendations &amp; Impact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Proposed actions and their expected benefits</a:t>
          </a:r>
        </a:p>
      </dgm:t>
    </dgm:pt>
    <dgm:pt modelId="{EC569FE9-A23C-4436-8516-12DEE1B09D24}" type="parTrans" cxnId="{0FF5BCF9-25DE-42B3-97F1-3F5038F99B6E}">
      <dgm:prSet/>
      <dgm:spPr/>
      <dgm:t>
        <a:bodyPr/>
        <a:lstStyle/>
        <a:p>
          <a:endParaRPr lang="en-US"/>
        </a:p>
      </dgm:t>
    </dgm:pt>
    <dgm:pt modelId="{D121A198-04E8-4231-859C-F5A3FC7B8AFC}" type="sibTrans" cxnId="{0FF5BCF9-25DE-42B3-97F1-3F5038F99B6E}">
      <dgm:prSet/>
      <dgm:spPr/>
      <dgm:t>
        <a:bodyPr/>
        <a:lstStyle/>
        <a:p>
          <a:endParaRPr lang="en-US"/>
        </a:p>
      </dgm:t>
    </dgm:pt>
    <dgm:pt modelId="{D137F520-4DE4-42EC-B9AE-DD6662D53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6. 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Opportunity for questions and strategic alignment</a:t>
          </a:r>
        </a:p>
      </dgm:t>
    </dgm:pt>
    <dgm:pt modelId="{49888C1E-5848-4947-AC25-A853E3FBA2B9}" type="parTrans" cxnId="{D1D215A0-2D40-4D12-AB81-956884CE3FF4}">
      <dgm:prSet/>
      <dgm:spPr/>
      <dgm:t>
        <a:bodyPr/>
        <a:lstStyle/>
        <a:p>
          <a:endParaRPr lang="en-US"/>
        </a:p>
      </dgm:t>
    </dgm:pt>
    <dgm:pt modelId="{ED2102D9-E7E1-4777-BBB2-471D67925DEF}" type="sibTrans" cxnId="{D1D215A0-2D40-4D12-AB81-956884CE3FF4}">
      <dgm:prSet/>
      <dgm:spPr/>
      <dgm:t>
        <a:bodyPr/>
        <a:lstStyle/>
        <a:p>
          <a:endParaRPr lang="en-US"/>
        </a:p>
      </dgm:t>
    </dgm:pt>
    <dgm:pt modelId="{4B891125-1E9E-4042-A8CD-B2DF8419654E}" type="pres">
      <dgm:prSet presAssocID="{9B68605A-D3DD-43E9-AA7F-B6CD297CF849}" presName="root" presStyleCnt="0">
        <dgm:presLayoutVars>
          <dgm:dir/>
          <dgm:resizeHandles val="exact"/>
        </dgm:presLayoutVars>
      </dgm:prSet>
      <dgm:spPr/>
    </dgm:pt>
    <dgm:pt modelId="{0EF98407-EB28-4D9A-9682-E1790AD49FD5}" type="pres">
      <dgm:prSet presAssocID="{B096F04E-F953-4FEA-B1AA-2710D3CCD5CF}" presName="compNode" presStyleCnt="0"/>
      <dgm:spPr/>
    </dgm:pt>
    <dgm:pt modelId="{DEABDFE4-58D4-467D-B38C-5FFBC321490F}" type="pres">
      <dgm:prSet presAssocID="{B096F04E-F953-4FEA-B1AA-2710D3CCD5CF}" presName="bgRect" presStyleLbl="bgShp" presStyleIdx="0" presStyleCnt="6"/>
      <dgm:spPr/>
    </dgm:pt>
    <dgm:pt modelId="{C49D73DA-3F5E-44DF-AC23-DD9DE7550721}" type="pres">
      <dgm:prSet presAssocID="{B096F04E-F953-4FEA-B1AA-2710D3CCD5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BF046FB-F634-4494-8B54-2708781F664F}" type="pres">
      <dgm:prSet presAssocID="{B096F04E-F953-4FEA-B1AA-2710D3CCD5CF}" presName="spaceRect" presStyleCnt="0"/>
      <dgm:spPr/>
    </dgm:pt>
    <dgm:pt modelId="{34C96BC8-04C1-408E-ADC9-6C5769D890CB}" type="pres">
      <dgm:prSet presAssocID="{B096F04E-F953-4FEA-B1AA-2710D3CCD5CF}" presName="parTx" presStyleLbl="revTx" presStyleIdx="0" presStyleCnt="6">
        <dgm:presLayoutVars>
          <dgm:chMax val="0"/>
          <dgm:chPref val="0"/>
        </dgm:presLayoutVars>
      </dgm:prSet>
      <dgm:spPr/>
    </dgm:pt>
    <dgm:pt modelId="{F50FE35F-ACFB-4E2C-A777-6F65C1D56205}" type="pres">
      <dgm:prSet presAssocID="{66AFDFE8-DDB5-4480-8BDB-7C646F4B8587}" presName="sibTrans" presStyleCnt="0"/>
      <dgm:spPr/>
    </dgm:pt>
    <dgm:pt modelId="{5DDA2928-9102-4D08-8CE4-0A4969CE2987}" type="pres">
      <dgm:prSet presAssocID="{8F13606D-A97E-4997-97EA-C76A3A73B718}" presName="compNode" presStyleCnt="0"/>
      <dgm:spPr/>
    </dgm:pt>
    <dgm:pt modelId="{7803BB78-2760-4306-ABD4-7ED55460A98A}" type="pres">
      <dgm:prSet presAssocID="{8F13606D-A97E-4997-97EA-C76A3A73B718}" presName="bgRect" presStyleLbl="bgShp" presStyleIdx="1" presStyleCnt="6"/>
      <dgm:spPr/>
    </dgm:pt>
    <dgm:pt modelId="{D3998317-2CF6-4BA0-8C30-4D6777504B92}" type="pres">
      <dgm:prSet presAssocID="{8F13606D-A97E-4997-97EA-C76A3A73B7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5CAC413-1B2B-41C4-BC1D-4E230A3519CF}" type="pres">
      <dgm:prSet presAssocID="{8F13606D-A97E-4997-97EA-C76A3A73B718}" presName="spaceRect" presStyleCnt="0"/>
      <dgm:spPr/>
    </dgm:pt>
    <dgm:pt modelId="{1E0FBED8-9974-4C53-B481-26F85D733B68}" type="pres">
      <dgm:prSet presAssocID="{8F13606D-A97E-4997-97EA-C76A3A73B718}" presName="parTx" presStyleLbl="revTx" presStyleIdx="1" presStyleCnt="6">
        <dgm:presLayoutVars>
          <dgm:chMax val="0"/>
          <dgm:chPref val="0"/>
        </dgm:presLayoutVars>
      </dgm:prSet>
      <dgm:spPr/>
    </dgm:pt>
    <dgm:pt modelId="{74B59F8A-95EE-4656-BBF8-11131425FF48}" type="pres">
      <dgm:prSet presAssocID="{ED30D9ED-BEC1-4DB6-81D4-EB95EC435BF7}" presName="sibTrans" presStyleCnt="0"/>
      <dgm:spPr/>
    </dgm:pt>
    <dgm:pt modelId="{416B8EDC-C8B3-49DA-99B8-2ABB670EDAF8}" type="pres">
      <dgm:prSet presAssocID="{4D2F6721-8069-4D51-8327-02CAB38F9028}" presName="compNode" presStyleCnt="0"/>
      <dgm:spPr/>
    </dgm:pt>
    <dgm:pt modelId="{FBC5285E-335F-4B5E-83DF-051938225DD2}" type="pres">
      <dgm:prSet presAssocID="{4D2F6721-8069-4D51-8327-02CAB38F9028}" presName="bgRect" presStyleLbl="bgShp" presStyleIdx="2" presStyleCnt="6"/>
      <dgm:spPr/>
    </dgm:pt>
    <dgm:pt modelId="{5D2607EF-47A0-4C70-9F20-EFE8D967B8B7}" type="pres">
      <dgm:prSet presAssocID="{4D2F6721-8069-4D51-8327-02CAB38F90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CEB29F-12B0-464C-92DE-E45C3DC43F38}" type="pres">
      <dgm:prSet presAssocID="{4D2F6721-8069-4D51-8327-02CAB38F9028}" presName="spaceRect" presStyleCnt="0"/>
      <dgm:spPr/>
    </dgm:pt>
    <dgm:pt modelId="{E36AED25-5D4B-44B4-86B2-0DB7818775A3}" type="pres">
      <dgm:prSet presAssocID="{4D2F6721-8069-4D51-8327-02CAB38F9028}" presName="parTx" presStyleLbl="revTx" presStyleIdx="2" presStyleCnt="6">
        <dgm:presLayoutVars>
          <dgm:chMax val="0"/>
          <dgm:chPref val="0"/>
        </dgm:presLayoutVars>
      </dgm:prSet>
      <dgm:spPr/>
    </dgm:pt>
    <dgm:pt modelId="{25F75D8E-FC54-4027-82F4-F90C4482FDDE}" type="pres">
      <dgm:prSet presAssocID="{91FA431B-2E9C-4946-A4B0-9FCD6E56D179}" presName="sibTrans" presStyleCnt="0"/>
      <dgm:spPr/>
    </dgm:pt>
    <dgm:pt modelId="{F675B5E0-3671-4A49-99AC-1F5E44F80E99}" type="pres">
      <dgm:prSet presAssocID="{CE17EB31-838C-40FD-8010-4446C351201D}" presName="compNode" presStyleCnt="0"/>
      <dgm:spPr/>
    </dgm:pt>
    <dgm:pt modelId="{74451035-9070-4BF6-A125-2D0E66554AE3}" type="pres">
      <dgm:prSet presAssocID="{CE17EB31-838C-40FD-8010-4446C351201D}" presName="bgRect" presStyleLbl="bgShp" presStyleIdx="3" presStyleCnt="6"/>
      <dgm:spPr/>
    </dgm:pt>
    <dgm:pt modelId="{7AD9117A-A6E5-425E-81F1-23A62BB89926}" type="pres">
      <dgm:prSet presAssocID="{CE17EB31-838C-40FD-8010-4446C35120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C0CEBD4-E2BD-42C4-9D28-268C1917BD53}" type="pres">
      <dgm:prSet presAssocID="{CE17EB31-838C-40FD-8010-4446C351201D}" presName="spaceRect" presStyleCnt="0"/>
      <dgm:spPr/>
    </dgm:pt>
    <dgm:pt modelId="{AEBC680C-8C47-438B-9A2A-F5BAE2E6C8F1}" type="pres">
      <dgm:prSet presAssocID="{CE17EB31-838C-40FD-8010-4446C351201D}" presName="parTx" presStyleLbl="revTx" presStyleIdx="3" presStyleCnt="6">
        <dgm:presLayoutVars>
          <dgm:chMax val="0"/>
          <dgm:chPref val="0"/>
        </dgm:presLayoutVars>
      </dgm:prSet>
      <dgm:spPr/>
    </dgm:pt>
    <dgm:pt modelId="{B4B8D666-2371-4599-97BD-8BAA6874E6E0}" type="pres">
      <dgm:prSet presAssocID="{CC8C18B3-D966-43F9-A803-0BECE91A5D10}" presName="sibTrans" presStyleCnt="0"/>
      <dgm:spPr/>
    </dgm:pt>
    <dgm:pt modelId="{7AC8F9C4-8983-43A4-B595-7A4BF3DF5786}" type="pres">
      <dgm:prSet presAssocID="{EEDE6DBB-CF61-41E2-84CD-26479B26020C}" presName="compNode" presStyleCnt="0"/>
      <dgm:spPr/>
    </dgm:pt>
    <dgm:pt modelId="{A01B9D2D-2546-4734-8346-D7E35E1E5796}" type="pres">
      <dgm:prSet presAssocID="{EEDE6DBB-CF61-41E2-84CD-26479B26020C}" presName="bgRect" presStyleLbl="bgShp" presStyleIdx="4" presStyleCnt="6"/>
      <dgm:spPr/>
    </dgm:pt>
    <dgm:pt modelId="{04A66D3E-C126-4C9D-BDC4-B86903FAE30B}" type="pres">
      <dgm:prSet presAssocID="{EEDE6DBB-CF61-41E2-84CD-26479B2602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8CCE005-9B37-4D14-A4D6-6B316653424E}" type="pres">
      <dgm:prSet presAssocID="{EEDE6DBB-CF61-41E2-84CD-26479B26020C}" presName="spaceRect" presStyleCnt="0"/>
      <dgm:spPr/>
    </dgm:pt>
    <dgm:pt modelId="{6A948A60-E854-47AE-A100-8224BDE8747A}" type="pres">
      <dgm:prSet presAssocID="{EEDE6DBB-CF61-41E2-84CD-26479B26020C}" presName="parTx" presStyleLbl="revTx" presStyleIdx="4" presStyleCnt="6">
        <dgm:presLayoutVars>
          <dgm:chMax val="0"/>
          <dgm:chPref val="0"/>
        </dgm:presLayoutVars>
      </dgm:prSet>
      <dgm:spPr/>
    </dgm:pt>
    <dgm:pt modelId="{D8AC61F5-8FA5-4C82-925D-0A273385C5FB}" type="pres">
      <dgm:prSet presAssocID="{D121A198-04E8-4231-859C-F5A3FC7B8AFC}" presName="sibTrans" presStyleCnt="0"/>
      <dgm:spPr/>
    </dgm:pt>
    <dgm:pt modelId="{62CC4B83-6E51-410E-9357-03AC9DAF6209}" type="pres">
      <dgm:prSet presAssocID="{D137F520-4DE4-42EC-B9AE-DD6662D53F3C}" presName="compNode" presStyleCnt="0"/>
      <dgm:spPr/>
    </dgm:pt>
    <dgm:pt modelId="{EAC4C16C-1CAF-48E4-B24F-3FAF786F3BDA}" type="pres">
      <dgm:prSet presAssocID="{D137F520-4DE4-42EC-B9AE-DD6662D53F3C}" presName="bgRect" presStyleLbl="bgShp" presStyleIdx="5" presStyleCnt="6"/>
      <dgm:spPr/>
    </dgm:pt>
    <dgm:pt modelId="{A04B7515-01ED-4709-94C6-E839D012A47B}" type="pres">
      <dgm:prSet presAssocID="{D137F520-4DE4-42EC-B9AE-DD6662D53F3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B7E48A-2E32-4A21-B3D3-C62DE4CC8149}" type="pres">
      <dgm:prSet presAssocID="{D137F520-4DE4-42EC-B9AE-DD6662D53F3C}" presName="spaceRect" presStyleCnt="0"/>
      <dgm:spPr/>
    </dgm:pt>
    <dgm:pt modelId="{53A51B56-2458-41C9-B587-2C8FFF5B691E}" type="pres">
      <dgm:prSet presAssocID="{D137F520-4DE4-42EC-B9AE-DD6662D53F3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ED6906-D6F3-4694-B729-59527E990E9F}" type="presOf" srcId="{D137F520-4DE4-42EC-B9AE-DD6662D53F3C}" destId="{53A51B56-2458-41C9-B587-2C8FFF5B691E}" srcOrd="0" destOrd="0" presId="urn:microsoft.com/office/officeart/2018/2/layout/IconVerticalSolidList"/>
    <dgm:cxn modelId="{2DA1A03C-ADEA-4A0C-A5A7-13BD23D5B3B4}" srcId="{9B68605A-D3DD-43E9-AA7F-B6CD297CF849}" destId="{4D2F6721-8069-4D51-8327-02CAB38F9028}" srcOrd="2" destOrd="0" parTransId="{B3063811-CD6E-4A5B-8B51-AA2998CE3704}" sibTransId="{91FA431B-2E9C-4946-A4B0-9FCD6E56D179}"/>
    <dgm:cxn modelId="{FC256563-4BA7-4187-BDB7-96CA7B271121}" type="presOf" srcId="{CE17EB31-838C-40FD-8010-4446C351201D}" destId="{AEBC680C-8C47-438B-9A2A-F5BAE2E6C8F1}" srcOrd="0" destOrd="0" presId="urn:microsoft.com/office/officeart/2018/2/layout/IconVerticalSolidList"/>
    <dgm:cxn modelId="{6737169F-96DF-4146-BEBD-DBE3E4CC0902}" type="presOf" srcId="{B096F04E-F953-4FEA-B1AA-2710D3CCD5CF}" destId="{34C96BC8-04C1-408E-ADC9-6C5769D890CB}" srcOrd="0" destOrd="0" presId="urn:microsoft.com/office/officeart/2018/2/layout/IconVerticalSolidList"/>
    <dgm:cxn modelId="{D1D215A0-2D40-4D12-AB81-956884CE3FF4}" srcId="{9B68605A-D3DD-43E9-AA7F-B6CD297CF849}" destId="{D137F520-4DE4-42EC-B9AE-DD6662D53F3C}" srcOrd="5" destOrd="0" parTransId="{49888C1E-5848-4947-AC25-A853E3FBA2B9}" sibTransId="{ED2102D9-E7E1-4777-BBB2-471D67925DEF}"/>
    <dgm:cxn modelId="{99F654AB-DC92-45FF-A10B-2039E1B25CC9}" type="presOf" srcId="{8F13606D-A97E-4997-97EA-C76A3A73B718}" destId="{1E0FBED8-9974-4C53-B481-26F85D733B68}" srcOrd="0" destOrd="0" presId="urn:microsoft.com/office/officeart/2018/2/layout/IconVerticalSolidList"/>
    <dgm:cxn modelId="{C004D7AB-93BC-49BC-A2D3-62D9637E9FDC}" srcId="{9B68605A-D3DD-43E9-AA7F-B6CD297CF849}" destId="{B096F04E-F953-4FEA-B1AA-2710D3CCD5CF}" srcOrd="0" destOrd="0" parTransId="{D9CAB717-7699-4EB7-8949-0550FFAD23F0}" sibTransId="{66AFDFE8-DDB5-4480-8BDB-7C646F4B8587}"/>
    <dgm:cxn modelId="{3E0660B7-36C5-42A7-8FCD-C62DFA691C5E}" type="presOf" srcId="{EEDE6DBB-CF61-41E2-84CD-26479B26020C}" destId="{6A948A60-E854-47AE-A100-8224BDE8747A}" srcOrd="0" destOrd="0" presId="urn:microsoft.com/office/officeart/2018/2/layout/IconVerticalSolidList"/>
    <dgm:cxn modelId="{337A3EC1-F509-4D23-95A8-55A964CA4B11}" type="presOf" srcId="{4D2F6721-8069-4D51-8327-02CAB38F9028}" destId="{E36AED25-5D4B-44B4-86B2-0DB7818775A3}" srcOrd="0" destOrd="0" presId="urn:microsoft.com/office/officeart/2018/2/layout/IconVerticalSolidList"/>
    <dgm:cxn modelId="{1E50EAD4-B351-405C-9F2F-4CA7ADE564BD}" srcId="{9B68605A-D3DD-43E9-AA7F-B6CD297CF849}" destId="{8F13606D-A97E-4997-97EA-C76A3A73B718}" srcOrd="1" destOrd="0" parTransId="{0B449E8B-2DC9-4DFD-8342-97FEB5C3E27D}" sibTransId="{ED30D9ED-BEC1-4DB6-81D4-EB95EC435BF7}"/>
    <dgm:cxn modelId="{83F454E7-8FCD-4352-92B9-26296D7FB180}" srcId="{9B68605A-D3DD-43E9-AA7F-B6CD297CF849}" destId="{CE17EB31-838C-40FD-8010-4446C351201D}" srcOrd="3" destOrd="0" parTransId="{55F0EA03-DC53-4C9E-AA51-63F309CF52C7}" sibTransId="{CC8C18B3-D966-43F9-A803-0BECE91A5D10}"/>
    <dgm:cxn modelId="{0FF5BCF9-25DE-42B3-97F1-3F5038F99B6E}" srcId="{9B68605A-D3DD-43E9-AA7F-B6CD297CF849}" destId="{EEDE6DBB-CF61-41E2-84CD-26479B26020C}" srcOrd="4" destOrd="0" parTransId="{EC569FE9-A23C-4436-8516-12DEE1B09D24}" sibTransId="{D121A198-04E8-4231-859C-F5A3FC7B8AFC}"/>
    <dgm:cxn modelId="{45B2B3FA-97F6-4F48-94FC-3E340720AB67}" type="presOf" srcId="{9B68605A-D3DD-43E9-AA7F-B6CD297CF849}" destId="{4B891125-1E9E-4042-A8CD-B2DF8419654E}" srcOrd="0" destOrd="0" presId="urn:microsoft.com/office/officeart/2018/2/layout/IconVerticalSolidList"/>
    <dgm:cxn modelId="{81C3893F-F316-4C6D-A836-38671EE1CE31}" type="presParOf" srcId="{4B891125-1E9E-4042-A8CD-B2DF8419654E}" destId="{0EF98407-EB28-4D9A-9682-E1790AD49FD5}" srcOrd="0" destOrd="0" presId="urn:microsoft.com/office/officeart/2018/2/layout/IconVerticalSolidList"/>
    <dgm:cxn modelId="{3A6F1BE4-8EA6-4A11-AE02-51B660BD00C1}" type="presParOf" srcId="{0EF98407-EB28-4D9A-9682-E1790AD49FD5}" destId="{DEABDFE4-58D4-467D-B38C-5FFBC321490F}" srcOrd="0" destOrd="0" presId="urn:microsoft.com/office/officeart/2018/2/layout/IconVerticalSolidList"/>
    <dgm:cxn modelId="{01A3ACD8-2592-49C4-986B-79259DACDB7A}" type="presParOf" srcId="{0EF98407-EB28-4D9A-9682-E1790AD49FD5}" destId="{C49D73DA-3F5E-44DF-AC23-DD9DE7550721}" srcOrd="1" destOrd="0" presId="urn:microsoft.com/office/officeart/2018/2/layout/IconVerticalSolidList"/>
    <dgm:cxn modelId="{40572DD3-0EFE-4842-A1A1-2F7FAB0480C4}" type="presParOf" srcId="{0EF98407-EB28-4D9A-9682-E1790AD49FD5}" destId="{ABF046FB-F634-4494-8B54-2708781F664F}" srcOrd="2" destOrd="0" presId="urn:microsoft.com/office/officeart/2018/2/layout/IconVerticalSolidList"/>
    <dgm:cxn modelId="{37849E12-9534-4AB5-9F7B-DDA337FF6E9B}" type="presParOf" srcId="{0EF98407-EB28-4D9A-9682-E1790AD49FD5}" destId="{34C96BC8-04C1-408E-ADC9-6C5769D890CB}" srcOrd="3" destOrd="0" presId="urn:microsoft.com/office/officeart/2018/2/layout/IconVerticalSolidList"/>
    <dgm:cxn modelId="{F6F19487-17B9-41CE-8B37-02324C3D1FD8}" type="presParOf" srcId="{4B891125-1E9E-4042-A8CD-B2DF8419654E}" destId="{F50FE35F-ACFB-4E2C-A777-6F65C1D56205}" srcOrd="1" destOrd="0" presId="urn:microsoft.com/office/officeart/2018/2/layout/IconVerticalSolidList"/>
    <dgm:cxn modelId="{369E3579-3D6A-4715-9820-0A1BB4D6D77B}" type="presParOf" srcId="{4B891125-1E9E-4042-A8CD-B2DF8419654E}" destId="{5DDA2928-9102-4D08-8CE4-0A4969CE2987}" srcOrd="2" destOrd="0" presId="urn:microsoft.com/office/officeart/2018/2/layout/IconVerticalSolidList"/>
    <dgm:cxn modelId="{969307D5-F49D-43B2-94AD-2E116B84CD98}" type="presParOf" srcId="{5DDA2928-9102-4D08-8CE4-0A4969CE2987}" destId="{7803BB78-2760-4306-ABD4-7ED55460A98A}" srcOrd="0" destOrd="0" presId="urn:microsoft.com/office/officeart/2018/2/layout/IconVerticalSolidList"/>
    <dgm:cxn modelId="{78C11AAD-F96A-43DE-9409-378B04270DB3}" type="presParOf" srcId="{5DDA2928-9102-4D08-8CE4-0A4969CE2987}" destId="{D3998317-2CF6-4BA0-8C30-4D6777504B92}" srcOrd="1" destOrd="0" presId="urn:microsoft.com/office/officeart/2018/2/layout/IconVerticalSolidList"/>
    <dgm:cxn modelId="{C590D04A-9812-445C-B7DD-D131CA9C1A16}" type="presParOf" srcId="{5DDA2928-9102-4D08-8CE4-0A4969CE2987}" destId="{95CAC413-1B2B-41C4-BC1D-4E230A3519CF}" srcOrd="2" destOrd="0" presId="urn:microsoft.com/office/officeart/2018/2/layout/IconVerticalSolidList"/>
    <dgm:cxn modelId="{0A600C42-7E53-4549-9D13-93B77C8F2B3A}" type="presParOf" srcId="{5DDA2928-9102-4D08-8CE4-0A4969CE2987}" destId="{1E0FBED8-9974-4C53-B481-26F85D733B68}" srcOrd="3" destOrd="0" presId="urn:microsoft.com/office/officeart/2018/2/layout/IconVerticalSolidList"/>
    <dgm:cxn modelId="{C9433B36-CCFB-4706-9B48-64F87341250B}" type="presParOf" srcId="{4B891125-1E9E-4042-A8CD-B2DF8419654E}" destId="{74B59F8A-95EE-4656-BBF8-11131425FF48}" srcOrd="3" destOrd="0" presId="urn:microsoft.com/office/officeart/2018/2/layout/IconVerticalSolidList"/>
    <dgm:cxn modelId="{AED5A550-9EA1-47B0-A23F-A5CAE65FE01E}" type="presParOf" srcId="{4B891125-1E9E-4042-A8CD-B2DF8419654E}" destId="{416B8EDC-C8B3-49DA-99B8-2ABB670EDAF8}" srcOrd="4" destOrd="0" presId="urn:microsoft.com/office/officeart/2018/2/layout/IconVerticalSolidList"/>
    <dgm:cxn modelId="{7EC89856-91E8-48E9-8CAF-EE90C70E13D2}" type="presParOf" srcId="{416B8EDC-C8B3-49DA-99B8-2ABB670EDAF8}" destId="{FBC5285E-335F-4B5E-83DF-051938225DD2}" srcOrd="0" destOrd="0" presId="urn:microsoft.com/office/officeart/2018/2/layout/IconVerticalSolidList"/>
    <dgm:cxn modelId="{F11B2613-C9B5-4C21-848E-EF97E8B92C63}" type="presParOf" srcId="{416B8EDC-C8B3-49DA-99B8-2ABB670EDAF8}" destId="{5D2607EF-47A0-4C70-9F20-EFE8D967B8B7}" srcOrd="1" destOrd="0" presId="urn:microsoft.com/office/officeart/2018/2/layout/IconVerticalSolidList"/>
    <dgm:cxn modelId="{D61E5885-8C64-4059-90DD-8901A0D47110}" type="presParOf" srcId="{416B8EDC-C8B3-49DA-99B8-2ABB670EDAF8}" destId="{63CEB29F-12B0-464C-92DE-E45C3DC43F38}" srcOrd="2" destOrd="0" presId="urn:microsoft.com/office/officeart/2018/2/layout/IconVerticalSolidList"/>
    <dgm:cxn modelId="{C042456D-A3CE-4625-83D5-084A518ABF28}" type="presParOf" srcId="{416B8EDC-C8B3-49DA-99B8-2ABB670EDAF8}" destId="{E36AED25-5D4B-44B4-86B2-0DB7818775A3}" srcOrd="3" destOrd="0" presId="urn:microsoft.com/office/officeart/2018/2/layout/IconVerticalSolidList"/>
    <dgm:cxn modelId="{6881E215-0C67-4D09-BDC4-CF10074F1A92}" type="presParOf" srcId="{4B891125-1E9E-4042-A8CD-B2DF8419654E}" destId="{25F75D8E-FC54-4027-82F4-F90C4482FDDE}" srcOrd="5" destOrd="0" presId="urn:microsoft.com/office/officeart/2018/2/layout/IconVerticalSolidList"/>
    <dgm:cxn modelId="{D724D94D-0725-4E07-8A28-AA9933AAB6B4}" type="presParOf" srcId="{4B891125-1E9E-4042-A8CD-B2DF8419654E}" destId="{F675B5E0-3671-4A49-99AC-1F5E44F80E99}" srcOrd="6" destOrd="0" presId="urn:microsoft.com/office/officeart/2018/2/layout/IconVerticalSolidList"/>
    <dgm:cxn modelId="{5697C94D-A94C-4733-97C7-A5B516490F57}" type="presParOf" srcId="{F675B5E0-3671-4A49-99AC-1F5E44F80E99}" destId="{74451035-9070-4BF6-A125-2D0E66554AE3}" srcOrd="0" destOrd="0" presId="urn:microsoft.com/office/officeart/2018/2/layout/IconVerticalSolidList"/>
    <dgm:cxn modelId="{E5E69596-4AE6-4B7F-94C4-5D13282F12BD}" type="presParOf" srcId="{F675B5E0-3671-4A49-99AC-1F5E44F80E99}" destId="{7AD9117A-A6E5-425E-81F1-23A62BB89926}" srcOrd="1" destOrd="0" presId="urn:microsoft.com/office/officeart/2018/2/layout/IconVerticalSolidList"/>
    <dgm:cxn modelId="{81035629-33D7-4227-8636-65D7D6E9C31F}" type="presParOf" srcId="{F675B5E0-3671-4A49-99AC-1F5E44F80E99}" destId="{DC0CEBD4-E2BD-42C4-9D28-268C1917BD53}" srcOrd="2" destOrd="0" presId="urn:microsoft.com/office/officeart/2018/2/layout/IconVerticalSolidList"/>
    <dgm:cxn modelId="{613057C0-EF86-4334-9970-447B39D0084F}" type="presParOf" srcId="{F675B5E0-3671-4A49-99AC-1F5E44F80E99}" destId="{AEBC680C-8C47-438B-9A2A-F5BAE2E6C8F1}" srcOrd="3" destOrd="0" presId="urn:microsoft.com/office/officeart/2018/2/layout/IconVerticalSolidList"/>
    <dgm:cxn modelId="{09AEE149-CDB4-41D9-A98F-8B18228DF3A1}" type="presParOf" srcId="{4B891125-1E9E-4042-A8CD-B2DF8419654E}" destId="{B4B8D666-2371-4599-97BD-8BAA6874E6E0}" srcOrd="7" destOrd="0" presId="urn:microsoft.com/office/officeart/2018/2/layout/IconVerticalSolidList"/>
    <dgm:cxn modelId="{7B56627F-BC4F-4DA8-8DB8-4BAEFF0BD841}" type="presParOf" srcId="{4B891125-1E9E-4042-A8CD-B2DF8419654E}" destId="{7AC8F9C4-8983-43A4-B595-7A4BF3DF5786}" srcOrd="8" destOrd="0" presId="urn:microsoft.com/office/officeart/2018/2/layout/IconVerticalSolidList"/>
    <dgm:cxn modelId="{4FBCA69D-2A94-42BB-A020-0961E10F9E36}" type="presParOf" srcId="{7AC8F9C4-8983-43A4-B595-7A4BF3DF5786}" destId="{A01B9D2D-2546-4734-8346-D7E35E1E5796}" srcOrd="0" destOrd="0" presId="urn:microsoft.com/office/officeart/2018/2/layout/IconVerticalSolidList"/>
    <dgm:cxn modelId="{008A698D-60AD-4574-986B-5240CB845352}" type="presParOf" srcId="{7AC8F9C4-8983-43A4-B595-7A4BF3DF5786}" destId="{04A66D3E-C126-4C9D-BDC4-B86903FAE30B}" srcOrd="1" destOrd="0" presId="urn:microsoft.com/office/officeart/2018/2/layout/IconVerticalSolidList"/>
    <dgm:cxn modelId="{945D669D-3214-4FA8-A67E-9734710CCE99}" type="presParOf" srcId="{7AC8F9C4-8983-43A4-B595-7A4BF3DF5786}" destId="{58CCE005-9B37-4D14-A4D6-6B316653424E}" srcOrd="2" destOrd="0" presId="urn:microsoft.com/office/officeart/2018/2/layout/IconVerticalSolidList"/>
    <dgm:cxn modelId="{088BD4F6-0CB6-468D-AF60-AEE72EE2FF6D}" type="presParOf" srcId="{7AC8F9C4-8983-43A4-B595-7A4BF3DF5786}" destId="{6A948A60-E854-47AE-A100-8224BDE8747A}" srcOrd="3" destOrd="0" presId="urn:microsoft.com/office/officeart/2018/2/layout/IconVerticalSolidList"/>
    <dgm:cxn modelId="{F21DF4E4-ACBE-40F8-AEE1-CF59547347E4}" type="presParOf" srcId="{4B891125-1E9E-4042-A8CD-B2DF8419654E}" destId="{D8AC61F5-8FA5-4C82-925D-0A273385C5FB}" srcOrd="9" destOrd="0" presId="urn:microsoft.com/office/officeart/2018/2/layout/IconVerticalSolidList"/>
    <dgm:cxn modelId="{E84FDF2B-CCB5-48C3-B8CE-B61CD7E596BC}" type="presParOf" srcId="{4B891125-1E9E-4042-A8CD-B2DF8419654E}" destId="{62CC4B83-6E51-410E-9357-03AC9DAF6209}" srcOrd="10" destOrd="0" presId="urn:microsoft.com/office/officeart/2018/2/layout/IconVerticalSolidList"/>
    <dgm:cxn modelId="{D4966C13-21F1-4CD3-9BA7-DEDA377DB2A1}" type="presParOf" srcId="{62CC4B83-6E51-410E-9357-03AC9DAF6209}" destId="{EAC4C16C-1CAF-48E4-B24F-3FAF786F3BDA}" srcOrd="0" destOrd="0" presId="urn:microsoft.com/office/officeart/2018/2/layout/IconVerticalSolidList"/>
    <dgm:cxn modelId="{BA6520DB-A34F-4A8D-9062-F29EAC0B27AD}" type="presParOf" srcId="{62CC4B83-6E51-410E-9357-03AC9DAF6209}" destId="{A04B7515-01ED-4709-94C6-E839D012A47B}" srcOrd="1" destOrd="0" presId="urn:microsoft.com/office/officeart/2018/2/layout/IconVerticalSolidList"/>
    <dgm:cxn modelId="{4547694F-7BC5-49A9-9F3F-057BFE5406A5}" type="presParOf" srcId="{62CC4B83-6E51-410E-9357-03AC9DAF6209}" destId="{3CB7E48A-2E32-4A21-B3D3-C62DE4CC8149}" srcOrd="2" destOrd="0" presId="urn:microsoft.com/office/officeart/2018/2/layout/IconVerticalSolidList"/>
    <dgm:cxn modelId="{056F421B-11D7-4918-A331-6EE02887036E}" type="presParOf" srcId="{62CC4B83-6E51-410E-9357-03AC9DAF6209}" destId="{53A51B56-2458-41C9-B587-2C8FFF5B69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96F3D-B7B3-4C58-BF95-439C38698A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64F8D-0AC6-442C-B326-51BF264940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Driving Change Through Data: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Refine promo placement strategies, leveraging detailed viewer data to enhance engagement and maximize advertising revenue.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2D5CFF-2C20-438E-8D8A-1AC8F85D6078}" type="parTrans" cxnId="{CF5DD527-0CEC-48FC-A1BA-71FB642DF688}">
      <dgm:prSet/>
      <dgm:spPr/>
      <dgm:t>
        <a:bodyPr/>
        <a:lstStyle/>
        <a:p>
          <a:endParaRPr lang="en-US"/>
        </a:p>
      </dgm:t>
    </dgm:pt>
    <dgm:pt modelId="{9D68C171-5EF2-4A2C-B156-B36D318519EE}" type="sibTrans" cxnId="{CF5DD527-0CEC-48FC-A1BA-71FB642DF688}">
      <dgm:prSet/>
      <dgm:spPr/>
      <dgm:t>
        <a:bodyPr/>
        <a:lstStyle/>
        <a:p>
          <a:endParaRPr lang="en-US"/>
        </a:p>
      </dgm:t>
    </dgm:pt>
    <dgm:pt modelId="{D90F0D0A-5684-404D-AA2A-0D8A1638A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Aligning Goals: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initiative aligns with our strategic goal to not only maintain but expand our market leadership through innovation.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F244D-9E77-4B9D-BAF9-ABA1AF03E9A8}" type="parTrans" cxnId="{1A80F815-F60D-49EC-AA48-7EA50C2440D2}">
      <dgm:prSet/>
      <dgm:spPr/>
      <dgm:t>
        <a:bodyPr/>
        <a:lstStyle/>
        <a:p>
          <a:endParaRPr lang="en-US"/>
        </a:p>
      </dgm:t>
    </dgm:pt>
    <dgm:pt modelId="{E6995EE7-2E17-482A-8DCD-068316847A46}" type="sibTrans" cxnId="{1A80F815-F60D-49EC-AA48-7EA50C2440D2}">
      <dgm:prSet/>
      <dgm:spPr/>
      <dgm:t>
        <a:bodyPr/>
        <a:lstStyle/>
        <a:p>
          <a:endParaRPr lang="en-US"/>
        </a:p>
      </dgm:t>
    </dgm:pt>
    <dgm:pt modelId="{28A1E169-CAFE-42FC-B3E2-858D7FA26539}" type="pres">
      <dgm:prSet presAssocID="{74796F3D-B7B3-4C58-BF95-439C38698A90}" presName="root" presStyleCnt="0">
        <dgm:presLayoutVars>
          <dgm:dir/>
          <dgm:resizeHandles val="exact"/>
        </dgm:presLayoutVars>
      </dgm:prSet>
      <dgm:spPr/>
    </dgm:pt>
    <dgm:pt modelId="{787CA296-B5D7-4D12-BCB2-E98B838B233E}" type="pres">
      <dgm:prSet presAssocID="{44664F8D-0AC6-442C-B326-51BF2649409F}" presName="compNode" presStyleCnt="0"/>
      <dgm:spPr/>
    </dgm:pt>
    <dgm:pt modelId="{4A47BC71-CB7E-473F-9933-93E980FAC526}" type="pres">
      <dgm:prSet presAssocID="{44664F8D-0AC6-442C-B326-51BF2649409F}" presName="bgRect" presStyleLbl="bgShp" presStyleIdx="0" presStyleCnt="2"/>
      <dgm:spPr/>
    </dgm:pt>
    <dgm:pt modelId="{C2B23407-D076-4553-8507-A21EB04FB8FF}" type="pres">
      <dgm:prSet presAssocID="{44664F8D-0AC6-442C-B326-51BF264940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88AFFDB-972D-40C9-9F39-DBEFE3C1E26D}" type="pres">
      <dgm:prSet presAssocID="{44664F8D-0AC6-442C-B326-51BF2649409F}" presName="spaceRect" presStyleCnt="0"/>
      <dgm:spPr/>
    </dgm:pt>
    <dgm:pt modelId="{582FB39F-4586-4CA4-A599-6468A743989E}" type="pres">
      <dgm:prSet presAssocID="{44664F8D-0AC6-442C-B326-51BF2649409F}" presName="parTx" presStyleLbl="revTx" presStyleIdx="0" presStyleCnt="2">
        <dgm:presLayoutVars>
          <dgm:chMax val="0"/>
          <dgm:chPref val="0"/>
        </dgm:presLayoutVars>
      </dgm:prSet>
      <dgm:spPr/>
    </dgm:pt>
    <dgm:pt modelId="{56689788-07ED-4FCC-A192-B7582468996C}" type="pres">
      <dgm:prSet presAssocID="{9D68C171-5EF2-4A2C-B156-B36D318519EE}" presName="sibTrans" presStyleCnt="0"/>
      <dgm:spPr/>
    </dgm:pt>
    <dgm:pt modelId="{E7F7AE1E-1C9C-46E4-AE2F-72E0CA73B915}" type="pres">
      <dgm:prSet presAssocID="{D90F0D0A-5684-404D-AA2A-0D8A1638A056}" presName="compNode" presStyleCnt="0"/>
      <dgm:spPr/>
    </dgm:pt>
    <dgm:pt modelId="{312625BE-3D6B-4546-82B5-4E66108D21B1}" type="pres">
      <dgm:prSet presAssocID="{D90F0D0A-5684-404D-AA2A-0D8A1638A056}" presName="bgRect" presStyleLbl="bgShp" presStyleIdx="1" presStyleCnt="2"/>
      <dgm:spPr/>
    </dgm:pt>
    <dgm:pt modelId="{4AFEF3A3-8FE8-45D1-A19A-613BBFFC00BF}" type="pres">
      <dgm:prSet presAssocID="{D90F0D0A-5684-404D-AA2A-0D8A1638A0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412DB4C-1462-4A64-B383-FB64D2CE0BD5}" type="pres">
      <dgm:prSet presAssocID="{D90F0D0A-5684-404D-AA2A-0D8A1638A056}" presName="spaceRect" presStyleCnt="0"/>
      <dgm:spPr/>
    </dgm:pt>
    <dgm:pt modelId="{0F41980B-E83A-4529-9ACC-821051E3C588}" type="pres">
      <dgm:prSet presAssocID="{D90F0D0A-5684-404D-AA2A-0D8A1638A0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80F815-F60D-49EC-AA48-7EA50C2440D2}" srcId="{74796F3D-B7B3-4C58-BF95-439C38698A90}" destId="{D90F0D0A-5684-404D-AA2A-0D8A1638A056}" srcOrd="1" destOrd="0" parTransId="{1F9F244D-9E77-4B9D-BAF9-ABA1AF03E9A8}" sibTransId="{E6995EE7-2E17-482A-8DCD-068316847A46}"/>
    <dgm:cxn modelId="{99B01624-E26B-4641-9EE5-E9B6D288A500}" type="presOf" srcId="{74796F3D-B7B3-4C58-BF95-439C38698A90}" destId="{28A1E169-CAFE-42FC-B3E2-858D7FA26539}" srcOrd="0" destOrd="0" presId="urn:microsoft.com/office/officeart/2018/2/layout/IconVerticalSolidList"/>
    <dgm:cxn modelId="{CF5DD527-0CEC-48FC-A1BA-71FB642DF688}" srcId="{74796F3D-B7B3-4C58-BF95-439C38698A90}" destId="{44664F8D-0AC6-442C-B326-51BF2649409F}" srcOrd="0" destOrd="0" parTransId="{422D5CFF-2C20-438E-8D8A-1AC8F85D6078}" sibTransId="{9D68C171-5EF2-4A2C-B156-B36D318519EE}"/>
    <dgm:cxn modelId="{D8A2A96F-23E3-49B4-88F2-CCBC9FBFA256}" type="presOf" srcId="{44664F8D-0AC6-442C-B326-51BF2649409F}" destId="{582FB39F-4586-4CA4-A599-6468A743989E}" srcOrd="0" destOrd="0" presId="urn:microsoft.com/office/officeart/2018/2/layout/IconVerticalSolidList"/>
    <dgm:cxn modelId="{E79B3CAB-6202-43C0-91A7-ECAD280C2A2F}" type="presOf" srcId="{D90F0D0A-5684-404D-AA2A-0D8A1638A056}" destId="{0F41980B-E83A-4529-9ACC-821051E3C588}" srcOrd="0" destOrd="0" presId="urn:microsoft.com/office/officeart/2018/2/layout/IconVerticalSolidList"/>
    <dgm:cxn modelId="{2B86E562-30B3-4587-B7CC-DC5E3F467D5E}" type="presParOf" srcId="{28A1E169-CAFE-42FC-B3E2-858D7FA26539}" destId="{787CA296-B5D7-4D12-BCB2-E98B838B233E}" srcOrd="0" destOrd="0" presId="urn:microsoft.com/office/officeart/2018/2/layout/IconVerticalSolidList"/>
    <dgm:cxn modelId="{B03179F7-7D03-4CA4-8879-E4EFDC308AF3}" type="presParOf" srcId="{787CA296-B5D7-4D12-BCB2-E98B838B233E}" destId="{4A47BC71-CB7E-473F-9933-93E980FAC526}" srcOrd="0" destOrd="0" presId="urn:microsoft.com/office/officeart/2018/2/layout/IconVerticalSolidList"/>
    <dgm:cxn modelId="{8A835219-6FB9-499B-AB75-721D65AC4233}" type="presParOf" srcId="{787CA296-B5D7-4D12-BCB2-E98B838B233E}" destId="{C2B23407-D076-4553-8507-A21EB04FB8FF}" srcOrd="1" destOrd="0" presId="urn:microsoft.com/office/officeart/2018/2/layout/IconVerticalSolidList"/>
    <dgm:cxn modelId="{3EC7E6FA-C843-46F7-BC74-0CEF76A2D647}" type="presParOf" srcId="{787CA296-B5D7-4D12-BCB2-E98B838B233E}" destId="{188AFFDB-972D-40C9-9F39-DBEFE3C1E26D}" srcOrd="2" destOrd="0" presId="urn:microsoft.com/office/officeart/2018/2/layout/IconVerticalSolidList"/>
    <dgm:cxn modelId="{6859ACF8-F044-4BAE-A6F8-5F0ED3F2B71A}" type="presParOf" srcId="{787CA296-B5D7-4D12-BCB2-E98B838B233E}" destId="{582FB39F-4586-4CA4-A599-6468A743989E}" srcOrd="3" destOrd="0" presId="urn:microsoft.com/office/officeart/2018/2/layout/IconVerticalSolidList"/>
    <dgm:cxn modelId="{F9CA8EC8-221A-44A4-B607-7B7048BFD811}" type="presParOf" srcId="{28A1E169-CAFE-42FC-B3E2-858D7FA26539}" destId="{56689788-07ED-4FCC-A192-B7582468996C}" srcOrd="1" destOrd="0" presId="urn:microsoft.com/office/officeart/2018/2/layout/IconVerticalSolidList"/>
    <dgm:cxn modelId="{8B4C8C9E-A7BE-460C-B15A-E5B140147CB8}" type="presParOf" srcId="{28A1E169-CAFE-42FC-B3E2-858D7FA26539}" destId="{E7F7AE1E-1C9C-46E4-AE2F-72E0CA73B915}" srcOrd="2" destOrd="0" presId="urn:microsoft.com/office/officeart/2018/2/layout/IconVerticalSolidList"/>
    <dgm:cxn modelId="{50D17F2E-C5E4-4487-B2C0-8FB8D02CC770}" type="presParOf" srcId="{E7F7AE1E-1C9C-46E4-AE2F-72E0CA73B915}" destId="{312625BE-3D6B-4546-82B5-4E66108D21B1}" srcOrd="0" destOrd="0" presId="urn:microsoft.com/office/officeart/2018/2/layout/IconVerticalSolidList"/>
    <dgm:cxn modelId="{53CB73AA-0FC4-4336-80FE-E6C3575E0F81}" type="presParOf" srcId="{E7F7AE1E-1C9C-46E4-AE2F-72E0CA73B915}" destId="{4AFEF3A3-8FE8-45D1-A19A-613BBFFC00BF}" srcOrd="1" destOrd="0" presId="urn:microsoft.com/office/officeart/2018/2/layout/IconVerticalSolidList"/>
    <dgm:cxn modelId="{C3A71A38-6C1A-4D0A-84CE-DBE6D7720379}" type="presParOf" srcId="{E7F7AE1E-1C9C-46E4-AE2F-72E0CA73B915}" destId="{8412DB4C-1462-4A64-B383-FB64D2CE0BD5}" srcOrd="2" destOrd="0" presId="urn:microsoft.com/office/officeart/2018/2/layout/IconVerticalSolidList"/>
    <dgm:cxn modelId="{B6030D0A-697A-44C0-AFD5-7D415B03642B}" type="presParOf" srcId="{E7F7AE1E-1C9C-46E4-AE2F-72E0CA73B915}" destId="{0F41980B-E83A-4529-9ACC-821051E3C5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A9E4-53F7-412C-A82A-367795A0B0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EC9F9-9018-4D03-B1EE-7748455D534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i="0" dirty="0">
              <a:latin typeface="Times New Roman" panose="02020603050405020304" pitchFamily="18" charset="0"/>
              <a:cs typeface="Times New Roman" panose="02020603050405020304" pitchFamily="18" charset="0"/>
            </a:rPr>
            <a:t>Schedules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</a:p>
      </dgm:t>
    </dgm:pt>
    <dgm:pt modelId="{AC5AE7CB-77CA-469B-B133-ADF3A524FBA5}" type="parTrans" cxnId="{743CEFC9-37B6-492A-ABC9-DCDCDE620594}">
      <dgm:prSet/>
      <dgm:spPr/>
      <dgm:t>
        <a:bodyPr/>
        <a:lstStyle/>
        <a:p>
          <a:endParaRPr lang="en-US"/>
        </a:p>
      </dgm:t>
    </dgm:pt>
    <dgm:pt modelId="{A967EA83-5713-4B66-9C58-A3B583356C34}" type="sibTrans" cxnId="{743CEFC9-37B6-492A-ABC9-DCDCDE620594}">
      <dgm:prSet/>
      <dgm:spPr/>
      <dgm:t>
        <a:bodyPr/>
        <a:lstStyle/>
        <a:p>
          <a:endParaRPr lang="en-US"/>
        </a:p>
      </dgm:t>
    </dgm:pt>
    <dgm:pt modelId="{421E2897-7A10-43C5-ADC8-5123B3EAD69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Promotions Information</a:t>
          </a:r>
        </a:p>
      </dgm:t>
    </dgm:pt>
    <dgm:pt modelId="{FD882BBA-05CC-4BE5-BBE4-C83602B41E5A}" type="parTrans" cxnId="{603DE526-59E5-4ED9-A914-45C83E2AEA51}">
      <dgm:prSet/>
      <dgm:spPr/>
      <dgm:t>
        <a:bodyPr/>
        <a:lstStyle/>
        <a:p>
          <a:endParaRPr lang="en-US"/>
        </a:p>
      </dgm:t>
    </dgm:pt>
    <dgm:pt modelId="{92CABDA9-8813-4094-8E06-CA0B59EB0EE8}" type="sibTrans" cxnId="{603DE526-59E5-4ED9-A914-45C83E2AEA51}">
      <dgm:prSet/>
      <dgm:spPr/>
      <dgm:t>
        <a:bodyPr/>
        <a:lstStyle/>
        <a:p>
          <a:endParaRPr lang="en-US"/>
        </a:p>
      </dgm:t>
    </dgm:pt>
    <dgm:pt modelId="{CF3A1E73-78D6-4DEC-A313-10BB6C570996}" type="pres">
      <dgm:prSet presAssocID="{739CA9E4-53F7-412C-A82A-367795A0B09F}" presName="root" presStyleCnt="0">
        <dgm:presLayoutVars>
          <dgm:dir/>
          <dgm:resizeHandles val="exact"/>
        </dgm:presLayoutVars>
      </dgm:prSet>
      <dgm:spPr/>
    </dgm:pt>
    <dgm:pt modelId="{D444305A-D835-445E-85FB-D17CFCC470C4}" type="pres">
      <dgm:prSet presAssocID="{577EC9F9-9018-4D03-B1EE-7748455D5346}" presName="compNode" presStyleCnt="0"/>
      <dgm:spPr/>
    </dgm:pt>
    <dgm:pt modelId="{30545BE0-DA7B-417F-8DD1-0856B391F2B4}" type="pres">
      <dgm:prSet presAssocID="{577EC9F9-9018-4D03-B1EE-7748455D5346}" presName="iconRect" presStyleLbl="node1" presStyleIdx="0" presStyleCnt="2" custLinFactNeighborX="74156" custLinFactNeighborY="1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E6E68B6-8ACD-4495-AAB8-E8953D3DC643}" type="pres">
      <dgm:prSet presAssocID="{577EC9F9-9018-4D03-B1EE-7748455D5346}" presName="iconSpace" presStyleCnt="0"/>
      <dgm:spPr/>
    </dgm:pt>
    <dgm:pt modelId="{506C2AD8-036A-4EFB-8759-CD53EEFAB959}" type="pres">
      <dgm:prSet presAssocID="{577EC9F9-9018-4D03-B1EE-7748455D5346}" presName="parTx" presStyleLbl="revTx" presStyleIdx="0" presStyleCnt="4" custLinFactNeighborY="5040">
        <dgm:presLayoutVars>
          <dgm:chMax val="0"/>
          <dgm:chPref val="0"/>
        </dgm:presLayoutVars>
      </dgm:prSet>
      <dgm:spPr/>
    </dgm:pt>
    <dgm:pt modelId="{24FFC79F-7503-44E4-AB55-D6D081002AC9}" type="pres">
      <dgm:prSet presAssocID="{577EC9F9-9018-4D03-B1EE-7748455D5346}" presName="txSpace" presStyleCnt="0"/>
      <dgm:spPr/>
    </dgm:pt>
    <dgm:pt modelId="{6CE2D9C7-85DA-4B31-B796-636BCF13EA23}" type="pres">
      <dgm:prSet presAssocID="{577EC9F9-9018-4D03-B1EE-7748455D5346}" presName="desTx" presStyleLbl="revTx" presStyleIdx="1" presStyleCnt="4">
        <dgm:presLayoutVars/>
      </dgm:prSet>
      <dgm:spPr/>
    </dgm:pt>
    <dgm:pt modelId="{A9331944-F4AA-45DF-8268-F06DBD5CC367}" type="pres">
      <dgm:prSet presAssocID="{A967EA83-5713-4B66-9C58-A3B583356C34}" presName="sibTrans" presStyleCnt="0"/>
      <dgm:spPr/>
    </dgm:pt>
    <dgm:pt modelId="{E0145C85-6BF4-4DB5-8417-496679F6EABC}" type="pres">
      <dgm:prSet presAssocID="{421E2897-7A10-43C5-ADC8-5123B3EAD696}" presName="compNode" presStyleCnt="0"/>
      <dgm:spPr/>
    </dgm:pt>
    <dgm:pt modelId="{90ED8766-284A-40FA-A6F9-530A634AD14D}" type="pres">
      <dgm:prSet presAssocID="{421E2897-7A10-43C5-ADC8-5123B3EAD696}" presName="iconRect" presStyleLbl="node1" presStyleIdx="1" presStyleCnt="2" custLinFactX="56231" custLinFactNeighborX="100000" custLinFactNeighborY="36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8743DAFF-C584-4953-8FB0-60D9E1E11C9B}" type="pres">
      <dgm:prSet presAssocID="{421E2897-7A10-43C5-ADC8-5123B3EAD696}" presName="iconSpace" presStyleCnt="0"/>
      <dgm:spPr/>
    </dgm:pt>
    <dgm:pt modelId="{4776D751-7DC0-4DCA-BB8A-212B4E3662E6}" type="pres">
      <dgm:prSet presAssocID="{421E2897-7A10-43C5-ADC8-5123B3EAD696}" presName="parTx" presStyleLbl="revTx" presStyleIdx="2" presStyleCnt="4" custLinFactNeighborX="18628" custLinFactNeighborY="1680">
        <dgm:presLayoutVars>
          <dgm:chMax val="0"/>
          <dgm:chPref val="0"/>
        </dgm:presLayoutVars>
      </dgm:prSet>
      <dgm:spPr/>
    </dgm:pt>
    <dgm:pt modelId="{720F8F29-B355-40B8-A733-AF3AF5148E05}" type="pres">
      <dgm:prSet presAssocID="{421E2897-7A10-43C5-ADC8-5123B3EAD696}" presName="txSpace" presStyleCnt="0"/>
      <dgm:spPr/>
    </dgm:pt>
    <dgm:pt modelId="{E9ED5E93-6089-46CF-898A-38F8A227DBE4}" type="pres">
      <dgm:prSet presAssocID="{421E2897-7A10-43C5-ADC8-5123B3EAD696}" presName="desTx" presStyleLbl="revTx" presStyleIdx="3" presStyleCnt="4">
        <dgm:presLayoutVars/>
      </dgm:prSet>
      <dgm:spPr/>
    </dgm:pt>
  </dgm:ptLst>
  <dgm:cxnLst>
    <dgm:cxn modelId="{603DE526-59E5-4ED9-A914-45C83E2AEA51}" srcId="{739CA9E4-53F7-412C-A82A-367795A0B09F}" destId="{421E2897-7A10-43C5-ADC8-5123B3EAD696}" srcOrd="1" destOrd="0" parTransId="{FD882BBA-05CC-4BE5-BBE4-C83602B41E5A}" sibTransId="{92CABDA9-8813-4094-8E06-CA0B59EB0EE8}"/>
    <dgm:cxn modelId="{7853E62B-DF6C-46BC-BD1D-D94F4EC4FB4F}" type="presOf" srcId="{421E2897-7A10-43C5-ADC8-5123B3EAD696}" destId="{4776D751-7DC0-4DCA-BB8A-212B4E3662E6}" srcOrd="0" destOrd="0" presId="urn:microsoft.com/office/officeart/2018/2/layout/IconLabelDescriptionList"/>
    <dgm:cxn modelId="{743CEFC9-37B6-492A-ABC9-DCDCDE620594}" srcId="{739CA9E4-53F7-412C-A82A-367795A0B09F}" destId="{577EC9F9-9018-4D03-B1EE-7748455D5346}" srcOrd="0" destOrd="0" parTransId="{AC5AE7CB-77CA-469B-B133-ADF3A524FBA5}" sibTransId="{A967EA83-5713-4B66-9C58-A3B583356C34}"/>
    <dgm:cxn modelId="{C94D3FE0-EC6E-491F-8D74-52BED297937A}" type="presOf" srcId="{577EC9F9-9018-4D03-B1EE-7748455D5346}" destId="{506C2AD8-036A-4EFB-8759-CD53EEFAB959}" srcOrd="0" destOrd="0" presId="urn:microsoft.com/office/officeart/2018/2/layout/IconLabelDescriptionList"/>
    <dgm:cxn modelId="{32E295F3-79D8-4305-AE5D-B4E549139712}" type="presOf" srcId="{739CA9E4-53F7-412C-A82A-367795A0B09F}" destId="{CF3A1E73-78D6-4DEC-A313-10BB6C570996}" srcOrd="0" destOrd="0" presId="urn:microsoft.com/office/officeart/2018/2/layout/IconLabelDescriptionList"/>
    <dgm:cxn modelId="{33C498F6-459E-4FBF-BB16-AE033AFFE0C8}" type="presParOf" srcId="{CF3A1E73-78D6-4DEC-A313-10BB6C570996}" destId="{D444305A-D835-445E-85FB-D17CFCC470C4}" srcOrd="0" destOrd="0" presId="urn:microsoft.com/office/officeart/2018/2/layout/IconLabelDescriptionList"/>
    <dgm:cxn modelId="{12797CF8-A3D5-48FA-BC55-4B2BC70F5318}" type="presParOf" srcId="{D444305A-D835-445E-85FB-D17CFCC470C4}" destId="{30545BE0-DA7B-417F-8DD1-0856B391F2B4}" srcOrd="0" destOrd="0" presId="urn:microsoft.com/office/officeart/2018/2/layout/IconLabelDescriptionList"/>
    <dgm:cxn modelId="{FFFC8EC7-F02B-4EE3-A5A3-ED29764E5A7E}" type="presParOf" srcId="{D444305A-D835-445E-85FB-D17CFCC470C4}" destId="{8E6E68B6-8ACD-4495-AAB8-E8953D3DC643}" srcOrd="1" destOrd="0" presId="urn:microsoft.com/office/officeart/2018/2/layout/IconLabelDescriptionList"/>
    <dgm:cxn modelId="{3417962F-9174-4284-B8F8-CAF70BA3227E}" type="presParOf" srcId="{D444305A-D835-445E-85FB-D17CFCC470C4}" destId="{506C2AD8-036A-4EFB-8759-CD53EEFAB959}" srcOrd="2" destOrd="0" presId="urn:microsoft.com/office/officeart/2018/2/layout/IconLabelDescriptionList"/>
    <dgm:cxn modelId="{BCC7A44F-9D94-4CB2-B815-DFCEA19C337D}" type="presParOf" srcId="{D444305A-D835-445E-85FB-D17CFCC470C4}" destId="{24FFC79F-7503-44E4-AB55-D6D081002AC9}" srcOrd="3" destOrd="0" presId="urn:microsoft.com/office/officeart/2018/2/layout/IconLabelDescriptionList"/>
    <dgm:cxn modelId="{6FFBFB9B-9E45-4412-949D-FA84ECCEAB93}" type="presParOf" srcId="{D444305A-D835-445E-85FB-D17CFCC470C4}" destId="{6CE2D9C7-85DA-4B31-B796-636BCF13EA23}" srcOrd="4" destOrd="0" presId="urn:microsoft.com/office/officeart/2018/2/layout/IconLabelDescriptionList"/>
    <dgm:cxn modelId="{ADA0C8FD-966C-4E13-BA5F-1A068750A5E9}" type="presParOf" srcId="{CF3A1E73-78D6-4DEC-A313-10BB6C570996}" destId="{A9331944-F4AA-45DF-8268-F06DBD5CC367}" srcOrd="1" destOrd="0" presId="urn:microsoft.com/office/officeart/2018/2/layout/IconLabelDescriptionList"/>
    <dgm:cxn modelId="{87F2679A-E08F-4A6E-9C44-52A5398F68B4}" type="presParOf" srcId="{CF3A1E73-78D6-4DEC-A313-10BB6C570996}" destId="{E0145C85-6BF4-4DB5-8417-496679F6EABC}" srcOrd="2" destOrd="0" presId="urn:microsoft.com/office/officeart/2018/2/layout/IconLabelDescriptionList"/>
    <dgm:cxn modelId="{39F12588-18D4-4DDA-AE24-C98AAB667784}" type="presParOf" srcId="{E0145C85-6BF4-4DB5-8417-496679F6EABC}" destId="{90ED8766-284A-40FA-A6F9-530A634AD14D}" srcOrd="0" destOrd="0" presId="urn:microsoft.com/office/officeart/2018/2/layout/IconLabelDescriptionList"/>
    <dgm:cxn modelId="{694CE2A6-E77D-4A51-A035-9F93DC2D01A2}" type="presParOf" srcId="{E0145C85-6BF4-4DB5-8417-496679F6EABC}" destId="{8743DAFF-C584-4953-8FB0-60D9E1E11C9B}" srcOrd="1" destOrd="0" presId="urn:microsoft.com/office/officeart/2018/2/layout/IconLabelDescriptionList"/>
    <dgm:cxn modelId="{1C5D5FCF-27F9-4BF5-859A-11CEDE58329D}" type="presParOf" srcId="{E0145C85-6BF4-4DB5-8417-496679F6EABC}" destId="{4776D751-7DC0-4DCA-BB8A-212B4E3662E6}" srcOrd="2" destOrd="0" presId="urn:microsoft.com/office/officeart/2018/2/layout/IconLabelDescriptionList"/>
    <dgm:cxn modelId="{3689EBD8-9C16-4785-8F0B-FFBD1CC5CEA6}" type="presParOf" srcId="{E0145C85-6BF4-4DB5-8417-496679F6EABC}" destId="{720F8F29-B355-40B8-A733-AF3AF5148E05}" srcOrd="3" destOrd="0" presId="urn:microsoft.com/office/officeart/2018/2/layout/IconLabelDescriptionList"/>
    <dgm:cxn modelId="{67BDD947-70ED-4807-8E27-74510573F499}" type="presParOf" srcId="{E0145C85-6BF4-4DB5-8417-496679F6EABC}" destId="{E9ED5E93-6089-46CF-898A-38F8A227DBE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0F3985-0729-4E6D-82F3-121F3FF800B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BBF33-6275-4631-9104-BB53E520FA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data cleaning to ensure accuracy and reliability of analysis</a:t>
          </a:r>
        </a:p>
      </dgm:t>
    </dgm:pt>
    <dgm:pt modelId="{725241FD-9B6A-4E8D-819D-607018B61B2D}" type="parTrans" cxnId="{9F008ED8-B18B-46F4-B388-A6590ADFC031}">
      <dgm:prSet/>
      <dgm:spPr/>
      <dgm:t>
        <a:bodyPr/>
        <a:lstStyle/>
        <a:p>
          <a:endParaRPr lang="en-US"/>
        </a:p>
      </dgm:t>
    </dgm:pt>
    <dgm:pt modelId="{3DE268C7-6470-4CFD-A934-88DE871FA395}" type="sibTrans" cxnId="{9F008ED8-B18B-46F4-B388-A6590ADFC031}">
      <dgm:prSet/>
      <dgm:spPr/>
      <dgm:t>
        <a:bodyPr/>
        <a:lstStyle/>
        <a:p>
          <a:endParaRPr lang="en-US"/>
        </a:p>
      </dgm:t>
    </dgm:pt>
    <dgm:pt modelId="{BE64A397-8471-48CA-9EC0-368D8574E9B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Handling POTENTIAL missing values, correcting errors, standardizing data type formats AND DATA ENCODING</a:t>
          </a:r>
        </a:p>
      </dgm:t>
    </dgm:pt>
    <dgm:pt modelId="{CE3015DB-5C9F-4AD5-849F-5549AF6AA437}" type="parTrans" cxnId="{5179776B-4B81-4BBA-BC57-1E1436B5C453}">
      <dgm:prSet/>
      <dgm:spPr/>
      <dgm:t>
        <a:bodyPr/>
        <a:lstStyle/>
        <a:p>
          <a:endParaRPr lang="en-US"/>
        </a:p>
      </dgm:t>
    </dgm:pt>
    <dgm:pt modelId="{630E2D1F-EF12-4426-A6A5-46A1BDCCA047}" type="sibTrans" cxnId="{5179776B-4B81-4BBA-BC57-1E1436B5C453}">
      <dgm:prSet/>
      <dgm:spPr/>
      <dgm:t>
        <a:bodyPr/>
        <a:lstStyle/>
        <a:p>
          <a:endParaRPr lang="en-US"/>
        </a:p>
      </dgm:t>
    </dgm:pt>
    <dgm:pt modelId="{E6D4A310-C16F-4BBC-8F39-FE2F3E7A09C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Preparing data for insightful analysis and optimization</a:t>
          </a:r>
        </a:p>
      </dgm:t>
    </dgm:pt>
    <dgm:pt modelId="{CBCA6DE3-A226-412C-BA71-581365D469F2}" type="parTrans" cxnId="{80B88AD6-37F9-4D6E-BA9C-780FD28FB847}">
      <dgm:prSet/>
      <dgm:spPr/>
      <dgm:t>
        <a:bodyPr/>
        <a:lstStyle/>
        <a:p>
          <a:endParaRPr lang="en-US"/>
        </a:p>
      </dgm:t>
    </dgm:pt>
    <dgm:pt modelId="{B9163384-D9D8-47CC-9DCC-42E695F86C49}" type="sibTrans" cxnId="{80B88AD6-37F9-4D6E-BA9C-780FD28FB847}">
      <dgm:prSet/>
      <dgm:spPr/>
      <dgm:t>
        <a:bodyPr/>
        <a:lstStyle/>
        <a:p>
          <a:endParaRPr lang="en-US"/>
        </a:p>
      </dgm:t>
    </dgm:pt>
    <dgm:pt modelId="{6318CAD0-93AD-4258-97B3-5BEF38E065C6}" type="pres">
      <dgm:prSet presAssocID="{FE0F3985-0729-4E6D-82F3-121F3FF800B0}" presName="root" presStyleCnt="0">
        <dgm:presLayoutVars>
          <dgm:dir/>
          <dgm:resizeHandles val="exact"/>
        </dgm:presLayoutVars>
      </dgm:prSet>
      <dgm:spPr/>
    </dgm:pt>
    <dgm:pt modelId="{FB7BE955-42D1-48FD-8129-33BE1E2AF314}" type="pres">
      <dgm:prSet presAssocID="{F18BBF33-6275-4631-9104-BB53E520FADF}" presName="compNode" presStyleCnt="0"/>
      <dgm:spPr/>
    </dgm:pt>
    <dgm:pt modelId="{03108496-4F3B-41E9-A31F-C4DDDE8613EE}" type="pres">
      <dgm:prSet presAssocID="{F18BBF33-6275-4631-9104-BB53E520FADF}" presName="iconBgRect" presStyleLbl="bgShp" presStyleIdx="0" presStyleCnt="3"/>
      <dgm:spPr/>
    </dgm:pt>
    <dgm:pt modelId="{0B503348-358B-4D49-8185-C4578323811F}" type="pres">
      <dgm:prSet presAssocID="{F18BBF33-6275-4631-9104-BB53E520FA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F2E654-5202-427C-A9C9-8F4A8CC4DD44}" type="pres">
      <dgm:prSet presAssocID="{F18BBF33-6275-4631-9104-BB53E520FADF}" presName="spaceRect" presStyleCnt="0"/>
      <dgm:spPr/>
    </dgm:pt>
    <dgm:pt modelId="{9C73143B-1FC2-4D35-9210-E1B88A611EA4}" type="pres">
      <dgm:prSet presAssocID="{F18BBF33-6275-4631-9104-BB53E520FADF}" presName="textRect" presStyleLbl="revTx" presStyleIdx="0" presStyleCnt="3" custLinFactNeighborX="604">
        <dgm:presLayoutVars>
          <dgm:chMax val="1"/>
          <dgm:chPref val="1"/>
        </dgm:presLayoutVars>
      </dgm:prSet>
      <dgm:spPr/>
    </dgm:pt>
    <dgm:pt modelId="{93563CC7-D526-4DB8-8E39-78BA750ED95A}" type="pres">
      <dgm:prSet presAssocID="{3DE268C7-6470-4CFD-A934-88DE871FA395}" presName="sibTrans" presStyleCnt="0"/>
      <dgm:spPr/>
    </dgm:pt>
    <dgm:pt modelId="{24D5C82B-E369-4B50-BBE0-33F251CEC029}" type="pres">
      <dgm:prSet presAssocID="{BE64A397-8471-48CA-9EC0-368D8574E9B4}" presName="compNode" presStyleCnt="0"/>
      <dgm:spPr/>
    </dgm:pt>
    <dgm:pt modelId="{AAAFB646-1AB5-4775-B4D9-747B8E435FF4}" type="pres">
      <dgm:prSet presAssocID="{BE64A397-8471-48CA-9EC0-368D8574E9B4}" presName="iconBgRect" presStyleLbl="bgShp" presStyleIdx="1" presStyleCnt="3"/>
      <dgm:spPr/>
    </dgm:pt>
    <dgm:pt modelId="{4D1307B8-5356-412F-B3C8-196EBA057985}" type="pres">
      <dgm:prSet presAssocID="{BE64A397-8471-48CA-9EC0-368D8574E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F479689-AD19-4A21-83FC-67A46A88171C}" type="pres">
      <dgm:prSet presAssocID="{BE64A397-8471-48CA-9EC0-368D8574E9B4}" presName="spaceRect" presStyleCnt="0"/>
      <dgm:spPr/>
    </dgm:pt>
    <dgm:pt modelId="{E9E88103-2975-44A8-AC00-79F42AE3F32A}" type="pres">
      <dgm:prSet presAssocID="{BE64A397-8471-48CA-9EC0-368D8574E9B4}" presName="textRect" presStyleLbl="revTx" presStyleIdx="1" presStyleCnt="3" custLinFactNeighborX="-1510">
        <dgm:presLayoutVars>
          <dgm:chMax val="1"/>
          <dgm:chPref val="1"/>
        </dgm:presLayoutVars>
      </dgm:prSet>
      <dgm:spPr/>
    </dgm:pt>
    <dgm:pt modelId="{3F02D1D5-C4B3-472A-A7C6-B2D27E785CED}" type="pres">
      <dgm:prSet presAssocID="{630E2D1F-EF12-4426-A6A5-46A1BDCCA047}" presName="sibTrans" presStyleCnt="0"/>
      <dgm:spPr/>
    </dgm:pt>
    <dgm:pt modelId="{6A532A01-0B6E-4A20-B301-14605EC16CAE}" type="pres">
      <dgm:prSet presAssocID="{E6D4A310-C16F-4BBC-8F39-FE2F3E7A09C5}" presName="compNode" presStyleCnt="0"/>
      <dgm:spPr/>
    </dgm:pt>
    <dgm:pt modelId="{6224B05D-02D9-42EA-89F5-2B28A31B4BD0}" type="pres">
      <dgm:prSet presAssocID="{E6D4A310-C16F-4BBC-8F39-FE2F3E7A09C5}" presName="iconBgRect" presStyleLbl="bgShp" presStyleIdx="2" presStyleCnt="3"/>
      <dgm:spPr/>
    </dgm:pt>
    <dgm:pt modelId="{99081665-541A-4DEE-8D9E-C5D1BE4A650A}" type="pres">
      <dgm:prSet presAssocID="{E6D4A310-C16F-4BBC-8F39-FE2F3E7A09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A0A306-40F1-474F-A72E-A1D3667F5E37}" type="pres">
      <dgm:prSet presAssocID="{E6D4A310-C16F-4BBC-8F39-FE2F3E7A09C5}" presName="spaceRect" presStyleCnt="0"/>
      <dgm:spPr/>
    </dgm:pt>
    <dgm:pt modelId="{ADA5BEA6-B3F2-4E05-A21F-4D3FDF97E905}" type="pres">
      <dgm:prSet presAssocID="{E6D4A310-C16F-4BBC-8F39-FE2F3E7A09C5}" presName="textRect" presStyleLbl="revTx" presStyleIdx="2" presStyleCnt="3" custLinFactNeighborX="-3605" custLinFactNeighborY="12096">
        <dgm:presLayoutVars>
          <dgm:chMax val="1"/>
          <dgm:chPref val="1"/>
        </dgm:presLayoutVars>
      </dgm:prSet>
      <dgm:spPr/>
    </dgm:pt>
  </dgm:ptLst>
  <dgm:cxnLst>
    <dgm:cxn modelId="{7122A639-3344-4029-A06D-76058488B48C}" type="presOf" srcId="{F18BBF33-6275-4631-9104-BB53E520FADF}" destId="{9C73143B-1FC2-4D35-9210-E1B88A611EA4}" srcOrd="0" destOrd="0" presId="urn:microsoft.com/office/officeart/2018/5/layout/IconCircleLabelList"/>
    <dgm:cxn modelId="{5179776B-4B81-4BBA-BC57-1E1436B5C453}" srcId="{FE0F3985-0729-4E6D-82F3-121F3FF800B0}" destId="{BE64A397-8471-48CA-9EC0-368D8574E9B4}" srcOrd="1" destOrd="0" parTransId="{CE3015DB-5C9F-4AD5-849F-5549AF6AA437}" sibTransId="{630E2D1F-EF12-4426-A6A5-46A1BDCCA047}"/>
    <dgm:cxn modelId="{315A286E-B4D1-4EBB-A812-4F68AC72B652}" type="presOf" srcId="{E6D4A310-C16F-4BBC-8F39-FE2F3E7A09C5}" destId="{ADA5BEA6-B3F2-4E05-A21F-4D3FDF97E905}" srcOrd="0" destOrd="0" presId="urn:microsoft.com/office/officeart/2018/5/layout/IconCircleLabelList"/>
    <dgm:cxn modelId="{97DDC59D-B286-4374-B09C-9E11C6E45097}" type="presOf" srcId="{FE0F3985-0729-4E6D-82F3-121F3FF800B0}" destId="{6318CAD0-93AD-4258-97B3-5BEF38E065C6}" srcOrd="0" destOrd="0" presId="urn:microsoft.com/office/officeart/2018/5/layout/IconCircleLabelList"/>
    <dgm:cxn modelId="{5CE5D9C0-4923-4C34-BAD4-6CD66C2C57B9}" type="presOf" srcId="{BE64A397-8471-48CA-9EC0-368D8574E9B4}" destId="{E9E88103-2975-44A8-AC00-79F42AE3F32A}" srcOrd="0" destOrd="0" presId="urn:microsoft.com/office/officeart/2018/5/layout/IconCircleLabelList"/>
    <dgm:cxn modelId="{80B88AD6-37F9-4D6E-BA9C-780FD28FB847}" srcId="{FE0F3985-0729-4E6D-82F3-121F3FF800B0}" destId="{E6D4A310-C16F-4BBC-8F39-FE2F3E7A09C5}" srcOrd="2" destOrd="0" parTransId="{CBCA6DE3-A226-412C-BA71-581365D469F2}" sibTransId="{B9163384-D9D8-47CC-9DCC-42E695F86C49}"/>
    <dgm:cxn modelId="{9F008ED8-B18B-46F4-B388-A6590ADFC031}" srcId="{FE0F3985-0729-4E6D-82F3-121F3FF800B0}" destId="{F18BBF33-6275-4631-9104-BB53E520FADF}" srcOrd="0" destOrd="0" parTransId="{725241FD-9B6A-4E8D-819D-607018B61B2D}" sibTransId="{3DE268C7-6470-4CFD-A934-88DE871FA395}"/>
    <dgm:cxn modelId="{8C0844D8-8A95-4A0B-BCF7-F7A3FAA7EF64}" type="presParOf" srcId="{6318CAD0-93AD-4258-97B3-5BEF38E065C6}" destId="{FB7BE955-42D1-48FD-8129-33BE1E2AF314}" srcOrd="0" destOrd="0" presId="urn:microsoft.com/office/officeart/2018/5/layout/IconCircleLabelList"/>
    <dgm:cxn modelId="{8005A739-2337-4782-843A-1ED874657F38}" type="presParOf" srcId="{FB7BE955-42D1-48FD-8129-33BE1E2AF314}" destId="{03108496-4F3B-41E9-A31F-C4DDDE8613EE}" srcOrd="0" destOrd="0" presId="urn:microsoft.com/office/officeart/2018/5/layout/IconCircleLabelList"/>
    <dgm:cxn modelId="{E4995C69-0FC7-4AE7-BE47-ACEABDC2B0C2}" type="presParOf" srcId="{FB7BE955-42D1-48FD-8129-33BE1E2AF314}" destId="{0B503348-358B-4D49-8185-C4578323811F}" srcOrd="1" destOrd="0" presId="urn:microsoft.com/office/officeart/2018/5/layout/IconCircleLabelList"/>
    <dgm:cxn modelId="{0C6F2A8E-214D-4955-A594-172AA3FC5A31}" type="presParOf" srcId="{FB7BE955-42D1-48FD-8129-33BE1E2AF314}" destId="{5AF2E654-5202-427C-A9C9-8F4A8CC4DD44}" srcOrd="2" destOrd="0" presId="urn:microsoft.com/office/officeart/2018/5/layout/IconCircleLabelList"/>
    <dgm:cxn modelId="{4818DBA9-C60F-4A1D-A681-F68F3B4B0990}" type="presParOf" srcId="{FB7BE955-42D1-48FD-8129-33BE1E2AF314}" destId="{9C73143B-1FC2-4D35-9210-E1B88A611EA4}" srcOrd="3" destOrd="0" presId="urn:microsoft.com/office/officeart/2018/5/layout/IconCircleLabelList"/>
    <dgm:cxn modelId="{F28E0D32-7FB0-4F5F-B380-08F3ABC4AD62}" type="presParOf" srcId="{6318CAD0-93AD-4258-97B3-5BEF38E065C6}" destId="{93563CC7-D526-4DB8-8E39-78BA750ED95A}" srcOrd="1" destOrd="0" presId="urn:microsoft.com/office/officeart/2018/5/layout/IconCircleLabelList"/>
    <dgm:cxn modelId="{AD6E1CAC-7D6E-447F-B55E-7C46A1C8C9AA}" type="presParOf" srcId="{6318CAD0-93AD-4258-97B3-5BEF38E065C6}" destId="{24D5C82B-E369-4B50-BBE0-33F251CEC029}" srcOrd="2" destOrd="0" presId="urn:microsoft.com/office/officeart/2018/5/layout/IconCircleLabelList"/>
    <dgm:cxn modelId="{DAD71FD8-D398-4247-9B39-475DFBAF2924}" type="presParOf" srcId="{24D5C82B-E369-4B50-BBE0-33F251CEC029}" destId="{AAAFB646-1AB5-4775-B4D9-747B8E435FF4}" srcOrd="0" destOrd="0" presId="urn:microsoft.com/office/officeart/2018/5/layout/IconCircleLabelList"/>
    <dgm:cxn modelId="{A3BCCC31-6A4F-44BD-B753-58979166B3D4}" type="presParOf" srcId="{24D5C82B-E369-4B50-BBE0-33F251CEC029}" destId="{4D1307B8-5356-412F-B3C8-196EBA057985}" srcOrd="1" destOrd="0" presId="urn:microsoft.com/office/officeart/2018/5/layout/IconCircleLabelList"/>
    <dgm:cxn modelId="{A732FB0A-A28A-4C8F-B7BE-47E5BA3AE3AE}" type="presParOf" srcId="{24D5C82B-E369-4B50-BBE0-33F251CEC029}" destId="{EF479689-AD19-4A21-83FC-67A46A88171C}" srcOrd="2" destOrd="0" presId="urn:microsoft.com/office/officeart/2018/5/layout/IconCircleLabelList"/>
    <dgm:cxn modelId="{3D4F717B-DAE2-45B2-B6E3-8A175EAAD4A1}" type="presParOf" srcId="{24D5C82B-E369-4B50-BBE0-33F251CEC029}" destId="{E9E88103-2975-44A8-AC00-79F42AE3F32A}" srcOrd="3" destOrd="0" presId="urn:microsoft.com/office/officeart/2018/5/layout/IconCircleLabelList"/>
    <dgm:cxn modelId="{279DFB75-E0DB-4892-90BA-F98D7CCDFBD3}" type="presParOf" srcId="{6318CAD0-93AD-4258-97B3-5BEF38E065C6}" destId="{3F02D1D5-C4B3-472A-A7C6-B2D27E785CED}" srcOrd="3" destOrd="0" presId="urn:microsoft.com/office/officeart/2018/5/layout/IconCircleLabelList"/>
    <dgm:cxn modelId="{FD8A7150-2904-430C-8FF7-7A3E67D6883D}" type="presParOf" srcId="{6318CAD0-93AD-4258-97B3-5BEF38E065C6}" destId="{6A532A01-0B6E-4A20-B301-14605EC16CAE}" srcOrd="4" destOrd="0" presId="urn:microsoft.com/office/officeart/2018/5/layout/IconCircleLabelList"/>
    <dgm:cxn modelId="{E5ADE3CE-A361-4790-8F51-E17400AA03ED}" type="presParOf" srcId="{6A532A01-0B6E-4A20-B301-14605EC16CAE}" destId="{6224B05D-02D9-42EA-89F5-2B28A31B4BD0}" srcOrd="0" destOrd="0" presId="urn:microsoft.com/office/officeart/2018/5/layout/IconCircleLabelList"/>
    <dgm:cxn modelId="{BA4E7052-79E1-4FAD-AD0B-7694CA1A8FC3}" type="presParOf" srcId="{6A532A01-0B6E-4A20-B301-14605EC16CAE}" destId="{99081665-541A-4DEE-8D9E-C5D1BE4A650A}" srcOrd="1" destOrd="0" presId="urn:microsoft.com/office/officeart/2018/5/layout/IconCircleLabelList"/>
    <dgm:cxn modelId="{95E3BA8A-AFF6-4052-81B9-8F7322232AD9}" type="presParOf" srcId="{6A532A01-0B6E-4A20-B301-14605EC16CAE}" destId="{23A0A306-40F1-474F-A72E-A1D3667F5E37}" srcOrd="2" destOrd="0" presId="urn:microsoft.com/office/officeart/2018/5/layout/IconCircleLabelList"/>
    <dgm:cxn modelId="{69721196-3D21-4ACA-BBEC-11B739FE8D87}" type="presParOf" srcId="{6A532A01-0B6E-4A20-B301-14605EC16CAE}" destId="{ADA5BEA6-B3F2-4E05-A21F-4D3FDF97E9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4D3F1-C953-43C6-8A44-278D8909E9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46BA1-B0C8-46DA-B370-B034DD30DF06}">
      <dgm:prSet custT="1"/>
      <dgm:spPr/>
      <dgm:t>
        <a:bodyPr/>
        <a:lstStyle/>
        <a:p>
          <a:r>
            <a:rPr lang="en-US" sz="2000" i="1" dirty="0">
              <a:latin typeface="Times New Roman" panose="02020603050405020304" pitchFamily="18" charset="0"/>
              <a:cs typeface="Times New Roman" panose="02020603050405020304" pitchFamily="18" charset="0"/>
            </a:rPr>
            <a:t>Creating Useful Attributes: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new data attributes such as 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day_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of_week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start_hour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to better understand viewer habits</a:t>
          </a:r>
        </a:p>
      </dgm:t>
    </dgm:pt>
    <dgm:pt modelId="{244764B6-B377-46FD-8BFE-D0B26DE8BF69}" type="parTrans" cxnId="{1D3F1938-DEAB-46D5-B01B-85D47F4A904D}">
      <dgm:prSet/>
      <dgm:spPr/>
      <dgm:t>
        <a:bodyPr/>
        <a:lstStyle/>
        <a:p>
          <a:endParaRPr lang="en-US"/>
        </a:p>
      </dgm:t>
    </dgm:pt>
    <dgm:pt modelId="{C7785409-4C50-4DC0-ADE2-0E7EF8F88CE7}" type="sibTrans" cxnId="{1D3F1938-DEAB-46D5-B01B-85D47F4A904D}">
      <dgm:prSet/>
      <dgm:spPr/>
      <dgm:t>
        <a:bodyPr/>
        <a:lstStyle/>
        <a:p>
          <a:endParaRPr lang="en-US"/>
        </a:p>
      </dgm:t>
    </dgm:pt>
    <dgm:pt modelId="{D746969E-669D-4A4C-B286-D50398A942C7}">
      <dgm:prSet custT="1"/>
      <dgm:spPr/>
      <dgm:t>
        <a:bodyPr/>
        <a:lstStyle/>
        <a:p>
          <a:r>
            <a:rPr lang="en-US" sz="2000" i="1" dirty="0">
              <a:latin typeface="Times New Roman" panose="02020603050405020304" pitchFamily="18" charset="0"/>
              <a:cs typeface="Times New Roman" panose="02020603050405020304" pitchFamily="18" charset="0"/>
            </a:rPr>
            <a:t>Value Added: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Allow us to analyze viewing patterns more precisely, identifying peak times for targeted promo placements</a:t>
          </a:r>
        </a:p>
      </dgm:t>
    </dgm:pt>
    <dgm:pt modelId="{EB5EFE59-6909-4F4D-BEA3-FBCFB9AFBFBD}" type="parTrans" cxnId="{31DB541A-3F62-4685-A808-2438F7DDD3D2}">
      <dgm:prSet/>
      <dgm:spPr/>
      <dgm:t>
        <a:bodyPr/>
        <a:lstStyle/>
        <a:p>
          <a:endParaRPr lang="en-US"/>
        </a:p>
      </dgm:t>
    </dgm:pt>
    <dgm:pt modelId="{8EABF149-2C1E-4B42-A3AF-39D6241EE28E}" type="sibTrans" cxnId="{31DB541A-3F62-4685-A808-2438F7DDD3D2}">
      <dgm:prSet/>
      <dgm:spPr/>
      <dgm:t>
        <a:bodyPr/>
        <a:lstStyle/>
        <a:p>
          <a:endParaRPr lang="en-US"/>
        </a:p>
      </dgm:t>
    </dgm:pt>
    <dgm:pt modelId="{A33C35C0-E9A1-43C2-A7FC-A7C20FE33BBB}">
      <dgm:prSet custT="1"/>
      <dgm:spPr/>
      <dgm:t>
        <a:bodyPr/>
        <a:lstStyle/>
        <a:p>
          <a:r>
            <a:rPr lang="en-US" sz="2000" i="1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Application: </a:t>
          </a:r>
        </a:p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Utilized in our time-based analysis to strategically align promo slots with audience availability and for future additional insights</a:t>
          </a:r>
        </a:p>
      </dgm:t>
    </dgm:pt>
    <dgm:pt modelId="{774C3BD4-8A65-432D-96FB-EB40CC88261F}" type="parTrans" cxnId="{C052A421-E34D-4167-BC6E-5D670A0F15DA}">
      <dgm:prSet/>
      <dgm:spPr/>
      <dgm:t>
        <a:bodyPr/>
        <a:lstStyle/>
        <a:p>
          <a:endParaRPr lang="en-US"/>
        </a:p>
      </dgm:t>
    </dgm:pt>
    <dgm:pt modelId="{EDFA752E-9DF0-4F60-B299-23C7FC4B63DB}" type="sibTrans" cxnId="{C052A421-E34D-4167-BC6E-5D670A0F15DA}">
      <dgm:prSet/>
      <dgm:spPr/>
      <dgm:t>
        <a:bodyPr/>
        <a:lstStyle/>
        <a:p>
          <a:endParaRPr lang="en-US"/>
        </a:p>
      </dgm:t>
    </dgm:pt>
    <dgm:pt modelId="{A3A32AF8-2542-455A-91DC-60F40C7C2E71}" type="pres">
      <dgm:prSet presAssocID="{0A04D3F1-C953-43C6-8A44-278D8909E9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914A6-458A-4BAC-A8A4-C979C612B4CB}" type="pres">
      <dgm:prSet presAssocID="{3BC46BA1-B0C8-46DA-B370-B034DD30DF06}" presName="hierRoot1" presStyleCnt="0"/>
      <dgm:spPr/>
    </dgm:pt>
    <dgm:pt modelId="{A938E83E-7478-4B9B-8AEE-1BEF709EF9D7}" type="pres">
      <dgm:prSet presAssocID="{3BC46BA1-B0C8-46DA-B370-B034DD30DF06}" presName="composite" presStyleCnt="0"/>
      <dgm:spPr/>
    </dgm:pt>
    <dgm:pt modelId="{239C7A1D-7C4E-4F88-B72D-1B165307674E}" type="pres">
      <dgm:prSet presAssocID="{3BC46BA1-B0C8-46DA-B370-B034DD30DF06}" presName="background" presStyleLbl="node0" presStyleIdx="0" presStyleCnt="3"/>
      <dgm:spPr/>
    </dgm:pt>
    <dgm:pt modelId="{BDED8BAA-FDAE-429B-BF2C-464E4D2A7D09}" type="pres">
      <dgm:prSet presAssocID="{3BC46BA1-B0C8-46DA-B370-B034DD30DF06}" presName="text" presStyleLbl="fgAcc0" presStyleIdx="0" presStyleCnt="3" custLinFactNeighborX="0" custLinFactNeighborY="2723">
        <dgm:presLayoutVars>
          <dgm:chPref val="3"/>
        </dgm:presLayoutVars>
      </dgm:prSet>
      <dgm:spPr/>
    </dgm:pt>
    <dgm:pt modelId="{718D6010-306E-4B78-898D-31E24B1F2623}" type="pres">
      <dgm:prSet presAssocID="{3BC46BA1-B0C8-46DA-B370-B034DD30DF06}" presName="hierChild2" presStyleCnt="0"/>
      <dgm:spPr/>
    </dgm:pt>
    <dgm:pt modelId="{6DE6A0FF-9691-4965-8359-A644E8552A73}" type="pres">
      <dgm:prSet presAssocID="{D746969E-669D-4A4C-B286-D50398A942C7}" presName="hierRoot1" presStyleCnt="0"/>
      <dgm:spPr/>
    </dgm:pt>
    <dgm:pt modelId="{DFB88D62-46F6-4B11-82B1-D3BA559BD954}" type="pres">
      <dgm:prSet presAssocID="{D746969E-669D-4A4C-B286-D50398A942C7}" presName="composite" presStyleCnt="0"/>
      <dgm:spPr/>
    </dgm:pt>
    <dgm:pt modelId="{DEAA3C7D-F93D-4AC0-AC05-862217352CAE}" type="pres">
      <dgm:prSet presAssocID="{D746969E-669D-4A4C-B286-D50398A942C7}" presName="background" presStyleLbl="node0" presStyleIdx="1" presStyleCnt="3"/>
      <dgm:spPr/>
    </dgm:pt>
    <dgm:pt modelId="{C7ED5B2B-7D00-4B2B-84D2-D4D66A585BA4}" type="pres">
      <dgm:prSet presAssocID="{D746969E-669D-4A4C-B286-D50398A942C7}" presName="text" presStyleLbl="fgAcc0" presStyleIdx="1" presStyleCnt="3" custLinFactNeighborY="2223">
        <dgm:presLayoutVars>
          <dgm:chPref val="3"/>
        </dgm:presLayoutVars>
      </dgm:prSet>
      <dgm:spPr/>
    </dgm:pt>
    <dgm:pt modelId="{78D3DF7C-7AC4-4C0B-9BD6-A4B75A96C766}" type="pres">
      <dgm:prSet presAssocID="{D746969E-669D-4A4C-B286-D50398A942C7}" presName="hierChild2" presStyleCnt="0"/>
      <dgm:spPr/>
    </dgm:pt>
    <dgm:pt modelId="{87B7942C-8089-4406-BC60-FD1662B9DD37}" type="pres">
      <dgm:prSet presAssocID="{A33C35C0-E9A1-43C2-A7FC-A7C20FE33BBB}" presName="hierRoot1" presStyleCnt="0"/>
      <dgm:spPr/>
    </dgm:pt>
    <dgm:pt modelId="{C3B42653-3BD8-48AF-A31F-D7C007126BE8}" type="pres">
      <dgm:prSet presAssocID="{A33C35C0-E9A1-43C2-A7FC-A7C20FE33BBB}" presName="composite" presStyleCnt="0"/>
      <dgm:spPr/>
    </dgm:pt>
    <dgm:pt modelId="{26A080E7-48F8-42AC-8F47-CC23432678DF}" type="pres">
      <dgm:prSet presAssocID="{A33C35C0-E9A1-43C2-A7FC-A7C20FE33BBB}" presName="background" presStyleLbl="node0" presStyleIdx="2" presStyleCnt="3"/>
      <dgm:spPr/>
    </dgm:pt>
    <dgm:pt modelId="{0D9B605C-F5D0-4A84-BD34-CD5536D6414F}" type="pres">
      <dgm:prSet presAssocID="{A33C35C0-E9A1-43C2-A7FC-A7C20FE33BBB}" presName="text" presStyleLbl="fgAcc0" presStyleIdx="2" presStyleCnt="3" custLinFactNeighborY="1223">
        <dgm:presLayoutVars>
          <dgm:chPref val="3"/>
        </dgm:presLayoutVars>
      </dgm:prSet>
      <dgm:spPr/>
    </dgm:pt>
    <dgm:pt modelId="{00EB28F4-139E-4C55-8248-23F2D069B027}" type="pres">
      <dgm:prSet presAssocID="{A33C35C0-E9A1-43C2-A7FC-A7C20FE33BBB}" presName="hierChild2" presStyleCnt="0"/>
      <dgm:spPr/>
    </dgm:pt>
  </dgm:ptLst>
  <dgm:cxnLst>
    <dgm:cxn modelId="{458F7C16-A6E7-4EC7-9A65-0CE4C23C25D5}" type="presOf" srcId="{A33C35C0-E9A1-43C2-A7FC-A7C20FE33BBB}" destId="{0D9B605C-F5D0-4A84-BD34-CD5536D6414F}" srcOrd="0" destOrd="0" presId="urn:microsoft.com/office/officeart/2005/8/layout/hierarchy1"/>
    <dgm:cxn modelId="{31DB541A-3F62-4685-A808-2438F7DDD3D2}" srcId="{0A04D3F1-C953-43C6-8A44-278D8909E942}" destId="{D746969E-669D-4A4C-B286-D50398A942C7}" srcOrd="1" destOrd="0" parTransId="{EB5EFE59-6909-4F4D-BEA3-FBCFB9AFBFBD}" sibTransId="{8EABF149-2C1E-4B42-A3AF-39D6241EE28E}"/>
    <dgm:cxn modelId="{C052A421-E34D-4167-BC6E-5D670A0F15DA}" srcId="{0A04D3F1-C953-43C6-8A44-278D8909E942}" destId="{A33C35C0-E9A1-43C2-A7FC-A7C20FE33BBB}" srcOrd="2" destOrd="0" parTransId="{774C3BD4-8A65-432D-96FB-EB40CC88261F}" sibTransId="{EDFA752E-9DF0-4F60-B299-23C7FC4B63DB}"/>
    <dgm:cxn modelId="{1D3F1938-DEAB-46D5-B01B-85D47F4A904D}" srcId="{0A04D3F1-C953-43C6-8A44-278D8909E942}" destId="{3BC46BA1-B0C8-46DA-B370-B034DD30DF06}" srcOrd="0" destOrd="0" parTransId="{244764B6-B377-46FD-8BFE-D0B26DE8BF69}" sibTransId="{C7785409-4C50-4DC0-ADE2-0E7EF8F88CE7}"/>
    <dgm:cxn modelId="{4511AE55-1D0E-4442-9A2D-F1D6FB31FB1B}" type="presOf" srcId="{0A04D3F1-C953-43C6-8A44-278D8909E942}" destId="{A3A32AF8-2542-455A-91DC-60F40C7C2E71}" srcOrd="0" destOrd="0" presId="urn:microsoft.com/office/officeart/2005/8/layout/hierarchy1"/>
    <dgm:cxn modelId="{F820F07B-E636-4656-B592-C521A3E627CE}" type="presOf" srcId="{3BC46BA1-B0C8-46DA-B370-B034DD30DF06}" destId="{BDED8BAA-FDAE-429B-BF2C-464E4D2A7D09}" srcOrd="0" destOrd="0" presId="urn:microsoft.com/office/officeart/2005/8/layout/hierarchy1"/>
    <dgm:cxn modelId="{4D45E9C6-EF71-45D4-84EA-B10CA2EC04B6}" type="presOf" srcId="{D746969E-669D-4A4C-B286-D50398A942C7}" destId="{C7ED5B2B-7D00-4B2B-84D2-D4D66A585BA4}" srcOrd="0" destOrd="0" presId="urn:microsoft.com/office/officeart/2005/8/layout/hierarchy1"/>
    <dgm:cxn modelId="{054B05D8-9757-4F55-A252-FC59AE90223D}" type="presParOf" srcId="{A3A32AF8-2542-455A-91DC-60F40C7C2E71}" destId="{16D914A6-458A-4BAC-A8A4-C979C612B4CB}" srcOrd="0" destOrd="0" presId="urn:microsoft.com/office/officeart/2005/8/layout/hierarchy1"/>
    <dgm:cxn modelId="{87AB8FA1-3E5D-4A40-BE21-3DFCF26366D5}" type="presParOf" srcId="{16D914A6-458A-4BAC-A8A4-C979C612B4CB}" destId="{A938E83E-7478-4B9B-8AEE-1BEF709EF9D7}" srcOrd="0" destOrd="0" presId="urn:microsoft.com/office/officeart/2005/8/layout/hierarchy1"/>
    <dgm:cxn modelId="{94EB809A-2636-4AA9-B2A9-4215DE5DD968}" type="presParOf" srcId="{A938E83E-7478-4B9B-8AEE-1BEF709EF9D7}" destId="{239C7A1D-7C4E-4F88-B72D-1B165307674E}" srcOrd="0" destOrd="0" presId="urn:microsoft.com/office/officeart/2005/8/layout/hierarchy1"/>
    <dgm:cxn modelId="{864C3EC8-FD1E-42DB-8595-25224F51FCDC}" type="presParOf" srcId="{A938E83E-7478-4B9B-8AEE-1BEF709EF9D7}" destId="{BDED8BAA-FDAE-429B-BF2C-464E4D2A7D09}" srcOrd="1" destOrd="0" presId="urn:microsoft.com/office/officeart/2005/8/layout/hierarchy1"/>
    <dgm:cxn modelId="{1AAF6046-9AA4-47C1-83EC-FD66F02584D5}" type="presParOf" srcId="{16D914A6-458A-4BAC-A8A4-C979C612B4CB}" destId="{718D6010-306E-4B78-898D-31E24B1F2623}" srcOrd="1" destOrd="0" presId="urn:microsoft.com/office/officeart/2005/8/layout/hierarchy1"/>
    <dgm:cxn modelId="{9A485695-1BED-4CCA-A999-A5FD96F0A527}" type="presParOf" srcId="{A3A32AF8-2542-455A-91DC-60F40C7C2E71}" destId="{6DE6A0FF-9691-4965-8359-A644E8552A73}" srcOrd="1" destOrd="0" presId="urn:microsoft.com/office/officeart/2005/8/layout/hierarchy1"/>
    <dgm:cxn modelId="{B9FC6349-8FC0-4228-8129-E2297E39236E}" type="presParOf" srcId="{6DE6A0FF-9691-4965-8359-A644E8552A73}" destId="{DFB88D62-46F6-4B11-82B1-D3BA559BD954}" srcOrd="0" destOrd="0" presId="urn:microsoft.com/office/officeart/2005/8/layout/hierarchy1"/>
    <dgm:cxn modelId="{C1905666-EC04-4B94-B0E7-AB0FA9B09591}" type="presParOf" srcId="{DFB88D62-46F6-4B11-82B1-D3BA559BD954}" destId="{DEAA3C7D-F93D-4AC0-AC05-862217352CAE}" srcOrd="0" destOrd="0" presId="urn:microsoft.com/office/officeart/2005/8/layout/hierarchy1"/>
    <dgm:cxn modelId="{7347713D-3120-4131-BD6A-BB87FD10F7D0}" type="presParOf" srcId="{DFB88D62-46F6-4B11-82B1-D3BA559BD954}" destId="{C7ED5B2B-7D00-4B2B-84D2-D4D66A585BA4}" srcOrd="1" destOrd="0" presId="urn:microsoft.com/office/officeart/2005/8/layout/hierarchy1"/>
    <dgm:cxn modelId="{47B865C4-7593-4956-974A-2796387E75AE}" type="presParOf" srcId="{6DE6A0FF-9691-4965-8359-A644E8552A73}" destId="{78D3DF7C-7AC4-4C0B-9BD6-A4B75A96C766}" srcOrd="1" destOrd="0" presId="urn:microsoft.com/office/officeart/2005/8/layout/hierarchy1"/>
    <dgm:cxn modelId="{C72FBA17-A284-4148-9EBB-87037AD06007}" type="presParOf" srcId="{A3A32AF8-2542-455A-91DC-60F40C7C2E71}" destId="{87B7942C-8089-4406-BC60-FD1662B9DD37}" srcOrd="2" destOrd="0" presId="urn:microsoft.com/office/officeart/2005/8/layout/hierarchy1"/>
    <dgm:cxn modelId="{B4FB30BF-EEFF-461D-A005-59AEBC53CA55}" type="presParOf" srcId="{87B7942C-8089-4406-BC60-FD1662B9DD37}" destId="{C3B42653-3BD8-48AF-A31F-D7C007126BE8}" srcOrd="0" destOrd="0" presId="urn:microsoft.com/office/officeart/2005/8/layout/hierarchy1"/>
    <dgm:cxn modelId="{306B1D37-2EE5-4802-83F8-62C287C0CA37}" type="presParOf" srcId="{C3B42653-3BD8-48AF-A31F-D7C007126BE8}" destId="{26A080E7-48F8-42AC-8F47-CC23432678DF}" srcOrd="0" destOrd="0" presId="urn:microsoft.com/office/officeart/2005/8/layout/hierarchy1"/>
    <dgm:cxn modelId="{F7F3344D-1FE6-4F20-A551-F1A445D3A2FB}" type="presParOf" srcId="{C3B42653-3BD8-48AF-A31F-D7C007126BE8}" destId="{0D9B605C-F5D0-4A84-BD34-CD5536D6414F}" srcOrd="1" destOrd="0" presId="urn:microsoft.com/office/officeart/2005/8/layout/hierarchy1"/>
    <dgm:cxn modelId="{BA81D868-4D3B-4F89-9A88-FACC8CCEEA75}" type="presParOf" srcId="{87B7942C-8089-4406-BC60-FD1662B9DD37}" destId="{00EB28F4-139E-4C55-8248-23F2D069B0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065216-CCB1-49C8-A389-1267D4D563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E2C16-B01C-4EDA-9736-38171BC59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Goals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Ensure maximum reach for high-priority promos, respect airtime limits, and align promos with audience demographics.</a:t>
          </a:r>
        </a:p>
      </dgm:t>
    </dgm:pt>
    <dgm:pt modelId="{B2C81B39-EE89-4029-90FE-C4C29C1BCAC8}" type="parTrans" cxnId="{D95EE50B-E9F1-4949-9D4E-63CCA52231A0}">
      <dgm:prSet/>
      <dgm:spPr/>
      <dgm:t>
        <a:bodyPr/>
        <a:lstStyle/>
        <a:p>
          <a:endParaRPr lang="en-US"/>
        </a:p>
      </dgm:t>
    </dgm:pt>
    <dgm:pt modelId="{718D5487-1B7D-4053-AFA4-E81452B15425}" type="sibTrans" cxnId="{D95EE50B-E9F1-4949-9D4E-63CCA52231A0}">
      <dgm:prSet/>
      <dgm:spPr/>
      <dgm:t>
        <a:bodyPr/>
        <a:lstStyle/>
        <a:p>
          <a:endParaRPr lang="en-US"/>
        </a:p>
      </dgm:t>
    </dgm:pt>
    <dgm:pt modelId="{EADA00CD-5745-4ECF-AAC8-8E97174C2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Approach Used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Implemented a Greedy/Heuristic algorithm, starting with simpler rules and progressively incorporating complex constraints to refine promo placement.</a:t>
          </a:r>
        </a:p>
      </dgm:t>
    </dgm:pt>
    <dgm:pt modelId="{DC690791-A2F0-4AB5-B292-BC3EA2BA2587}" type="parTrans" cxnId="{B5594414-3B1E-4FD5-B74B-EBD2F4273AFD}">
      <dgm:prSet/>
      <dgm:spPr/>
      <dgm:t>
        <a:bodyPr/>
        <a:lstStyle/>
        <a:p>
          <a:endParaRPr lang="en-US"/>
        </a:p>
      </dgm:t>
    </dgm:pt>
    <dgm:pt modelId="{945950BC-27BB-4862-B05C-71029407A5C6}" type="sibTrans" cxnId="{B5594414-3B1E-4FD5-B74B-EBD2F4273AFD}">
      <dgm:prSet/>
      <dgm:spPr/>
      <dgm:t>
        <a:bodyPr/>
        <a:lstStyle/>
        <a:p>
          <a:endParaRPr lang="en-US"/>
        </a:p>
      </dgm:t>
    </dgm:pt>
    <dgm:pt modelId="{E88778E8-48C2-4F6C-9539-4C3CC7AED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Added Value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This approach allows for iterative refinement and optimal resource allocation, enhancing the effectiveness of our promotional strategy.</a:t>
          </a:r>
        </a:p>
      </dgm:t>
    </dgm:pt>
    <dgm:pt modelId="{08B5CBEA-38C8-4F0B-8FCA-2CB0859891CC}" type="parTrans" cxnId="{538F2253-CA47-458A-BB34-EF750722C96F}">
      <dgm:prSet/>
      <dgm:spPr/>
      <dgm:t>
        <a:bodyPr/>
        <a:lstStyle/>
        <a:p>
          <a:endParaRPr lang="en-US"/>
        </a:p>
      </dgm:t>
    </dgm:pt>
    <dgm:pt modelId="{53B09A4F-5D0B-4FF4-B545-4376FDF6756B}" type="sibTrans" cxnId="{538F2253-CA47-458A-BB34-EF750722C96F}">
      <dgm:prSet/>
      <dgm:spPr/>
      <dgm:t>
        <a:bodyPr/>
        <a:lstStyle/>
        <a:p>
          <a:endParaRPr lang="en-US"/>
        </a:p>
      </dgm:t>
    </dgm:pt>
    <dgm:pt modelId="{D1648AAC-8E27-4EAB-846D-ABED6C3549DA}" type="pres">
      <dgm:prSet presAssocID="{D9065216-CCB1-49C8-A389-1267D4D5636C}" presName="root" presStyleCnt="0">
        <dgm:presLayoutVars>
          <dgm:dir/>
          <dgm:resizeHandles val="exact"/>
        </dgm:presLayoutVars>
      </dgm:prSet>
      <dgm:spPr/>
    </dgm:pt>
    <dgm:pt modelId="{70952B25-B8A4-45C0-8A98-D55F5AF86CD6}" type="pres">
      <dgm:prSet presAssocID="{CD7E2C16-B01C-4EDA-9736-38171BC597DA}" presName="compNode" presStyleCnt="0"/>
      <dgm:spPr/>
    </dgm:pt>
    <dgm:pt modelId="{D81C7C15-060A-4AD1-987B-DB77E22BC958}" type="pres">
      <dgm:prSet presAssocID="{CD7E2C16-B01C-4EDA-9736-38171BC597DA}" presName="bgRect" presStyleLbl="bgShp" presStyleIdx="0" presStyleCnt="3"/>
      <dgm:spPr/>
    </dgm:pt>
    <dgm:pt modelId="{D65D0303-7CE0-4C1E-BB4D-A965800DD569}" type="pres">
      <dgm:prSet presAssocID="{CD7E2C16-B01C-4EDA-9736-38171BC597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FF1A8F-E3DE-4E02-9299-0DA1D3B25A0F}" type="pres">
      <dgm:prSet presAssocID="{CD7E2C16-B01C-4EDA-9736-38171BC597DA}" presName="spaceRect" presStyleCnt="0"/>
      <dgm:spPr/>
    </dgm:pt>
    <dgm:pt modelId="{CCDF1936-71A1-4430-9E2A-889CB946FFE1}" type="pres">
      <dgm:prSet presAssocID="{CD7E2C16-B01C-4EDA-9736-38171BC597DA}" presName="parTx" presStyleLbl="revTx" presStyleIdx="0" presStyleCnt="3">
        <dgm:presLayoutVars>
          <dgm:chMax val="0"/>
          <dgm:chPref val="0"/>
        </dgm:presLayoutVars>
      </dgm:prSet>
      <dgm:spPr/>
    </dgm:pt>
    <dgm:pt modelId="{4D13EAC5-0848-46AB-9C88-09EE575BB7F8}" type="pres">
      <dgm:prSet presAssocID="{718D5487-1B7D-4053-AFA4-E81452B15425}" presName="sibTrans" presStyleCnt="0"/>
      <dgm:spPr/>
    </dgm:pt>
    <dgm:pt modelId="{A5AE1D6F-B372-4312-AFE1-D456B5B9DCE1}" type="pres">
      <dgm:prSet presAssocID="{EADA00CD-5745-4ECF-AAC8-8E97174C2D00}" presName="compNode" presStyleCnt="0"/>
      <dgm:spPr/>
    </dgm:pt>
    <dgm:pt modelId="{BB4A4AA8-D78C-43F4-8F3F-631B92AA2724}" type="pres">
      <dgm:prSet presAssocID="{EADA00CD-5745-4ECF-AAC8-8E97174C2D00}" presName="bgRect" presStyleLbl="bgShp" presStyleIdx="1" presStyleCnt="3"/>
      <dgm:spPr/>
    </dgm:pt>
    <dgm:pt modelId="{E3754B56-A90A-4659-A50C-107711F968CF}" type="pres">
      <dgm:prSet presAssocID="{EADA00CD-5745-4ECF-AAC8-8E97174C2D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5C6D3A7-3BBA-4AEB-8319-D73305EC3D78}" type="pres">
      <dgm:prSet presAssocID="{EADA00CD-5745-4ECF-AAC8-8E97174C2D00}" presName="spaceRect" presStyleCnt="0"/>
      <dgm:spPr/>
    </dgm:pt>
    <dgm:pt modelId="{38EC00DE-B5ED-4ADB-9B8A-5790BE481EFE}" type="pres">
      <dgm:prSet presAssocID="{EADA00CD-5745-4ECF-AAC8-8E97174C2D00}" presName="parTx" presStyleLbl="revTx" presStyleIdx="1" presStyleCnt="3">
        <dgm:presLayoutVars>
          <dgm:chMax val="0"/>
          <dgm:chPref val="0"/>
        </dgm:presLayoutVars>
      </dgm:prSet>
      <dgm:spPr/>
    </dgm:pt>
    <dgm:pt modelId="{7FE3FD1F-8EB9-4B36-82CE-3020EF92EDB6}" type="pres">
      <dgm:prSet presAssocID="{945950BC-27BB-4862-B05C-71029407A5C6}" presName="sibTrans" presStyleCnt="0"/>
      <dgm:spPr/>
    </dgm:pt>
    <dgm:pt modelId="{4B1BB2F7-3E8E-44FF-9198-A8841187E29E}" type="pres">
      <dgm:prSet presAssocID="{E88778E8-48C2-4F6C-9539-4C3CC7AED4B2}" presName="compNode" presStyleCnt="0"/>
      <dgm:spPr/>
    </dgm:pt>
    <dgm:pt modelId="{7EDBD58B-925C-4034-B0AB-FEAAD80339F7}" type="pres">
      <dgm:prSet presAssocID="{E88778E8-48C2-4F6C-9539-4C3CC7AED4B2}" presName="bgRect" presStyleLbl="bgShp" presStyleIdx="2" presStyleCnt="3"/>
      <dgm:spPr/>
    </dgm:pt>
    <dgm:pt modelId="{E563D23C-A39C-406F-A66C-7C4C72EA3066}" type="pres">
      <dgm:prSet presAssocID="{E88778E8-48C2-4F6C-9539-4C3CC7AED4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5E4FCDB-0010-490D-994D-268D35774581}" type="pres">
      <dgm:prSet presAssocID="{E88778E8-48C2-4F6C-9539-4C3CC7AED4B2}" presName="spaceRect" presStyleCnt="0"/>
      <dgm:spPr/>
    </dgm:pt>
    <dgm:pt modelId="{48F626D9-E6A2-4F80-8432-09C1204C3081}" type="pres">
      <dgm:prSet presAssocID="{E88778E8-48C2-4F6C-9539-4C3CC7AED4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5EE50B-E9F1-4949-9D4E-63CCA52231A0}" srcId="{D9065216-CCB1-49C8-A389-1267D4D5636C}" destId="{CD7E2C16-B01C-4EDA-9736-38171BC597DA}" srcOrd="0" destOrd="0" parTransId="{B2C81B39-EE89-4029-90FE-C4C29C1BCAC8}" sibTransId="{718D5487-1B7D-4053-AFA4-E81452B15425}"/>
    <dgm:cxn modelId="{B5594414-3B1E-4FD5-B74B-EBD2F4273AFD}" srcId="{D9065216-CCB1-49C8-A389-1267D4D5636C}" destId="{EADA00CD-5745-4ECF-AAC8-8E97174C2D00}" srcOrd="1" destOrd="0" parTransId="{DC690791-A2F0-4AB5-B292-BC3EA2BA2587}" sibTransId="{945950BC-27BB-4862-B05C-71029407A5C6}"/>
    <dgm:cxn modelId="{538F2253-CA47-458A-BB34-EF750722C96F}" srcId="{D9065216-CCB1-49C8-A389-1267D4D5636C}" destId="{E88778E8-48C2-4F6C-9539-4C3CC7AED4B2}" srcOrd="2" destOrd="0" parTransId="{08B5CBEA-38C8-4F0B-8FCA-2CB0859891CC}" sibTransId="{53B09A4F-5D0B-4FF4-B545-4376FDF6756B}"/>
    <dgm:cxn modelId="{40BCA9C5-59DF-453B-BD58-C3C22645691F}" type="presOf" srcId="{D9065216-CCB1-49C8-A389-1267D4D5636C}" destId="{D1648AAC-8E27-4EAB-846D-ABED6C3549DA}" srcOrd="0" destOrd="0" presId="urn:microsoft.com/office/officeart/2018/2/layout/IconVerticalSolidList"/>
    <dgm:cxn modelId="{9AABADCD-6254-4BA8-A084-3564EEAE4D33}" type="presOf" srcId="{E88778E8-48C2-4F6C-9539-4C3CC7AED4B2}" destId="{48F626D9-E6A2-4F80-8432-09C1204C3081}" srcOrd="0" destOrd="0" presId="urn:microsoft.com/office/officeart/2018/2/layout/IconVerticalSolidList"/>
    <dgm:cxn modelId="{37B9CBD9-3067-4BAF-9BC4-0E68E39E7D72}" type="presOf" srcId="{EADA00CD-5745-4ECF-AAC8-8E97174C2D00}" destId="{38EC00DE-B5ED-4ADB-9B8A-5790BE481EFE}" srcOrd="0" destOrd="0" presId="urn:microsoft.com/office/officeart/2018/2/layout/IconVerticalSolidList"/>
    <dgm:cxn modelId="{DE8700FC-61A2-4A8A-A6BD-0E2C546AE767}" type="presOf" srcId="{CD7E2C16-B01C-4EDA-9736-38171BC597DA}" destId="{CCDF1936-71A1-4430-9E2A-889CB946FFE1}" srcOrd="0" destOrd="0" presId="urn:microsoft.com/office/officeart/2018/2/layout/IconVerticalSolidList"/>
    <dgm:cxn modelId="{F645A033-A8AF-4985-948D-D09346424327}" type="presParOf" srcId="{D1648AAC-8E27-4EAB-846D-ABED6C3549DA}" destId="{70952B25-B8A4-45C0-8A98-D55F5AF86CD6}" srcOrd="0" destOrd="0" presId="urn:microsoft.com/office/officeart/2018/2/layout/IconVerticalSolidList"/>
    <dgm:cxn modelId="{75C62593-1CBB-45D8-9866-E73245DEB5CA}" type="presParOf" srcId="{70952B25-B8A4-45C0-8A98-D55F5AF86CD6}" destId="{D81C7C15-060A-4AD1-987B-DB77E22BC958}" srcOrd="0" destOrd="0" presId="urn:microsoft.com/office/officeart/2018/2/layout/IconVerticalSolidList"/>
    <dgm:cxn modelId="{4D34BEE8-E2B6-48F9-9361-EF5D76BF98AE}" type="presParOf" srcId="{70952B25-B8A4-45C0-8A98-D55F5AF86CD6}" destId="{D65D0303-7CE0-4C1E-BB4D-A965800DD569}" srcOrd="1" destOrd="0" presId="urn:microsoft.com/office/officeart/2018/2/layout/IconVerticalSolidList"/>
    <dgm:cxn modelId="{42AC68D3-7A66-4168-B963-DAFFEA7BB5EF}" type="presParOf" srcId="{70952B25-B8A4-45C0-8A98-D55F5AF86CD6}" destId="{DEFF1A8F-E3DE-4E02-9299-0DA1D3B25A0F}" srcOrd="2" destOrd="0" presId="urn:microsoft.com/office/officeart/2018/2/layout/IconVerticalSolidList"/>
    <dgm:cxn modelId="{13D70E11-1A31-49CF-AE65-9D8A4C8FEEB6}" type="presParOf" srcId="{70952B25-B8A4-45C0-8A98-D55F5AF86CD6}" destId="{CCDF1936-71A1-4430-9E2A-889CB946FFE1}" srcOrd="3" destOrd="0" presId="urn:microsoft.com/office/officeart/2018/2/layout/IconVerticalSolidList"/>
    <dgm:cxn modelId="{BAC48E0B-C014-4336-B0CA-5AB39438FA76}" type="presParOf" srcId="{D1648AAC-8E27-4EAB-846D-ABED6C3549DA}" destId="{4D13EAC5-0848-46AB-9C88-09EE575BB7F8}" srcOrd="1" destOrd="0" presId="urn:microsoft.com/office/officeart/2018/2/layout/IconVerticalSolidList"/>
    <dgm:cxn modelId="{F3E987AD-7FB5-4331-A939-6AA906D13BD9}" type="presParOf" srcId="{D1648AAC-8E27-4EAB-846D-ABED6C3549DA}" destId="{A5AE1D6F-B372-4312-AFE1-D456B5B9DCE1}" srcOrd="2" destOrd="0" presId="urn:microsoft.com/office/officeart/2018/2/layout/IconVerticalSolidList"/>
    <dgm:cxn modelId="{29E9F224-7DC1-46C7-8D3F-64AB42D5C9D7}" type="presParOf" srcId="{A5AE1D6F-B372-4312-AFE1-D456B5B9DCE1}" destId="{BB4A4AA8-D78C-43F4-8F3F-631B92AA2724}" srcOrd="0" destOrd="0" presId="urn:microsoft.com/office/officeart/2018/2/layout/IconVerticalSolidList"/>
    <dgm:cxn modelId="{FAE3BA3F-0936-45B0-B426-9661DE5034E9}" type="presParOf" srcId="{A5AE1D6F-B372-4312-AFE1-D456B5B9DCE1}" destId="{E3754B56-A90A-4659-A50C-107711F968CF}" srcOrd="1" destOrd="0" presId="urn:microsoft.com/office/officeart/2018/2/layout/IconVerticalSolidList"/>
    <dgm:cxn modelId="{718514AE-8FD9-4D79-872C-0F3D39FA8A65}" type="presParOf" srcId="{A5AE1D6F-B372-4312-AFE1-D456B5B9DCE1}" destId="{25C6D3A7-3BBA-4AEB-8319-D73305EC3D78}" srcOrd="2" destOrd="0" presId="urn:microsoft.com/office/officeart/2018/2/layout/IconVerticalSolidList"/>
    <dgm:cxn modelId="{5C331970-5FB0-4EE5-81B7-61C5310DF2FB}" type="presParOf" srcId="{A5AE1D6F-B372-4312-AFE1-D456B5B9DCE1}" destId="{38EC00DE-B5ED-4ADB-9B8A-5790BE481EFE}" srcOrd="3" destOrd="0" presId="urn:microsoft.com/office/officeart/2018/2/layout/IconVerticalSolidList"/>
    <dgm:cxn modelId="{8CF75EB9-3F98-4029-A7C6-26CED83BC80E}" type="presParOf" srcId="{D1648AAC-8E27-4EAB-846D-ABED6C3549DA}" destId="{7FE3FD1F-8EB9-4B36-82CE-3020EF92EDB6}" srcOrd="3" destOrd="0" presId="urn:microsoft.com/office/officeart/2018/2/layout/IconVerticalSolidList"/>
    <dgm:cxn modelId="{F34CBFE3-57EC-4524-9AEB-D2F1219A434F}" type="presParOf" srcId="{D1648AAC-8E27-4EAB-846D-ABED6C3549DA}" destId="{4B1BB2F7-3E8E-44FF-9198-A8841187E29E}" srcOrd="4" destOrd="0" presId="urn:microsoft.com/office/officeart/2018/2/layout/IconVerticalSolidList"/>
    <dgm:cxn modelId="{BF885E04-E255-472C-9662-E91E70433B63}" type="presParOf" srcId="{4B1BB2F7-3E8E-44FF-9198-A8841187E29E}" destId="{7EDBD58B-925C-4034-B0AB-FEAAD80339F7}" srcOrd="0" destOrd="0" presId="urn:microsoft.com/office/officeart/2018/2/layout/IconVerticalSolidList"/>
    <dgm:cxn modelId="{BA80AE21-CE8E-4BF3-B7AF-0F363A2F4813}" type="presParOf" srcId="{4B1BB2F7-3E8E-44FF-9198-A8841187E29E}" destId="{E563D23C-A39C-406F-A66C-7C4C72EA3066}" srcOrd="1" destOrd="0" presId="urn:microsoft.com/office/officeart/2018/2/layout/IconVerticalSolidList"/>
    <dgm:cxn modelId="{391D10C9-D917-4F43-AF88-38F00C262157}" type="presParOf" srcId="{4B1BB2F7-3E8E-44FF-9198-A8841187E29E}" destId="{B5E4FCDB-0010-490D-994D-268D35774581}" srcOrd="2" destOrd="0" presId="urn:microsoft.com/office/officeart/2018/2/layout/IconVerticalSolidList"/>
    <dgm:cxn modelId="{F7FB32DA-E34D-45EF-A3F7-D112B140B206}" type="presParOf" srcId="{4B1BB2F7-3E8E-44FF-9198-A8841187E29E}" destId="{48F626D9-E6A2-4F80-8432-09C1204C3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FDC9C8-CECD-4479-9A63-02CDD6B60D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0E8BCE-70D6-4CC1-9F2B-61499E6DABA7}">
      <dgm:prSet custT="1"/>
      <dgm:spPr/>
      <dgm:t>
        <a:bodyPr/>
        <a:lstStyle/>
        <a:p>
          <a:pPr algn="ctr"/>
          <a:r>
            <a:rPr lang="en-US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Starting Simple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Begin with less restrictive constraints to understand core interactions and potential improvements.</a:t>
          </a:r>
        </a:p>
      </dgm:t>
    </dgm:pt>
    <dgm:pt modelId="{7085CA74-1268-48E5-873C-9DC30FE59B69}" type="parTrans" cxnId="{1FFE5480-18FB-4845-9D9F-1D4DA01B177B}">
      <dgm:prSet/>
      <dgm:spPr/>
      <dgm:t>
        <a:bodyPr/>
        <a:lstStyle/>
        <a:p>
          <a:endParaRPr lang="en-US"/>
        </a:p>
      </dgm:t>
    </dgm:pt>
    <dgm:pt modelId="{1528A21A-3EAB-4B88-8080-1951F745CD61}" type="sibTrans" cxnId="{1FFE5480-18FB-4845-9D9F-1D4DA01B177B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D223265C-6952-4FB6-9666-7FFEA8D933C5}">
      <dgm:prSet custT="1"/>
      <dgm:spPr/>
      <dgm:t>
        <a:bodyPr/>
        <a:lstStyle/>
        <a:p>
          <a:pPr algn="ctr"/>
          <a:r>
            <a:rPr lang="en-US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Adding Complexity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Gradually introduce more specific constraints to refine effectiveness and precision of promo placements.</a:t>
          </a:r>
        </a:p>
      </dgm:t>
    </dgm:pt>
    <dgm:pt modelId="{B59A75BA-88F4-426E-8D1B-A9D86CE7DF22}" type="parTrans" cxnId="{3E1D2168-D3D9-4D09-AB22-BA261A5F2AE7}">
      <dgm:prSet/>
      <dgm:spPr/>
      <dgm:t>
        <a:bodyPr/>
        <a:lstStyle/>
        <a:p>
          <a:endParaRPr lang="en-US"/>
        </a:p>
      </dgm:t>
    </dgm:pt>
    <dgm:pt modelId="{4B6ABC6C-6744-406E-A488-1156332F366C}" type="sibTrans" cxnId="{3E1D2168-D3D9-4D09-AB22-BA261A5F2A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8C17232-FF8A-480C-9403-B5465FDDCAE9}" type="pres">
      <dgm:prSet presAssocID="{3EFDC9C8-CECD-4479-9A63-02CDD6B60DC7}" presName="Name0" presStyleCnt="0">
        <dgm:presLayoutVars>
          <dgm:animLvl val="lvl"/>
          <dgm:resizeHandles val="exact"/>
        </dgm:presLayoutVars>
      </dgm:prSet>
      <dgm:spPr/>
    </dgm:pt>
    <dgm:pt modelId="{26B57649-FBFC-4E78-A413-2D2496EA379F}" type="pres">
      <dgm:prSet presAssocID="{060E8BCE-70D6-4CC1-9F2B-61499E6DABA7}" presName="compositeNode" presStyleCnt="0">
        <dgm:presLayoutVars>
          <dgm:bulletEnabled val="1"/>
        </dgm:presLayoutVars>
      </dgm:prSet>
      <dgm:spPr/>
    </dgm:pt>
    <dgm:pt modelId="{4F9CE523-99A8-4F73-AB43-F0D36617D19F}" type="pres">
      <dgm:prSet presAssocID="{060E8BCE-70D6-4CC1-9F2B-61499E6DABA7}" presName="bgRect" presStyleLbl="bgAccFollowNode1" presStyleIdx="0" presStyleCnt="2"/>
      <dgm:spPr/>
    </dgm:pt>
    <dgm:pt modelId="{267D78D9-574B-4B67-8F3F-7E3850AFA0D8}" type="pres">
      <dgm:prSet presAssocID="{1528A21A-3EAB-4B88-8080-1951F745CD6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48BB4AD-2F98-490A-B4B8-69BD937B18D3}" type="pres">
      <dgm:prSet presAssocID="{060E8BCE-70D6-4CC1-9F2B-61499E6DABA7}" presName="bottomLine" presStyleLbl="alignNode1" presStyleIdx="1" presStyleCnt="4">
        <dgm:presLayoutVars/>
      </dgm:prSet>
      <dgm:spPr/>
    </dgm:pt>
    <dgm:pt modelId="{F5A0B1A8-9E9C-4223-8EFC-468D71AEF98C}" type="pres">
      <dgm:prSet presAssocID="{060E8BCE-70D6-4CC1-9F2B-61499E6DABA7}" presName="nodeText" presStyleLbl="bgAccFollowNode1" presStyleIdx="0" presStyleCnt="2">
        <dgm:presLayoutVars>
          <dgm:bulletEnabled val="1"/>
        </dgm:presLayoutVars>
      </dgm:prSet>
      <dgm:spPr/>
    </dgm:pt>
    <dgm:pt modelId="{0DEC0D46-5F1C-4F3A-8ED3-1A7DB868AF17}" type="pres">
      <dgm:prSet presAssocID="{1528A21A-3EAB-4B88-8080-1951F745CD61}" presName="sibTrans" presStyleCnt="0"/>
      <dgm:spPr/>
    </dgm:pt>
    <dgm:pt modelId="{E585B74B-654F-4D86-A960-933D564C48E9}" type="pres">
      <dgm:prSet presAssocID="{D223265C-6952-4FB6-9666-7FFEA8D933C5}" presName="compositeNode" presStyleCnt="0">
        <dgm:presLayoutVars>
          <dgm:bulletEnabled val="1"/>
        </dgm:presLayoutVars>
      </dgm:prSet>
      <dgm:spPr/>
    </dgm:pt>
    <dgm:pt modelId="{6D5B0F8E-BE22-4A5C-95E2-1DFA7C6DE7CC}" type="pres">
      <dgm:prSet presAssocID="{D223265C-6952-4FB6-9666-7FFEA8D933C5}" presName="bgRect" presStyleLbl="bgAccFollowNode1" presStyleIdx="1" presStyleCnt="2"/>
      <dgm:spPr/>
    </dgm:pt>
    <dgm:pt modelId="{F674F054-77A0-43D2-9EF7-47F4E1E60F18}" type="pres">
      <dgm:prSet presAssocID="{4B6ABC6C-6744-406E-A488-1156332F366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DBBF945-3973-4E28-8B98-4A6880A283C8}" type="pres">
      <dgm:prSet presAssocID="{D223265C-6952-4FB6-9666-7FFEA8D933C5}" presName="bottomLine" presStyleLbl="alignNode1" presStyleIdx="3" presStyleCnt="4">
        <dgm:presLayoutVars/>
      </dgm:prSet>
      <dgm:spPr/>
    </dgm:pt>
    <dgm:pt modelId="{03590204-B5A8-40D9-BA39-1B1EF89DEB2D}" type="pres">
      <dgm:prSet presAssocID="{D223265C-6952-4FB6-9666-7FFEA8D933C5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3E1D2168-D3D9-4D09-AB22-BA261A5F2AE7}" srcId="{3EFDC9C8-CECD-4479-9A63-02CDD6B60DC7}" destId="{D223265C-6952-4FB6-9666-7FFEA8D933C5}" srcOrd="1" destOrd="0" parTransId="{B59A75BA-88F4-426E-8D1B-A9D86CE7DF22}" sibTransId="{4B6ABC6C-6744-406E-A488-1156332F366C}"/>
    <dgm:cxn modelId="{3C96404A-97EE-4FB1-98A3-1DC885FA9A0E}" type="presOf" srcId="{D223265C-6952-4FB6-9666-7FFEA8D933C5}" destId="{6D5B0F8E-BE22-4A5C-95E2-1DFA7C6DE7CC}" srcOrd="0" destOrd="0" presId="urn:microsoft.com/office/officeart/2016/7/layout/BasicLinearProcessNumbered"/>
    <dgm:cxn modelId="{68709F6B-7C8D-4101-BD86-D60E9BABB3DC}" type="presOf" srcId="{4B6ABC6C-6744-406E-A488-1156332F366C}" destId="{F674F054-77A0-43D2-9EF7-47F4E1E60F18}" srcOrd="0" destOrd="0" presId="urn:microsoft.com/office/officeart/2016/7/layout/BasicLinearProcessNumbered"/>
    <dgm:cxn modelId="{05B0A879-74C7-4FC5-B3B3-A631CC4A504A}" type="presOf" srcId="{1528A21A-3EAB-4B88-8080-1951F745CD61}" destId="{267D78D9-574B-4B67-8F3F-7E3850AFA0D8}" srcOrd="0" destOrd="0" presId="urn:microsoft.com/office/officeart/2016/7/layout/BasicLinearProcessNumbered"/>
    <dgm:cxn modelId="{1FFE5480-18FB-4845-9D9F-1D4DA01B177B}" srcId="{3EFDC9C8-CECD-4479-9A63-02CDD6B60DC7}" destId="{060E8BCE-70D6-4CC1-9F2B-61499E6DABA7}" srcOrd="0" destOrd="0" parTransId="{7085CA74-1268-48E5-873C-9DC30FE59B69}" sibTransId="{1528A21A-3EAB-4B88-8080-1951F745CD61}"/>
    <dgm:cxn modelId="{D868B8AB-DDFA-4107-BC7B-07787C66D3FF}" type="presOf" srcId="{D223265C-6952-4FB6-9666-7FFEA8D933C5}" destId="{03590204-B5A8-40D9-BA39-1B1EF89DEB2D}" srcOrd="1" destOrd="0" presId="urn:microsoft.com/office/officeart/2016/7/layout/BasicLinearProcessNumbered"/>
    <dgm:cxn modelId="{9069D2C3-BC01-49E7-91F8-53E4D3EFECC7}" type="presOf" srcId="{3EFDC9C8-CECD-4479-9A63-02CDD6B60DC7}" destId="{B8C17232-FF8A-480C-9403-B5465FDDCAE9}" srcOrd="0" destOrd="0" presId="urn:microsoft.com/office/officeart/2016/7/layout/BasicLinearProcessNumbered"/>
    <dgm:cxn modelId="{74E969CE-E4CF-4C74-9D66-50CECE22DC17}" type="presOf" srcId="{060E8BCE-70D6-4CC1-9F2B-61499E6DABA7}" destId="{4F9CE523-99A8-4F73-AB43-F0D36617D19F}" srcOrd="0" destOrd="0" presId="urn:microsoft.com/office/officeart/2016/7/layout/BasicLinearProcessNumbered"/>
    <dgm:cxn modelId="{4FC90CF8-EDD9-4D39-94BA-D55F1E814F0C}" type="presOf" srcId="{060E8BCE-70D6-4CC1-9F2B-61499E6DABA7}" destId="{F5A0B1A8-9E9C-4223-8EFC-468D71AEF98C}" srcOrd="1" destOrd="0" presId="urn:microsoft.com/office/officeart/2016/7/layout/BasicLinearProcessNumbered"/>
    <dgm:cxn modelId="{DE28AC53-8267-42C8-87FF-DF688F5023F9}" type="presParOf" srcId="{B8C17232-FF8A-480C-9403-B5465FDDCAE9}" destId="{26B57649-FBFC-4E78-A413-2D2496EA379F}" srcOrd="0" destOrd="0" presId="urn:microsoft.com/office/officeart/2016/7/layout/BasicLinearProcessNumbered"/>
    <dgm:cxn modelId="{24668E6D-61D9-4057-ABC3-115AD5F58097}" type="presParOf" srcId="{26B57649-FBFC-4E78-A413-2D2496EA379F}" destId="{4F9CE523-99A8-4F73-AB43-F0D36617D19F}" srcOrd="0" destOrd="0" presId="urn:microsoft.com/office/officeart/2016/7/layout/BasicLinearProcessNumbered"/>
    <dgm:cxn modelId="{EF3C7717-9FC7-4332-A7D0-2219FB05A68A}" type="presParOf" srcId="{26B57649-FBFC-4E78-A413-2D2496EA379F}" destId="{267D78D9-574B-4B67-8F3F-7E3850AFA0D8}" srcOrd="1" destOrd="0" presId="urn:microsoft.com/office/officeart/2016/7/layout/BasicLinearProcessNumbered"/>
    <dgm:cxn modelId="{2AF9DA51-C02D-4A7F-817E-5B264485AA5C}" type="presParOf" srcId="{26B57649-FBFC-4E78-A413-2D2496EA379F}" destId="{F48BB4AD-2F98-490A-B4B8-69BD937B18D3}" srcOrd="2" destOrd="0" presId="urn:microsoft.com/office/officeart/2016/7/layout/BasicLinearProcessNumbered"/>
    <dgm:cxn modelId="{F1C8652B-636C-4E3B-A8D9-C67FE72E04F4}" type="presParOf" srcId="{26B57649-FBFC-4E78-A413-2D2496EA379F}" destId="{F5A0B1A8-9E9C-4223-8EFC-468D71AEF98C}" srcOrd="3" destOrd="0" presId="urn:microsoft.com/office/officeart/2016/7/layout/BasicLinearProcessNumbered"/>
    <dgm:cxn modelId="{9A4FE80E-4F4A-44E6-9956-B0F9C3B613C5}" type="presParOf" srcId="{B8C17232-FF8A-480C-9403-B5465FDDCAE9}" destId="{0DEC0D46-5F1C-4F3A-8ED3-1A7DB868AF17}" srcOrd="1" destOrd="0" presId="urn:microsoft.com/office/officeart/2016/7/layout/BasicLinearProcessNumbered"/>
    <dgm:cxn modelId="{6C5FBBF2-C152-415D-B07C-74835BA2820E}" type="presParOf" srcId="{B8C17232-FF8A-480C-9403-B5465FDDCAE9}" destId="{E585B74B-654F-4D86-A960-933D564C48E9}" srcOrd="2" destOrd="0" presId="urn:microsoft.com/office/officeart/2016/7/layout/BasicLinearProcessNumbered"/>
    <dgm:cxn modelId="{126784B7-1FC6-428E-964D-8DBF688B95B3}" type="presParOf" srcId="{E585B74B-654F-4D86-A960-933D564C48E9}" destId="{6D5B0F8E-BE22-4A5C-95E2-1DFA7C6DE7CC}" srcOrd="0" destOrd="0" presId="urn:microsoft.com/office/officeart/2016/7/layout/BasicLinearProcessNumbered"/>
    <dgm:cxn modelId="{D01A13B3-EC73-4615-B5D8-1AE29873E29F}" type="presParOf" srcId="{E585B74B-654F-4D86-A960-933D564C48E9}" destId="{F674F054-77A0-43D2-9EF7-47F4E1E60F18}" srcOrd="1" destOrd="0" presId="urn:microsoft.com/office/officeart/2016/7/layout/BasicLinearProcessNumbered"/>
    <dgm:cxn modelId="{E4F1ECE7-C500-498F-B342-791FD2EB6C7C}" type="presParOf" srcId="{E585B74B-654F-4D86-A960-933D564C48E9}" destId="{0DBBF945-3973-4E28-8B98-4A6880A283C8}" srcOrd="2" destOrd="0" presId="urn:microsoft.com/office/officeart/2016/7/layout/BasicLinearProcessNumbered"/>
    <dgm:cxn modelId="{39857368-5A1A-4EF1-B627-C2D653A82D2D}" type="presParOf" srcId="{E585B74B-654F-4D86-A960-933D564C48E9}" destId="{03590204-B5A8-40D9-BA39-1B1EF89DEB2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DFE4-58D4-467D-B38C-5FFBC321490F}">
      <dsp:nvSpPr>
        <dsp:cNvPr id="0" name=""/>
        <dsp:cNvSpPr/>
      </dsp:nvSpPr>
      <dsp:spPr>
        <a:xfrm>
          <a:off x="0" y="1529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D73DA-3F5E-44DF-AC23-DD9DE7550721}">
      <dsp:nvSpPr>
        <dsp:cNvPr id="0" name=""/>
        <dsp:cNvSpPr/>
      </dsp:nvSpPr>
      <dsp:spPr>
        <a:xfrm>
          <a:off x="197126" y="148152"/>
          <a:ext cx="358411" cy="358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6BC8-04C1-408E-ADC9-6C5769D890CB}">
      <dsp:nvSpPr>
        <dsp:cNvPr id="0" name=""/>
        <dsp:cNvSpPr/>
      </dsp:nvSpPr>
      <dsp:spPr>
        <a:xfrm>
          <a:off x="752664" y="1529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Context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Setting the stage and defining our objectives</a:t>
          </a:r>
        </a:p>
      </dsp:txBody>
      <dsp:txXfrm>
        <a:off x="752664" y="1529"/>
        <a:ext cx="10720878" cy="651657"/>
      </dsp:txXfrm>
    </dsp:sp>
    <dsp:sp modelId="{7803BB78-2760-4306-ABD4-7ED55460A98A}">
      <dsp:nvSpPr>
        <dsp:cNvPr id="0" name=""/>
        <dsp:cNvSpPr/>
      </dsp:nvSpPr>
      <dsp:spPr>
        <a:xfrm>
          <a:off x="0" y="816101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98317-2CF6-4BA0-8C30-4D6777504B92}">
      <dsp:nvSpPr>
        <dsp:cNvPr id="0" name=""/>
        <dsp:cNvSpPr/>
      </dsp:nvSpPr>
      <dsp:spPr>
        <a:xfrm>
          <a:off x="197126" y="962724"/>
          <a:ext cx="358411" cy="358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FBED8-9974-4C53-B481-26F85D733B68}">
      <dsp:nvSpPr>
        <dsp:cNvPr id="0" name=""/>
        <dsp:cNvSpPr/>
      </dsp:nvSpPr>
      <dsp:spPr>
        <a:xfrm>
          <a:off x="752664" y="816101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Opportunities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key areas for improvement</a:t>
          </a:r>
        </a:p>
      </dsp:txBody>
      <dsp:txXfrm>
        <a:off x="752664" y="816101"/>
        <a:ext cx="10720878" cy="651657"/>
      </dsp:txXfrm>
    </dsp:sp>
    <dsp:sp modelId="{FBC5285E-335F-4B5E-83DF-051938225DD2}">
      <dsp:nvSpPr>
        <dsp:cNvPr id="0" name=""/>
        <dsp:cNvSpPr/>
      </dsp:nvSpPr>
      <dsp:spPr>
        <a:xfrm>
          <a:off x="0" y="1630672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607EF-47A0-4C70-9F20-EFE8D967B8B7}">
      <dsp:nvSpPr>
        <dsp:cNvPr id="0" name=""/>
        <dsp:cNvSpPr/>
      </dsp:nvSpPr>
      <dsp:spPr>
        <a:xfrm>
          <a:off x="197126" y="1777295"/>
          <a:ext cx="358411" cy="3584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AED25-5D4B-44B4-86B2-0DB7818775A3}">
      <dsp:nvSpPr>
        <dsp:cNvPr id="0" name=""/>
        <dsp:cNvSpPr/>
      </dsp:nvSpPr>
      <dsp:spPr>
        <a:xfrm>
          <a:off x="752664" y="1630672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Analytical Framework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the data and methodologies employed</a:t>
          </a:r>
        </a:p>
      </dsp:txBody>
      <dsp:txXfrm>
        <a:off x="752664" y="1630672"/>
        <a:ext cx="10720878" cy="651657"/>
      </dsp:txXfrm>
    </dsp:sp>
    <dsp:sp modelId="{74451035-9070-4BF6-A125-2D0E66554AE3}">
      <dsp:nvSpPr>
        <dsp:cNvPr id="0" name=""/>
        <dsp:cNvSpPr/>
      </dsp:nvSpPr>
      <dsp:spPr>
        <a:xfrm>
          <a:off x="0" y="2445244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9117A-A6E5-425E-81F1-23A62BB89926}">
      <dsp:nvSpPr>
        <dsp:cNvPr id="0" name=""/>
        <dsp:cNvSpPr/>
      </dsp:nvSpPr>
      <dsp:spPr>
        <a:xfrm>
          <a:off x="197126" y="2591867"/>
          <a:ext cx="358411" cy="3584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C680C-8C47-438B-9A2A-F5BAE2E6C8F1}">
      <dsp:nvSpPr>
        <dsp:cNvPr id="0" name=""/>
        <dsp:cNvSpPr/>
      </dsp:nvSpPr>
      <dsp:spPr>
        <a:xfrm>
          <a:off x="752664" y="2445244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Insights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 and their implications for business strategy</a:t>
          </a:r>
        </a:p>
      </dsp:txBody>
      <dsp:txXfrm>
        <a:off x="752664" y="2445244"/>
        <a:ext cx="10720878" cy="651657"/>
      </dsp:txXfrm>
    </dsp:sp>
    <dsp:sp modelId="{A01B9D2D-2546-4734-8346-D7E35E1E5796}">
      <dsp:nvSpPr>
        <dsp:cNvPr id="0" name=""/>
        <dsp:cNvSpPr/>
      </dsp:nvSpPr>
      <dsp:spPr>
        <a:xfrm>
          <a:off x="0" y="3259816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66D3E-C126-4C9D-BDC4-B86903FAE30B}">
      <dsp:nvSpPr>
        <dsp:cNvPr id="0" name=""/>
        <dsp:cNvSpPr/>
      </dsp:nvSpPr>
      <dsp:spPr>
        <a:xfrm>
          <a:off x="197126" y="3406439"/>
          <a:ext cx="358411" cy="3584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48A60-E854-47AE-A100-8224BDE8747A}">
      <dsp:nvSpPr>
        <dsp:cNvPr id="0" name=""/>
        <dsp:cNvSpPr/>
      </dsp:nvSpPr>
      <dsp:spPr>
        <a:xfrm>
          <a:off x="752664" y="3259816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Recommendations &amp; Impact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actions and their expected benefits</a:t>
          </a:r>
        </a:p>
      </dsp:txBody>
      <dsp:txXfrm>
        <a:off x="752664" y="3259816"/>
        <a:ext cx="10720878" cy="651657"/>
      </dsp:txXfrm>
    </dsp:sp>
    <dsp:sp modelId="{EAC4C16C-1CAF-48E4-B24F-3FAF786F3BDA}">
      <dsp:nvSpPr>
        <dsp:cNvPr id="0" name=""/>
        <dsp:cNvSpPr/>
      </dsp:nvSpPr>
      <dsp:spPr>
        <a:xfrm>
          <a:off x="0" y="4074388"/>
          <a:ext cx="11473543" cy="6516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B7515-01ED-4709-94C6-E839D012A47B}">
      <dsp:nvSpPr>
        <dsp:cNvPr id="0" name=""/>
        <dsp:cNvSpPr/>
      </dsp:nvSpPr>
      <dsp:spPr>
        <a:xfrm>
          <a:off x="197126" y="4221011"/>
          <a:ext cx="358411" cy="3584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51B56-2458-41C9-B587-2C8FFF5B691E}">
      <dsp:nvSpPr>
        <dsp:cNvPr id="0" name=""/>
        <dsp:cNvSpPr/>
      </dsp:nvSpPr>
      <dsp:spPr>
        <a:xfrm>
          <a:off x="752664" y="4074388"/>
          <a:ext cx="10720878" cy="65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7" tIns="68967" rIns="68967" bIns="68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 </a:t>
          </a:r>
          <a:r>
            <a:rPr lang="en-US" sz="19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Opportunity for questions and strategic alignment</a:t>
          </a:r>
        </a:p>
      </dsp:txBody>
      <dsp:txXfrm>
        <a:off x="752664" y="4074388"/>
        <a:ext cx="10720878" cy="651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BC71-CB7E-473F-9933-93E980FAC526}">
      <dsp:nvSpPr>
        <dsp:cNvPr id="0" name=""/>
        <dsp:cNvSpPr/>
      </dsp:nvSpPr>
      <dsp:spPr>
        <a:xfrm>
          <a:off x="0" y="157929"/>
          <a:ext cx="12192000" cy="904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23407-D076-4553-8507-A21EB04FB8FF}">
      <dsp:nvSpPr>
        <dsp:cNvPr id="0" name=""/>
        <dsp:cNvSpPr/>
      </dsp:nvSpPr>
      <dsp:spPr>
        <a:xfrm>
          <a:off x="273612" y="361442"/>
          <a:ext cx="497476" cy="497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FB39F-4586-4CA4-A599-6468A743989E}">
      <dsp:nvSpPr>
        <dsp:cNvPr id="0" name=""/>
        <dsp:cNvSpPr/>
      </dsp:nvSpPr>
      <dsp:spPr>
        <a:xfrm>
          <a:off x="1044701" y="157929"/>
          <a:ext cx="11147298" cy="90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7" tIns="95727" rIns="95727" bIns="957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Driving Change Through Data: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Refine promo placement strategies, leveraging detailed viewer data to enhance engagement and maximize advertising revenue.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4701" y="157929"/>
        <a:ext cx="11147298" cy="904503"/>
      </dsp:txXfrm>
    </dsp:sp>
    <dsp:sp modelId="{312625BE-3D6B-4546-82B5-4E66108D21B1}">
      <dsp:nvSpPr>
        <dsp:cNvPr id="0" name=""/>
        <dsp:cNvSpPr/>
      </dsp:nvSpPr>
      <dsp:spPr>
        <a:xfrm>
          <a:off x="0" y="1234718"/>
          <a:ext cx="12192000" cy="904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F3A3-8FE8-45D1-A19A-613BBFFC00BF}">
      <dsp:nvSpPr>
        <dsp:cNvPr id="0" name=""/>
        <dsp:cNvSpPr/>
      </dsp:nvSpPr>
      <dsp:spPr>
        <a:xfrm>
          <a:off x="273612" y="1438231"/>
          <a:ext cx="497476" cy="497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980B-E83A-4529-9ACC-821051E3C588}">
      <dsp:nvSpPr>
        <dsp:cNvPr id="0" name=""/>
        <dsp:cNvSpPr/>
      </dsp:nvSpPr>
      <dsp:spPr>
        <a:xfrm>
          <a:off x="1044701" y="1234718"/>
          <a:ext cx="11147298" cy="90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7" tIns="95727" rIns="95727" bIns="957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Aligning Goals: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initiative aligns with our strategic goal to not only maintain but expand our market leadership through innovation.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4701" y="1234718"/>
        <a:ext cx="11147298" cy="904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5BE0-DA7B-417F-8DD1-0856B391F2B4}">
      <dsp:nvSpPr>
        <dsp:cNvPr id="0" name=""/>
        <dsp:cNvSpPr/>
      </dsp:nvSpPr>
      <dsp:spPr>
        <a:xfrm>
          <a:off x="1985840" y="9966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2AD8-036A-4EFB-8759-CD53EEFAB959}">
      <dsp:nvSpPr>
        <dsp:cNvPr id="0" name=""/>
        <dsp:cNvSpPr/>
      </dsp:nvSpPr>
      <dsp:spPr>
        <a:xfrm>
          <a:off x="864601" y="26302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Schedules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</a:p>
      </dsp:txBody>
      <dsp:txXfrm>
        <a:off x="864601" y="2630252"/>
        <a:ext cx="4320000" cy="648000"/>
      </dsp:txXfrm>
    </dsp:sp>
    <dsp:sp modelId="{6CE2D9C7-85DA-4B31-B796-636BCF13EA23}">
      <dsp:nvSpPr>
        <dsp:cNvPr id="0" name=""/>
        <dsp:cNvSpPr/>
      </dsp:nvSpPr>
      <dsp:spPr>
        <a:xfrm>
          <a:off x="864601" y="3297092"/>
          <a:ext cx="4320000" cy="25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D8766-284A-40FA-A6F9-530A634AD14D}">
      <dsp:nvSpPr>
        <dsp:cNvPr id="0" name=""/>
        <dsp:cNvSpPr/>
      </dsp:nvSpPr>
      <dsp:spPr>
        <a:xfrm>
          <a:off x="8302814" y="10293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6D751-7DC0-4DCA-BB8A-212B4E3662E6}">
      <dsp:nvSpPr>
        <dsp:cNvPr id="0" name=""/>
        <dsp:cNvSpPr/>
      </dsp:nvSpPr>
      <dsp:spPr>
        <a:xfrm>
          <a:off x="6745331" y="2608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Promotions Information</a:t>
          </a:r>
        </a:p>
      </dsp:txBody>
      <dsp:txXfrm>
        <a:off x="6745331" y="2608479"/>
        <a:ext cx="4320000" cy="648000"/>
      </dsp:txXfrm>
    </dsp:sp>
    <dsp:sp modelId="{E9ED5E93-6089-46CF-898A-38F8A227DBE4}">
      <dsp:nvSpPr>
        <dsp:cNvPr id="0" name=""/>
        <dsp:cNvSpPr/>
      </dsp:nvSpPr>
      <dsp:spPr>
        <a:xfrm>
          <a:off x="5940601" y="3297092"/>
          <a:ext cx="4320000" cy="25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08496-4F3B-41E9-A31F-C4DDDE8613EE}">
      <dsp:nvSpPr>
        <dsp:cNvPr id="0" name=""/>
        <dsp:cNvSpPr/>
      </dsp:nvSpPr>
      <dsp:spPr>
        <a:xfrm>
          <a:off x="768000" y="46602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03348-358B-4D49-8185-C4578323811F}">
      <dsp:nvSpPr>
        <dsp:cNvPr id="0" name=""/>
        <dsp:cNvSpPr/>
      </dsp:nvSpPr>
      <dsp:spPr>
        <a:xfrm>
          <a:off x="1236000" y="93402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3143B-1FC2-4D35-9210-E1B88A611EA4}">
      <dsp:nvSpPr>
        <dsp:cNvPr id="0" name=""/>
        <dsp:cNvSpPr/>
      </dsp:nvSpPr>
      <dsp:spPr>
        <a:xfrm>
          <a:off x="87744" y="3346028"/>
          <a:ext cx="36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data cleaning to ensure accuracy and reliability of analysis</a:t>
          </a:r>
        </a:p>
      </dsp:txBody>
      <dsp:txXfrm>
        <a:off x="87744" y="3346028"/>
        <a:ext cx="3600000" cy="945000"/>
      </dsp:txXfrm>
    </dsp:sp>
    <dsp:sp modelId="{AAAFB646-1AB5-4775-B4D9-747B8E435FF4}">
      <dsp:nvSpPr>
        <dsp:cNvPr id="0" name=""/>
        <dsp:cNvSpPr/>
      </dsp:nvSpPr>
      <dsp:spPr>
        <a:xfrm>
          <a:off x="4998000" y="46602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307B8-5356-412F-B3C8-196EBA057985}">
      <dsp:nvSpPr>
        <dsp:cNvPr id="0" name=""/>
        <dsp:cNvSpPr/>
      </dsp:nvSpPr>
      <dsp:spPr>
        <a:xfrm>
          <a:off x="5466000" y="93402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8103-2975-44A8-AC00-79F42AE3F32A}">
      <dsp:nvSpPr>
        <dsp:cNvPr id="0" name=""/>
        <dsp:cNvSpPr/>
      </dsp:nvSpPr>
      <dsp:spPr>
        <a:xfrm>
          <a:off x="4241640" y="3346028"/>
          <a:ext cx="36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POTENTIAL missing values, correcting errors, standardizing data type formats AND DATA ENCODING</a:t>
          </a:r>
        </a:p>
      </dsp:txBody>
      <dsp:txXfrm>
        <a:off x="4241640" y="3346028"/>
        <a:ext cx="3600000" cy="945000"/>
      </dsp:txXfrm>
    </dsp:sp>
    <dsp:sp modelId="{6224B05D-02D9-42EA-89F5-2B28A31B4BD0}">
      <dsp:nvSpPr>
        <dsp:cNvPr id="0" name=""/>
        <dsp:cNvSpPr/>
      </dsp:nvSpPr>
      <dsp:spPr>
        <a:xfrm>
          <a:off x="9228000" y="46602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81665-541A-4DEE-8D9E-C5D1BE4A650A}">
      <dsp:nvSpPr>
        <dsp:cNvPr id="0" name=""/>
        <dsp:cNvSpPr/>
      </dsp:nvSpPr>
      <dsp:spPr>
        <a:xfrm>
          <a:off x="9696000" y="934028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5BEA6-B3F2-4E05-A21F-4D3FDF97E905}">
      <dsp:nvSpPr>
        <dsp:cNvPr id="0" name=""/>
        <dsp:cNvSpPr/>
      </dsp:nvSpPr>
      <dsp:spPr>
        <a:xfrm>
          <a:off x="8396220" y="3460335"/>
          <a:ext cx="36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Preparing data for insightful analysis and optimization</a:t>
          </a:r>
        </a:p>
      </dsp:txBody>
      <dsp:txXfrm>
        <a:off x="8396220" y="3460335"/>
        <a:ext cx="3600000" cy="94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C7A1D-7C4E-4F88-B72D-1B165307674E}">
      <dsp:nvSpPr>
        <dsp:cNvPr id="0" name=""/>
        <dsp:cNvSpPr/>
      </dsp:nvSpPr>
      <dsp:spPr>
        <a:xfrm>
          <a:off x="0" y="191266"/>
          <a:ext cx="3428999" cy="217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D8BAA-FDAE-429B-BF2C-464E4D2A7D09}">
      <dsp:nvSpPr>
        <dsp:cNvPr id="0" name=""/>
        <dsp:cNvSpPr/>
      </dsp:nvSpPr>
      <dsp:spPr>
        <a:xfrm>
          <a:off x="380999" y="553216"/>
          <a:ext cx="3428999" cy="2177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Useful Attributes: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new data attributes such as 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day_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of_week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start_hour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better understand viewer habits</a:t>
          </a:r>
        </a:p>
      </dsp:txBody>
      <dsp:txXfrm>
        <a:off x="444773" y="616990"/>
        <a:ext cx="3301451" cy="2049866"/>
      </dsp:txXfrm>
    </dsp:sp>
    <dsp:sp modelId="{DEAA3C7D-F93D-4AC0-AC05-862217352CAE}">
      <dsp:nvSpPr>
        <dsp:cNvPr id="0" name=""/>
        <dsp:cNvSpPr/>
      </dsp:nvSpPr>
      <dsp:spPr>
        <a:xfrm>
          <a:off x="4190999" y="180379"/>
          <a:ext cx="3428999" cy="217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D5B2B-7D00-4B2B-84D2-D4D66A585BA4}">
      <dsp:nvSpPr>
        <dsp:cNvPr id="0" name=""/>
        <dsp:cNvSpPr/>
      </dsp:nvSpPr>
      <dsp:spPr>
        <a:xfrm>
          <a:off x="4571999" y="542329"/>
          <a:ext cx="3428999" cy="2177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Value Added: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us to analyze viewing patterns more precisely, identifying peak times for targeted promo placements</a:t>
          </a:r>
        </a:p>
      </dsp:txBody>
      <dsp:txXfrm>
        <a:off x="4635773" y="606103"/>
        <a:ext cx="3301451" cy="2049866"/>
      </dsp:txXfrm>
    </dsp:sp>
    <dsp:sp modelId="{26A080E7-48F8-42AC-8F47-CC23432678DF}">
      <dsp:nvSpPr>
        <dsp:cNvPr id="0" name=""/>
        <dsp:cNvSpPr/>
      </dsp:nvSpPr>
      <dsp:spPr>
        <a:xfrm>
          <a:off x="8381999" y="158604"/>
          <a:ext cx="3428999" cy="217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B605C-F5D0-4A84-BD34-CD5536D6414F}">
      <dsp:nvSpPr>
        <dsp:cNvPr id="0" name=""/>
        <dsp:cNvSpPr/>
      </dsp:nvSpPr>
      <dsp:spPr>
        <a:xfrm>
          <a:off x="8762999" y="520554"/>
          <a:ext cx="3428999" cy="2177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Utilized in our time-based analysis to strategically align promo slots with audience availability and for future additional insights</a:t>
          </a:r>
        </a:p>
      </dsp:txBody>
      <dsp:txXfrm>
        <a:off x="8826773" y="584328"/>
        <a:ext cx="3301451" cy="2049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7C15-060A-4AD1-987B-DB77E22BC958}">
      <dsp:nvSpPr>
        <dsp:cNvPr id="0" name=""/>
        <dsp:cNvSpPr/>
      </dsp:nvSpPr>
      <dsp:spPr>
        <a:xfrm>
          <a:off x="0" y="528"/>
          <a:ext cx="7478486" cy="1237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0303-7CE0-4C1E-BB4D-A965800DD569}">
      <dsp:nvSpPr>
        <dsp:cNvPr id="0" name=""/>
        <dsp:cNvSpPr/>
      </dsp:nvSpPr>
      <dsp:spPr>
        <a:xfrm>
          <a:off x="374361" y="278979"/>
          <a:ext cx="680657" cy="680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F1936-71A1-4430-9E2A-889CB946FFE1}">
      <dsp:nvSpPr>
        <dsp:cNvPr id="0" name=""/>
        <dsp:cNvSpPr/>
      </dsp:nvSpPr>
      <dsp:spPr>
        <a:xfrm>
          <a:off x="1429380" y="528"/>
          <a:ext cx="6049105" cy="123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Goals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Ensure maximum reach for high-priority promos, respect airtime limits, and align promos with audience demographics.</a:t>
          </a:r>
        </a:p>
      </dsp:txBody>
      <dsp:txXfrm>
        <a:off x="1429380" y="528"/>
        <a:ext cx="6049105" cy="1237558"/>
      </dsp:txXfrm>
    </dsp:sp>
    <dsp:sp modelId="{BB4A4AA8-D78C-43F4-8F3F-631B92AA2724}">
      <dsp:nvSpPr>
        <dsp:cNvPr id="0" name=""/>
        <dsp:cNvSpPr/>
      </dsp:nvSpPr>
      <dsp:spPr>
        <a:xfrm>
          <a:off x="0" y="1547477"/>
          <a:ext cx="7478486" cy="1237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4B56-A90A-4659-A50C-107711F968CF}">
      <dsp:nvSpPr>
        <dsp:cNvPr id="0" name=""/>
        <dsp:cNvSpPr/>
      </dsp:nvSpPr>
      <dsp:spPr>
        <a:xfrm>
          <a:off x="374361" y="1825928"/>
          <a:ext cx="680657" cy="680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C00DE-B5ED-4ADB-9B8A-5790BE481EFE}">
      <dsp:nvSpPr>
        <dsp:cNvPr id="0" name=""/>
        <dsp:cNvSpPr/>
      </dsp:nvSpPr>
      <dsp:spPr>
        <a:xfrm>
          <a:off x="1429380" y="1547477"/>
          <a:ext cx="6049105" cy="123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 Used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Implemented a Greedy/Heuristic algorithm, starting with simpler rules and progressively incorporating complex constraints to refine promo placement.</a:t>
          </a:r>
        </a:p>
      </dsp:txBody>
      <dsp:txXfrm>
        <a:off x="1429380" y="1547477"/>
        <a:ext cx="6049105" cy="1237558"/>
      </dsp:txXfrm>
    </dsp:sp>
    <dsp:sp modelId="{7EDBD58B-925C-4034-B0AB-FEAAD80339F7}">
      <dsp:nvSpPr>
        <dsp:cNvPr id="0" name=""/>
        <dsp:cNvSpPr/>
      </dsp:nvSpPr>
      <dsp:spPr>
        <a:xfrm>
          <a:off x="0" y="3094426"/>
          <a:ext cx="7478486" cy="1237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3D23C-A39C-406F-A66C-7C4C72EA3066}">
      <dsp:nvSpPr>
        <dsp:cNvPr id="0" name=""/>
        <dsp:cNvSpPr/>
      </dsp:nvSpPr>
      <dsp:spPr>
        <a:xfrm>
          <a:off x="374361" y="3372876"/>
          <a:ext cx="680657" cy="680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26D9-E6A2-4F80-8432-09C1204C3081}">
      <dsp:nvSpPr>
        <dsp:cNvPr id="0" name=""/>
        <dsp:cNvSpPr/>
      </dsp:nvSpPr>
      <dsp:spPr>
        <a:xfrm>
          <a:off x="1429380" y="3094426"/>
          <a:ext cx="6049105" cy="123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5" tIns="130975" rIns="130975" bIns="1309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Added Value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This approach allows for iterative refinement and optimal resource allocation, enhancing the effectiveness of our promotional strategy.</a:t>
          </a:r>
        </a:p>
      </dsp:txBody>
      <dsp:txXfrm>
        <a:off x="1429380" y="3094426"/>
        <a:ext cx="6049105" cy="12375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CE523-99A8-4F73-AB43-F0D36617D19F}">
      <dsp:nvSpPr>
        <dsp:cNvPr id="0" name=""/>
        <dsp:cNvSpPr/>
      </dsp:nvSpPr>
      <dsp:spPr>
        <a:xfrm>
          <a:off x="1283" y="0"/>
          <a:ext cx="5006206" cy="2321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Starting Simple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Begin with less restrictive constraints to understand core interactions and potential improvements.</a:t>
          </a:r>
        </a:p>
      </dsp:txBody>
      <dsp:txXfrm>
        <a:off x="1283" y="882296"/>
        <a:ext cx="5006206" cy="1393099"/>
      </dsp:txXfrm>
    </dsp:sp>
    <dsp:sp modelId="{267D78D9-574B-4B67-8F3F-7E3850AFA0D8}">
      <dsp:nvSpPr>
        <dsp:cNvPr id="0" name=""/>
        <dsp:cNvSpPr/>
      </dsp:nvSpPr>
      <dsp:spPr>
        <a:xfrm>
          <a:off x="2156111" y="232183"/>
          <a:ext cx="696549" cy="696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06" tIns="12700" rIns="54306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>
        <a:off x="2258118" y="334190"/>
        <a:ext cx="492535" cy="492535"/>
      </dsp:txXfrm>
    </dsp:sp>
    <dsp:sp modelId="{F48BB4AD-2F98-490A-B4B8-69BD937B18D3}">
      <dsp:nvSpPr>
        <dsp:cNvPr id="0" name=""/>
        <dsp:cNvSpPr/>
      </dsp:nvSpPr>
      <dsp:spPr>
        <a:xfrm>
          <a:off x="1283" y="2321760"/>
          <a:ext cx="500620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B0F8E-BE22-4A5C-95E2-1DFA7C6DE7CC}">
      <dsp:nvSpPr>
        <dsp:cNvPr id="0" name=""/>
        <dsp:cNvSpPr/>
      </dsp:nvSpPr>
      <dsp:spPr>
        <a:xfrm>
          <a:off x="5508110" y="0"/>
          <a:ext cx="5006206" cy="2321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Adding Complexity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Gradually introduce more specific constraints to refine effectiveness and precision of promo placements.</a:t>
          </a:r>
        </a:p>
      </dsp:txBody>
      <dsp:txXfrm>
        <a:off x="5508110" y="882296"/>
        <a:ext cx="5006206" cy="1393099"/>
      </dsp:txXfrm>
    </dsp:sp>
    <dsp:sp modelId="{F674F054-77A0-43D2-9EF7-47F4E1E60F18}">
      <dsp:nvSpPr>
        <dsp:cNvPr id="0" name=""/>
        <dsp:cNvSpPr/>
      </dsp:nvSpPr>
      <dsp:spPr>
        <a:xfrm>
          <a:off x="7662938" y="232183"/>
          <a:ext cx="696549" cy="696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06" tIns="12700" rIns="54306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7764945" y="334190"/>
        <a:ext cx="492535" cy="492535"/>
      </dsp:txXfrm>
    </dsp:sp>
    <dsp:sp modelId="{0DBBF945-3973-4E28-8B98-4A6880A283C8}">
      <dsp:nvSpPr>
        <dsp:cNvPr id="0" name=""/>
        <dsp:cNvSpPr/>
      </dsp:nvSpPr>
      <dsp:spPr>
        <a:xfrm>
          <a:off x="5508110" y="2321760"/>
          <a:ext cx="500620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F0C9-FFFF-4BD2-B64C-6AD348DE5A3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71D44-C798-48EA-B15B-F082C8D3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71D44-C798-48EA-B15B-F082C8D37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737C-751C-4CE4-232D-CD57D1C6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C4311-8CA9-C830-D077-86A91679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215B-7D30-7DB3-86CF-CF69F237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363A-71DD-CD04-C5D6-82C3E4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D290-1B59-421F-04B2-60421E01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CC6B-D04B-52DB-5875-148BE94E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DB921-2A1B-99E9-4055-BEDFA838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CC18-F79B-C9BA-FB82-A2BA59F4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7976-2AFE-6D48-A90D-85DDF073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953F-3705-C7AA-AECC-B4F9AD0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505D8-F132-E92D-C957-E3B3E34B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01EA9-ABAA-8455-84B5-8CF0E374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D8F-EF4A-6BDD-F498-C8DA8037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B69A-EF1F-1E9D-5F35-F11F4509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DBC6-E5CE-E69F-2380-326EA16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4A1-6E06-832A-2235-015145BA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65DC-EDA4-C095-8A17-D72DAFF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2A44-B2AB-6285-0F25-8FBC458D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2B31-A277-E285-46BE-C3802075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0AB1-2A6F-0F81-1759-C2E6996B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28D9-EAD0-94F5-4AE1-DAFEBE49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2C36-D7D9-E119-6810-45D3A2AD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22F-7D27-F3AA-D79C-01001E33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929F-38DD-090B-BDD4-9BAA0806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9F3F-E681-D8E9-F5B0-73047D48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B2A4-9BDA-3AE0-7679-95FCD6D1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2789-3421-D318-7B67-79975BA0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D6E2-370A-2685-0355-1D215D98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D03C2-C858-1B03-2A38-3A29FF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1AFD-8FD3-973B-3B6B-16F4A7A3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111D-120F-A282-C0C7-1BEFD44E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D83-A5F0-9C85-C36C-583C59D6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E8CE-E6AD-BB10-DBD9-BF3FEA6B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611EE-5FB5-2976-0618-99017D11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3E736-AF29-3D3D-A790-DA0D9FC7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C8567-74DD-5D53-CDC6-E75F4E5A6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23B3-9DCF-7B74-4D97-A4874F7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665E-2A30-7588-78D5-8217A6A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69B1-4C37-6739-847D-9B25EC9F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DBAB-74F8-1316-A750-E5650D1A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9A851-AB3B-3F51-6908-D6B5FEBA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D553-3AEB-6DC6-26F0-47E361F5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37171-9BF1-2C55-274B-DA92D461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5C64C-4723-FBF6-E8B5-36C5E025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D3108-434F-2F81-B826-D951DDC0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F01CC-8EC5-07FB-21DF-203F5B1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43DF-CB6E-C7B0-F380-6C9100D6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DF1F-D1F8-0413-6D78-24E8E003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031D4-EEE4-3D28-4957-E1E44C1C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BA4F-E65B-C732-1135-D2613829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0B508-DFB2-4689-D575-5F327246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9AE-F6ED-346D-3FA2-8699D4A0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7995-ECD7-FCCC-E9FE-A921552F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56369-6B88-8732-9932-1B280E99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43C0-1D25-C21F-B5AC-7D95584D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F23E-66AC-049E-F088-A5B94383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214EF-96DF-F2A0-FEFF-B757DF85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0E24-9A51-B96D-E1F0-DCD2382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51688-7A1B-2DD5-3A98-98C3008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2255A-75C6-ED8F-1EB9-DA0FB757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973A-DECE-4BF5-E3EC-75DC6A3F3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3E91A-7D99-4D79-8E6C-ADEB34229C4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785A-52E7-304D-EFC7-62CF8BC7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00DD-20F3-628B-D762-8FA378E9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7FBA1-EA2D-4ECB-A043-1E3A8261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emium Photo | Smart TV Digital Media Wall of Screens Concept Generative AI">
            <a:extLst>
              <a:ext uri="{FF2B5EF4-FFF2-40B4-BE49-F238E27FC236}">
                <a16:creationId xmlns:a16="http://schemas.microsoft.com/office/drawing/2014/main" id="{2976EFA6-2F43-519D-C322-F9054B26F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307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B89A4-5745-8AA6-CF09-4C7537E8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4" y="1027596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Promotion Placement for Optimal Viewer Engagement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DF9F-09A7-821C-EC4D-668C0888E797}"/>
              </a:ext>
            </a:extLst>
          </p:cNvPr>
          <p:cNvSpPr txBox="1"/>
          <p:nvPr/>
        </p:nvSpPr>
        <p:spPr>
          <a:xfrm>
            <a:off x="2060072" y="5513949"/>
            <a:ext cx="85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Stephanie KHABBAZ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MBC Group –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Insights &amp; Media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13C29-C311-C501-A33C-317D6DA848F9}"/>
              </a:ext>
            </a:extLst>
          </p:cNvPr>
          <p:cNvSpPr txBox="1"/>
          <p:nvPr/>
        </p:nvSpPr>
        <p:spPr>
          <a:xfrm>
            <a:off x="-2290983" y="6540170"/>
            <a:ext cx="564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12/05/2024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6C907-62E3-90D3-A750-F6C07E45D588}"/>
              </a:ext>
            </a:extLst>
          </p:cNvPr>
          <p:cNvSpPr txBox="1"/>
          <p:nvPr/>
        </p:nvSpPr>
        <p:spPr>
          <a:xfrm>
            <a:off x="4114799" y="4421289"/>
            <a:ext cx="490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for MBC Group</a:t>
            </a:r>
          </a:p>
        </p:txBody>
      </p:sp>
    </p:spTree>
    <p:extLst>
      <p:ext uri="{BB962C8B-B14F-4D97-AF65-F5344CB8AC3E}">
        <p14:creationId xmlns:p14="http://schemas.microsoft.com/office/powerpoint/2010/main" val="324279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252-58BF-1BEE-3EDE-F28618F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OPTIMIZATION STRATEGY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68A5F0-3E17-E9DE-2B76-52379B9C7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5400"/>
              </p:ext>
            </p:extLst>
          </p:nvPr>
        </p:nvGraphicFramePr>
        <p:xfrm>
          <a:off x="674915" y="3306082"/>
          <a:ext cx="10515600" cy="232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BAE740-3828-74B6-0369-A60A3589B8F8}"/>
              </a:ext>
            </a:extLst>
          </p:cNvPr>
          <p:cNvSpPr txBox="1"/>
          <p:nvPr/>
        </p:nvSpPr>
        <p:spPr>
          <a:xfrm>
            <a:off x="0" y="13255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Strategy: Breaking Down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23545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3D rendering of game pieces tied together with a rope">
            <a:extLst>
              <a:ext uri="{FF2B5EF4-FFF2-40B4-BE49-F238E27FC236}">
                <a16:creationId xmlns:a16="http://schemas.microsoft.com/office/drawing/2014/main" id="{C0CC6940-3AB7-AF53-C308-3169E23A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" r="-1" b="-1"/>
          <a:stretch/>
        </p:blipFill>
        <p:spPr>
          <a:xfrm>
            <a:off x="-1" y="1376689"/>
            <a:ext cx="7574486" cy="5481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FIRST CONSTRAINT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D6909-D895-0E64-5167-D742E31A6933}"/>
              </a:ext>
            </a:extLst>
          </p:cNvPr>
          <p:cNvSpPr txBox="1"/>
          <p:nvPr/>
        </p:nvSpPr>
        <p:spPr>
          <a:xfrm>
            <a:off x="7820416" y="3515434"/>
            <a:ext cx="4125651" cy="917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promos match the demographic profile of the time slot.</a:t>
            </a:r>
          </a:p>
          <a:p>
            <a:pPr marL="342900" indent="-34290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relevance and engagement by targeting appropriate viewer segments.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Constraint: Demographic Alignment</a:t>
            </a:r>
          </a:p>
        </p:txBody>
      </p:sp>
    </p:spTree>
    <p:extLst>
      <p:ext uri="{BB962C8B-B14F-4D97-AF65-F5344CB8AC3E}">
        <p14:creationId xmlns:p14="http://schemas.microsoft.com/office/powerpoint/2010/main" val="335333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FIRST CONSTRAINT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D6909-D895-0E64-5167-D742E31A6933}"/>
              </a:ext>
            </a:extLst>
          </p:cNvPr>
          <p:cNvSpPr txBox="1"/>
          <p:nvPr/>
        </p:nvSpPr>
        <p:spPr>
          <a:xfrm>
            <a:off x="7931664" y="3864429"/>
            <a:ext cx="4125651" cy="252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Ensures promos match the demographic profile of the time slot.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Increases relevance and engagement by targeting appropriate viewer segments.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Constraint: Demographic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EC1E2-D89A-E97F-7FB8-70EB95E9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4205156"/>
            <a:ext cx="6769628" cy="259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C127F-ACFA-34B4-B748-EACAC3413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33"/>
          <a:stretch/>
        </p:blipFill>
        <p:spPr>
          <a:xfrm>
            <a:off x="134685" y="1511350"/>
            <a:ext cx="6396743" cy="26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3D rendering of game pieces tied together with a rope">
            <a:extLst>
              <a:ext uri="{FF2B5EF4-FFF2-40B4-BE49-F238E27FC236}">
                <a16:creationId xmlns:a16="http://schemas.microsoft.com/office/drawing/2014/main" id="{C0CC6940-3AB7-AF53-C308-3169E23A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" r="-1" b="-1"/>
          <a:stretch/>
        </p:blipFill>
        <p:spPr>
          <a:xfrm>
            <a:off x="-1" y="1376689"/>
            <a:ext cx="7574486" cy="5481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SECOND CONSTRAINT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Constraint: Priority-Based 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B8E01-6F6E-A553-07D7-1E807C5AE79E}"/>
              </a:ext>
            </a:extLst>
          </p:cNvPr>
          <p:cNvSpPr txBox="1"/>
          <p:nvPr/>
        </p:nvSpPr>
        <p:spPr>
          <a:xfrm>
            <a:off x="7885713" y="2884715"/>
            <a:ext cx="39950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high-reach slots for high-priority promos.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promotional impact aligns with strategic business priorities.</a:t>
            </a:r>
          </a:p>
        </p:txBody>
      </p:sp>
    </p:spTree>
    <p:extLst>
      <p:ext uri="{BB962C8B-B14F-4D97-AF65-F5344CB8AC3E}">
        <p14:creationId xmlns:p14="http://schemas.microsoft.com/office/powerpoint/2010/main" val="380014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053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SECOND CONSTRAINT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97971" y="9155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Second Constraint: Priority-Based 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B8E01-6F6E-A553-07D7-1E807C5AE79E}"/>
              </a:ext>
            </a:extLst>
          </p:cNvPr>
          <p:cNvSpPr txBox="1"/>
          <p:nvPr/>
        </p:nvSpPr>
        <p:spPr>
          <a:xfrm>
            <a:off x="7917845" y="3156858"/>
            <a:ext cx="39950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Prioritizes high-reach slots for high-priority promos.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Ensures that promotional impact aligns with strategic business priorities.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EE242-95CC-596E-F2BE-E4CEFA8A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0" y="1938621"/>
            <a:ext cx="7542351" cy="4547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C01F35-A87B-8752-343D-E5CFCCCFB012}"/>
              </a:ext>
            </a:extLst>
          </p:cNvPr>
          <p:cNvSpPr/>
          <p:nvPr/>
        </p:nvSpPr>
        <p:spPr>
          <a:xfrm>
            <a:off x="947057" y="2209800"/>
            <a:ext cx="1491343" cy="272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3D rendering of game pieces tied together with a rope">
            <a:extLst>
              <a:ext uri="{FF2B5EF4-FFF2-40B4-BE49-F238E27FC236}">
                <a16:creationId xmlns:a16="http://schemas.microsoft.com/office/drawing/2014/main" id="{C0CC6940-3AB7-AF53-C308-3169E23A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" r="-1" b="-1"/>
          <a:stretch/>
        </p:blipFill>
        <p:spPr>
          <a:xfrm>
            <a:off x="-1" y="1376689"/>
            <a:ext cx="7574486" cy="5481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THIRD CONSTRAINT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Constraint: Airtime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141E1-8311-66F8-CD56-AE17F7A41FE7}"/>
              </a:ext>
            </a:extLst>
          </p:cNvPr>
          <p:cNvSpPr txBox="1"/>
          <p:nvPr/>
        </p:nvSpPr>
        <p:spPr>
          <a:xfrm>
            <a:off x="7574485" y="2694798"/>
            <a:ext cx="44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total promo duration does not exceed available slot airtime.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dynamic reallocation to maximize high-priority promo placements.</a:t>
            </a:r>
          </a:p>
        </p:txBody>
      </p:sp>
    </p:spTree>
    <p:extLst>
      <p:ext uri="{BB962C8B-B14F-4D97-AF65-F5344CB8AC3E}">
        <p14:creationId xmlns:p14="http://schemas.microsoft.com/office/powerpoint/2010/main" val="8452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THIRD CONSTRAINT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Third Constraint: Airtime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141E1-8311-66F8-CD56-AE17F7A41FE7}"/>
              </a:ext>
            </a:extLst>
          </p:cNvPr>
          <p:cNvSpPr txBox="1"/>
          <p:nvPr/>
        </p:nvSpPr>
        <p:spPr>
          <a:xfrm>
            <a:off x="7585371" y="2759527"/>
            <a:ext cx="44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Ensures the total promo duration does not exceed available slot airtime.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Incorporates dynamic reallocation to maximize high-priority promo placements.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E8B9-3DB8-7857-70F0-7D73AE0D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2142329"/>
            <a:ext cx="7859486" cy="4247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8CAC9-E8F8-5803-6119-D221871BE479}"/>
              </a:ext>
            </a:extLst>
          </p:cNvPr>
          <p:cNvSpPr/>
          <p:nvPr/>
        </p:nvSpPr>
        <p:spPr>
          <a:xfrm>
            <a:off x="740229" y="2362199"/>
            <a:ext cx="1469571" cy="174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F906B-3B93-3F12-7688-00DB8ADB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98272" y="2416627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BBD48-E967-28B3-F983-F637258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719"/>
            <a:ext cx="12192001" cy="917595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THIRD CONSTRAINT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50FD-A22E-FA69-C497-4D5336E87B10}"/>
              </a:ext>
            </a:extLst>
          </p:cNvPr>
          <p:cNvSpPr txBox="1"/>
          <p:nvPr/>
        </p:nvSpPr>
        <p:spPr>
          <a:xfrm>
            <a:off x="108857" y="937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Third Constraint: Airtime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141E1-8311-66F8-CD56-AE17F7A41FE7}"/>
              </a:ext>
            </a:extLst>
          </p:cNvPr>
          <p:cNvSpPr txBox="1"/>
          <p:nvPr/>
        </p:nvSpPr>
        <p:spPr>
          <a:xfrm>
            <a:off x="7432970" y="2809606"/>
            <a:ext cx="44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Ensures the total promo duration does not exceed available slot airtime.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Incorporates dynamic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reallocation to maximize high-priority promo placements.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8C2C9-2B62-5197-9104-532A93CC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1" y="1540883"/>
            <a:ext cx="5975477" cy="5215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C882B6-3DD8-9BF5-C5C3-8D42BAD6E64E}"/>
              </a:ext>
            </a:extLst>
          </p:cNvPr>
          <p:cNvSpPr/>
          <p:nvPr/>
        </p:nvSpPr>
        <p:spPr>
          <a:xfrm>
            <a:off x="1023260" y="3809999"/>
            <a:ext cx="1251856" cy="1524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CD5D2-35AB-B207-936A-BA8DC9B0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2241549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OPTIMIZED PLAN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D675A-F1EB-F7FA-9123-48199E024F6F}"/>
              </a:ext>
            </a:extLst>
          </p:cNvPr>
          <p:cNvSpPr txBox="1"/>
          <p:nvPr/>
        </p:nvSpPr>
        <p:spPr>
          <a:xfrm>
            <a:off x="228600" y="2095728"/>
            <a:ext cx="5638799" cy="4867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Audience Engagement: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promo placements by precisely matching promos to slots based on specific demographic needs, increasing the likelihood of reaching the intended audience.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and Reach Optimization: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priority handling mechanism ensuring that high-priority promos are placed in slots with the highest potential reach, enhancing the impact of key promotional campaigns.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Airtime Utilization: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airtime management techniques were applied to ensure promos do not exceed the time limits of their slots, with priority-based reallocation allowing for optimal use of available airtime.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Strategy Implementation: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iterative optimization process adapted to initial outcomes by introducing more stringent constraints, progressively refining our strategy to better align with dynamic viewer behaviors and operational constraints.</a:t>
            </a:r>
          </a:p>
        </p:txBody>
      </p:sp>
      <p:pic>
        <p:nvPicPr>
          <p:cNvPr id="9" name="Picture 8" descr="Light bulb on yellow background with sketched light beams and cord">
            <a:extLst>
              <a:ext uri="{FF2B5EF4-FFF2-40B4-BE49-F238E27FC236}">
                <a16:creationId xmlns:a16="http://schemas.microsoft.com/office/drawing/2014/main" id="{B28B60E9-18FD-5F4A-BFC3-87AC8ABC3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92" r="908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5826A-154A-2626-D26D-1F0B72D3038F}"/>
              </a:ext>
            </a:extLst>
          </p:cNvPr>
          <p:cNvSpPr txBox="1"/>
          <p:nvPr/>
        </p:nvSpPr>
        <p:spPr>
          <a:xfrm>
            <a:off x="5987834" y="98362"/>
            <a:ext cx="6319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Conclusion: Strategic Enhancements Achieved</a:t>
            </a:r>
          </a:p>
        </p:txBody>
      </p:sp>
    </p:spTree>
    <p:extLst>
      <p:ext uri="{BB962C8B-B14F-4D97-AF65-F5344CB8AC3E}">
        <p14:creationId xmlns:p14="http://schemas.microsoft.com/office/powerpoint/2010/main" val="338258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BA5F5-151E-DB98-B939-572D6CAC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"/>
            <a:ext cx="12192000" cy="115724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PERSPECTIVES </a:t>
            </a:r>
            <a:br>
              <a:rPr lang="en-US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355-B55D-00BF-7509-427B81DF468E}"/>
              </a:ext>
            </a:extLst>
          </p:cNvPr>
          <p:cNvSpPr>
            <a:spLocks/>
          </p:cNvSpPr>
          <p:nvPr/>
        </p:nvSpPr>
        <p:spPr>
          <a:xfrm>
            <a:off x="52590" y="6226322"/>
            <a:ext cx="9912347" cy="6613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spcAft>
                <a:spcPts val="600"/>
              </a:spcAft>
            </a:pPr>
            <a:r>
              <a:rPr lang="en-US" sz="12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more details on the project, check my [Promo Optimization Case Study]</a:t>
            </a:r>
          </a:p>
          <a:p>
            <a:pPr defTabSz="667512">
              <a:spcAft>
                <a:spcPts val="600"/>
              </a:spcAft>
            </a:pPr>
            <a:r>
              <a:rPr lang="en-US" sz="12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i="1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https://github.com/srk96/mbc-promo-optimization.git</a:t>
            </a:r>
            <a:r>
              <a:rPr lang="en-US" sz="12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on GitHub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51786-62DF-27FE-4455-4CE856974045}"/>
              </a:ext>
            </a:extLst>
          </p:cNvPr>
          <p:cNvSpPr txBox="1"/>
          <p:nvPr/>
        </p:nvSpPr>
        <p:spPr>
          <a:xfrm>
            <a:off x="52590" y="1218884"/>
            <a:ext cx="7323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Looking Ahead: Further Enhancements and Technologies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E839D-2ED8-E153-662C-228DBAA9F8CD}"/>
              </a:ext>
            </a:extLst>
          </p:cNvPr>
          <p:cNvSpPr txBox="1"/>
          <p:nvPr/>
        </p:nvSpPr>
        <p:spPr>
          <a:xfrm>
            <a:off x="6810537" y="2484156"/>
            <a:ext cx="514087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8598" indent="-208598" algn="ctr" defTabSz="66751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Potential use of advanced optimization tools like </a:t>
            </a:r>
            <a:r>
              <a:rPr lang="en-US" sz="2000" b="1" i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Gurobi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linear programming.</a:t>
            </a:r>
          </a:p>
          <a:p>
            <a:pPr algn="ctr" defTabSz="667512">
              <a:spcAft>
                <a:spcPts val="600"/>
              </a:spcAft>
            </a:pPr>
            <a:endPara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08598" indent="-208598" algn="ctr" defTabSz="66751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Exploring additional data sources and real-time analytics for dynamic promo scheduling.</a:t>
            </a:r>
          </a:p>
          <a:p>
            <a:pPr algn="ctr" defTabSz="667512">
              <a:spcAft>
                <a:spcPts val="600"/>
              </a:spcAft>
            </a:pPr>
            <a:endPara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08598" indent="-208598" algn="ctr" defTabSz="66751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Continual refinement of promo placement  strategies to adapt to changing viewer behaviors.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A403E5-A441-43C3-FEDC-600E134F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44" y="2714074"/>
            <a:ext cx="1790100" cy="17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668C-FB24-96ED-33A1-3122F177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ROADMAP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CE2276-BD4C-8923-B85E-F993F1A9F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821318"/>
              </p:ext>
            </p:extLst>
          </p:nvPr>
        </p:nvGraphicFramePr>
        <p:xfrm>
          <a:off x="0" y="2015829"/>
          <a:ext cx="11473543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32F4D9-57E2-757D-BDC7-419C9C675FF8}"/>
              </a:ext>
            </a:extLst>
          </p:cNvPr>
          <p:cNvSpPr txBox="1"/>
          <p:nvPr/>
        </p:nvSpPr>
        <p:spPr>
          <a:xfrm>
            <a:off x="3156856" y="1330457"/>
            <a:ext cx="7750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journey through data-driven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60250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3FF97B0-8898-1AE0-9CE7-BB3961169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634F-BF75-32DF-A5E0-34111EE9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917" y="2732314"/>
            <a:ext cx="5891626" cy="34968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pPr marL="0" indent="0" algn="ctr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155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003A-7E2E-247D-777A-85097B1C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CONTEXT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1EC85D3-684A-4270-4CFE-5A4C13492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63448"/>
              </p:ext>
            </p:extLst>
          </p:nvPr>
        </p:nvGraphicFramePr>
        <p:xfrm>
          <a:off x="-1" y="4627755"/>
          <a:ext cx="12192000" cy="229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Target Audience">
            <a:extLst>
              <a:ext uri="{FF2B5EF4-FFF2-40B4-BE49-F238E27FC236}">
                <a16:creationId xmlns:a16="http://schemas.microsoft.com/office/drawing/2014/main" id="{C09F9CCE-2F24-0C4B-AC0E-D91279ED2A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1068" y="1787228"/>
            <a:ext cx="3227880" cy="3366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A96A7-6D31-62DF-57D1-ECDFDF7D87D4}"/>
              </a:ext>
            </a:extLst>
          </p:cNvPr>
          <p:cNvSpPr txBox="1"/>
          <p:nvPr/>
        </p:nvSpPr>
        <p:spPr>
          <a:xfrm>
            <a:off x="3878036" y="1338875"/>
            <a:ext cx="6144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Stage for Data-Driven Strategy</a:t>
            </a:r>
          </a:p>
        </p:txBody>
      </p:sp>
    </p:spTree>
    <p:extLst>
      <p:ext uri="{BB962C8B-B14F-4D97-AF65-F5344CB8AC3E}">
        <p14:creationId xmlns:p14="http://schemas.microsoft.com/office/powerpoint/2010/main" val="26348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3E733-70FA-C5A5-FCC7-7D8C4EBD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5724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8A6F-9926-C14A-0147-F55E86E0B81F}"/>
              </a:ext>
            </a:extLst>
          </p:cNvPr>
          <p:cNvSpPr>
            <a:spLocks/>
          </p:cNvSpPr>
          <p:nvPr/>
        </p:nvSpPr>
        <p:spPr>
          <a:xfrm>
            <a:off x="5079868" y="1980322"/>
            <a:ext cx="6806945" cy="457287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endParaRPr lang="en-US" sz="3100" i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Limitations</a:t>
            </a:r>
            <a:endParaRPr lang="en-US" sz="3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ctr" defTabSz="59436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3800" i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xisting promo strategies are not fully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exploiting the available viewer data 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Missed opportunities in targeted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engagement.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800" i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Window of Opportunity</a:t>
            </a:r>
          </a:p>
          <a:p>
            <a:pPr marL="685800" indent="-685800" algn="ctr" defTabSz="59436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ignificant potential to optimize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promo placements       </a:t>
            </a:r>
            <a:r>
              <a:rPr lang="en-US" sz="3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Enhancing both viewer</a:t>
            </a:r>
          </a:p>
          <a:p>
            <a:pPr algn="ctr" defTabSz="594360">
              <a:lnSpc>
                <a:spcPct val="90000"/>
              </a:lnSpc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satisfaction and ad performance.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A6C51-5F28-2C71-B8DF-9363678268A1}"/>
              </a:ext>
            </a:extLst>
          </p:cNvPr>
          <p:cNvSpPr txBox="1"/>
          <p:nvPr/>
        </p:nvSpPr>
        <p:spPr>
          <a:xfrm>
            <a:off x="2526256" y="1181431"/>
            <a:ext cx="906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Navigating Through Challenges to Capture Strategic Opportunities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CBE276-4649-5708-E2CF-97C987E7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2314484"/>
            <a:ext cx="3488854" cy="34888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2E01B-0FB1-BF0B-D233-ECED9854C0E6}"/>
              </a:ext>
            </a:extLst>
          </p:cNvPr>
          <p:cNvCxnSpPr>
            <a:cxnSpLocks/>
          </p:cNvCxnSpPr>
          <p:nvPr/>
        </p:nvCxnSpPr>
        <p:spPr>
          <a:xfrm>
            <a:off x="7957457" y="5728281"/>
            <a:ext cx="40614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0EA90-FF4C-EC7C-8967-4D345E4B83CD}"/>
              </a:ext>
            </a:extLst>
          </p:cNvPr>
          <p:cNvCxnSpPr>
            <a:cxnSpLocks/>
          </p:cNvCxnSpPr>
          <p:nvPr/>
        </p:nvCxnSpPr>
        <p:spPr>
          <a:xfrm>
            <a:off x="5836538" y="3725311"/>
            <a:ext cx="51162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DCBC013-BD99-979C-E54E-B54598C0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9" y="2128793"/>
            <a:ext cx="502013" cy="5020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AE198-CE2B-E3BE-F11A-73F8DEAD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424" y="4278086"/>
            <a:ext cx="653141" cy="6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C2AE-F774-F6CD-4B79-1AC800C1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6601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 OF OUR ANALYSIS: </a:t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E60-91E2-D33A-BC46-C6910194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6012"/>
            <a:ext cx="12192000" cy="52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Our Data: Key Datasets Overview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 algn="l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DC90CCE-AECD-D581-3247-DEE652E34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362645"/>
              </p:ext>
            </p:extLst>
          </p:nvPr>
        </p:nvGraphicFramePr>
        <p:xfrm>
          <a:off x="734781" y="1566012"/>
          <a:ext cx="11125203" cy="45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7F3225-BC9A-7FEF-CA3C-8E6DA28FA843}"/>
              </a:ext>
            </a:extLst>
          </p:cNvPr>
          <p:cNvSpPr txBox="1"/>
          <p:nvPr/>
        </p:nvSpPr>
        <p:spPr>
          <a:xfrm>
            <a:off x="0" y="4885364"/>
            <a:ext cx="6596743" cy="1954381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promotional slots across different segments with their respective total airtime threshold and average reach.</a:t>
            </a:r>
          </a:p>
          <a:p>
            <a:pPr lvl="1"/>
            <a:endParaRPr lang="en-US" sz="1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 for understanding how promos are distributed throughout our programming.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48249-DA60-1F8D-B5A3-DA7DE51AE943}"/>
              </a:ext>
            </a:extLst>
          </p:cNvPr>
          <p:cNvSpPr txBox="1"/>
          <p:nvPr/>
        </p:nvSpPr>
        <p:spPr>
          <a:xfrm>
            <a:off x="6596743" y="4891770"/>
            <a:ext cx="5595257" cy="1954381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on individual promos, including target audience promo priority and promo duration.</a:t>
            </a:r>
          </a:p>
          <a:p>
            <a:pPr algn="l"/>
            <a:endParaRPr lang="en-US" sz="1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tailoring our promotional efforts to maximize viewer engagement.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3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DE5-042F-43D6-A7BF-D3472872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3"/>
            <a:ext cx="12192000" cy="210570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LAYING THE GROUNDWORK: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EXPLORATION, PREPARATION &amp; MANIPULATION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5D1B0-E0EC-6733-C690-8BC199ED8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80423"/>
              </p:ext>
            </p:extLst>
          </p:nvPr>
        </p:nvGraphicFramePr>
        <p:xfrm>
          <a:off x="0" y="2100943"/>
          <a:ext cx="12192000" cy="475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CF92-9715-3036-2545-49FFE6FC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"/>
            <a:ext cx="12192000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DATA WITH STRATEGIC ATTRIBUTES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0F8D57-2FCD-2964-1CD5-067C1F8D4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53849"/>
              </p:ext>
            </p:extLst>
          </p:nvPr>
        </p:nvGraphicFramePr>
        <p:xfrm>
          <a:off x="0" y="4054685"/>
          <a:ext cx="12191999" cy="280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Mining Tools">
            <a:extLst>
              <a:ext uri="{FF2B5EF4-FFF2-40B4-BE49-F238E27FC236}">
                <a16:creationId xmlns:a16="http://schemas.microsoft.com/office/drawing/2014/main" id="{24113612-8A5A-B561-4486-3BA0A154D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8943" y="1632719"/>
            <a:ext cx="2114810" cy="21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4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CF120-B88E-3250-E0A3-E89F7539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0"/>
            <a:ext cx="12192000" cy="143344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INSIGHTS: </a:t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DATA 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0B59-32FE-8D29-86D8-89C4B8C15424}"/>
              </a:ext>
            </a:extLst>
          </p:cNvPr>
          <p:cNvSpPr txBox="1"/>
          <p:nvPr/>
        </p:nvSpPr>
        <p:spPr>
          <a:xfrm>
            <a:off x="958400" y="5758447"/>
            <a:ext cx="478716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of number of promos across day of the week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D0772-8A5A-A7B2-7B3E-4F0767863213}"/>
              </a:ext>
            </a:extLst>
          </p:cNvPr>
          <p:cNvSpPr txBox="1"/>
          <p:nvPr/>
        </p:nvSpPr>
        <p:spPr>
          <a:xfrm>
            <a:off x="6981320" y="5758447"/>
            <a:ext cx="478716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Identifying peak viewing hours critical for optimal promo placement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showing the number of promos&#10;&#10;Description automatically generated">
            <a:extLst>
              <a:ext uri="{FF2B5EF4-FFF2-40B4-BE49-F238E27FC236}">
                <a16:creationId xmlns:a16="http://schemas.microsoft.com/office/drawing/2014/main" id="{78D1BCFC-2F83-5E6F-5665-2A8B74A4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" y="2399687"/>
            <a:ext cx="5779514" cy="3224644"/>
          </a:xfrm>
          <a:prstGeom prst="rect">
            <a:avLst/>
          </a:prstGeom>
        </p:spPr>
      </p:pic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08A26939-DB62-7371-C1EA-600D533C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91" y="2320000"/>
            <a:ext cx="5921046" cy="3224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2655D-428F-4E20-05E3-00EA7F914923}"/>
              </a:ext>
            </a:extLst>
          </p:cNvPr>
          <p:cNvSpPr txBox="1"/>
          <p:nvPr/>
        </p:nvSpPr>
        <p:spPr>
          <a:xfrm>
            <a:off x="325763" y="1878773"/>
            <a:ext cx="577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were to consider that promos will be placed across all TV slots</a:t>
            </a:r>
          </a:p>
        </p:txBody>
      </p:sp>
    </p:spTree>
    <p:extLst>
      <p:ext uri="{BB962C8B-B14F-4D97-AF65-F5344CB8AC3E}">
        <p14:creationId xmlns:p14="http://schemas.microsoft.com/office/powerpoint/2010/main" val="265609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53DE-052B-0A84-47F1-C6DD88DD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OPTIMIZATION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D97D3-DBC5-FB1C-2949-B202B9BC9A43}"/>
              </a:ext>
            </a:extLst>
          </p:cNvPr>
          <p:cNvSpPr txBox="1"/>
          <p:nvPr/>
        </p:nvSpPr>
        <p:spPr>
          <a:xfrm>
            <a:off x="81643" y="1325563"/>
            <a:ext cx="62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for Impact: A Strategic Approach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7F30DF6-F9F6-DCFD-950D-C462FA022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009873"/>
              </p:ext>
            </p:extLst>
          </p:nvPr>
        </p:nvGraphicFramePr>
        <p:xfrm>
          <a:off x="2721428" y="2166257"/>
          <a:ext cx="7478486" cy="433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1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986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Times New Roman</vt:lpstr>
      <vt:lpstr>Wingdings</vt:lpstr>
      <vt:lpstr>Office Theme</vt:lpstr>
      <vt:lpstr>Enhancing Promotion Placement for Optimal Viewer Engagement</vt:lpstr>
      <vt:lpstr>PRESENTATION ROADMAP</vt:lpstr>
      <vt:lpstr>STRATEGIC CONTEXT</vt:lpstr>
      <vt:lpstr>CHALLENGES &amp; OPPORTUNITIES</vt:lpstr>
      <vt:lpstr>FOUNDATION OF OUR ANALYSIS:  KEY DATASETS</vt:lpstr>
      <vt:lpstr>LAYING THE GROUNDWORK:  DATA EXPLORATION, PREPARATION &amp; MANIPULATION</vt:lpstr>
      <vt:lpstr>ENHANCING DATA WITH STRATEGIC ATTRIBUTES</vt:lpstr>
      <vt:lpstr>VISUAL INSIGHTS:  TIME-BASED DATA  ANALYSIS</vt:lpstr>
      <vt:lpstr>OUR OPTIMIZATION PROBLEM</vt:lpstr>
      <vt:lpstr>EFFICIENT OPTIMIZATION STRATEGY</vt:lpstr>
      <vt:lpstr>APPLYING FIRST CONSTRAINT </vt:lpstr>
      <vt:lpstr>APPLYING FIRST CONSTRAINT </vt:lpstr>
      <vt:lpstr>APPLYING SECOND CONSTRAINT </vt:lpstr>
      <vt:lpstr>APPLYING SECOND CONSTRAINT </vt:lpstr>
      <vt:lpstr>APPLYING THIRD CONSTRAINT </vt:lpstr>
      <vt:lpstr>APPLYING THIRD CONSTRAINT </vt:lpstr>
      <vt:lpstr>APPLYING THIRD CONSTRAINT </vt:lpstr>
      <vt:lpstr>CONCLUSION AND OPTIMIZED PLAN RESULT</vt:lpstr>
      <vt:lpstr>FUTURE PERSPECTIVES 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Promo Placement for Optimal Viewer Engagement</dc:title>
  <dc:creator>Stephanie Khabbaz (Student)</dc:creator>
  <cp:lastModifiedBy>Stephanie Khabbaz (Student)</cp:lastModifiedBy>
  <cp:revision>60</cp:revision>
  <dcterms:created xsi:type="dcterms:W3CDTF">2024-05-12T03:54:17Z</dcterms:created>
  <dcterms:modified xsi:type="dcterms:W3CDTF">2024-05-12T08:32:50Z</dcterms:modified>
</cp:coreProperties>
</file>