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3" r:id="rId5"/>
    <p:sldId id="279" r:id="rId6"/>
    <p:sldId id="277" r:id="rId7"/>
    <p:sldId id="278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ny.gov/resource/q4hy-kbtf.js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 headings"/>
                <a:cs typeface="Arial" panose="020B0604020202020204" pitchFamily="34" charset="0"/>
              </a:rPr>
              <a:t>Real time Analysis of new  York Traffic Tickets</a:t>
            </a:r>
            <a:endParaRPr lang="en-US" sz="4800" dirty="0">
              <a:latin typeface="Arial headings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365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Saikiran kancharla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Deepak Chandramouli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Ragu Subbaian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9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323" y="482379"/>
            <a:ext cx="7053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headings"/>
              </a:rPr>
              <a:t>DATA PIPELINE</a:t>
            </a:r>
            <a:endParaRPr lang="en-US" sz="4000" dirty="0">
              <a:latin typeface="Arial hea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28" y="2869099"/>
            <a:ext cx="903201" cy="8128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814218" y="3158972"/>
            <a:ext cx="660805" cy="3712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2113" y="2016862"/>
            <a:ext cx="126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320B4-E472-46D1-8C1E-01B26309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42" y="2710345"/>
            <a:ext cx="942975" cy="1238250"/>
          </a:xfrm>
          <a:prstGeom prst="rect">
            <a:avLst/>
          </a:prstGeom>
        </p:spPr>
      </p:pic>
      <p:sp>
        <p:nvSpPr>
          <p:cNvPr id="7" name="Right Arrow 12">
            <a:extLst>
              <a:ext uri="{FF2B5EF4-FFF2-40B4-BE49-F238E27FC236}">
                <a16:creationId xmlns:a16="http://schemas.microsoft.com/office/drawing/2014/main" id="{3CA968E0-87A0-49A4-BB24-D69FC7873A72}"/>
              </a:ext>
            </a:extLst>
          </p:cNvPr>
          <p:cNvSpPr/>
          <p:nvPr/>
        </p:nvSpPr>
        <p:spPr>
          <a:xfrm>
            <a:off x="5026985" y="3144861"/>
            <a:ext cx="632943" cy="3712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940FE-841C-43EA-8B26-9E8E0E52C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23" y="2869099"/>
            <a:ext cx="1429760" cy="1079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CC4AC-6A27-482A-B25E-23DC344F4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029" y="2775203"/>
            <a:ext cx="1199091" cy="1079497"/>
          </a:xfrm>
          <a:prstGeom prst="rect">
            <a:avLst/>
          </a:prstGeom>
        </p:spPr>
      </p:pic>
      <p:sp>
        <p:nvSpPr>
          <p:cNvPr id="10" name="Right Arrow 12">
            <a:extLst>
              <a:ext uri="{FF2B5EF4-FFF2-40B4-BE49-F238E27FC236}">
                <a16:creationId xmlns:a16="http://schemas.microsoft.com/office/drawing/2014/main" id="{02B4BD87-7FE0-415C-80A1-B1D5F447AD38}"/>
              </a:ext>
            </a:extLst>
          </p:cNvPr>
          <p:cNvSpPr/>
          <p:nvPr/>
        </p:nvSpPr>
        <p:spPr>
          <a:xfrm>
            <a:off x="6917689" y="3129335"/>
            <a:ext cx="632943" cy="3712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2">
            <a:extLst>
              <a:ext uri="{FF2B5EF4-FFF2-40B4-BE49-F238E27FC236}">
                <a16:creationId xmlns:a16="http://schemas.microsoft.com/office/drawing/2014/main" id="{8B17C328-FACA-4C5F-BB94-94DC214600A2}"/>
              </a:ext>
            </a:extLst>
          </p:cNvPr>
          <p:cNvSpPr/>
          <p:nvPr/>
        </p:nvSpPr>
        <p:spPr>
          <a:xfrm>
            <a:off x="8613031" y="3144859"/>
            <a:ext cx="632943" cy="3712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520D49-0E5F-4900-ACCC-1591C4D8B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825" y="2604434"/>
            <a:ext cx="1045014" cy="14520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C0C6C-318E-4E7F-AE96-A2A82BE86D89}"/>
              </a:ext>
            </a:extLst>
          </p:cNvPr>
          <p:cNvSpPr txBox="1"/>
          <p:nvPr/>
        </p:nvSpPr>
        <p:spPr>
          <a:xfrm>
            <a:off x="3249212" y="2036434"/>
            <a:ext cx="213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COLLECT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8918D-F4CF-4486-B9EA-07258EC5A07D}"/>
              </a:ext>
            </a:extLst>
          </p:cNvPr>
          <p:cNvSpPr txBox="1"/>
          <p:nvPr/>
        </p:nvSpPr>
        <p:spPr>
          <a:xfrm>
            <a:off x="5431160" y="2012394"/>
            <a:ext cx="1895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7939E-B0CD-43A4-AF5C-839321138EC5}"/>
              </a:ext>
            </a:extLst>
          </p:cNvPr>
          <p:cNvSpPr txBox="1"/>
          <p:nvPr/>
        </p:nvSpPr>
        <p:spPr>
          <a:xfrm>
            <a:off x="7371778" y="2004740"/>
            <a:ext cx="146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B64BF-CD4E-42DF-9A3A-A3F62D0E106F}"/>
              </a:ext>
            </a:extLst>
          </p:cNvPr>
          <p:cNvSpPr txBox="1"/>
          <p:nvPr/>
        </p:nvSpPr>
        <p:spPr>
          <a:xfrm>
            <a:off x="8810889" y="2016828"/>
            <a:ext cx="198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291357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006" y="426720"/>
            <a:ext cx="705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headings"/>
              </a:rPr>
              <a:t>OVERVIEW OF THE DATA</a:t>
            </a:r>
            <a:endParaRPr lang="en-US" sz="3200" dirty="0">
              <a:latin typeface="Arial heading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" y="1079863"/>
            <a:ext cx="9762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4 most recent years of New York Traffic Citations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11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fields like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state_of_license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court,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violation_dow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violation_year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age_at_violation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violation_month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source,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violation_charged_code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gender,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police_agency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violation_description.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API endpoint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data.ny.gov/resource/q4hy-kbtf.json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stream the data to Kafka using Kafka-python producer.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1" y="4180114"/>
            <a:ext cx="11448770" cy="10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6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13806"/>
            <a:ext cx="394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headings"/>
              </a:rPr>
              <a:t>KAFKA PRODUCER</a:t>
            </a:r>
            <a:endParaRPr lang="en-US" sz="2800" dirty="0">
              <a:latin typeface="Arial heading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103" y="1219200"/>
            <a:ext cx="85431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Installed Kafka-Python using pip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Utilized Kafka-Python to Create a Kafka producer and streamed the data to the Kafka Topic as shown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97" y="2839083"/>
            <a:ext cx="63817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08259" y="1285527"/>
            <a:ext cx="6356602" cy="34506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dirty="0" smtClean="0"/>
              <a:t>Used Spark structured Streaming to do the processing of the Data.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Executed python file to stream the data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Explored following questions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Violation reasons (Why)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Violations by Region/Borough (Where)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Violation by Gender and Age group (Who)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Violations by day/month (When)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Wrote the data to HDFS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61" y="1410517"/>
            <a:ext cx="2894274" cy="3621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499" y="414440"/>
            <a:ext cx="85716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headings"/>
              </a:rPr>
              <a:t>Consuming and Processing The DATA</a:t>
            </a:r>
            <a:endParaRPr lang="en-US" sz="28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321" y="898498"/>
            <a:ext cx="118156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Explored a use case to determine the real time allocation of cases by court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Created static Spark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containing the capacities of the court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Joined with real time stream to determine if the tickets issued is greater than the capacity and make it available to the officers issuing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citation to route it to the lower capacity courts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75" y="278296"/>
            <a:ext cx="1092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headings"/>
              </a:rPr>
              <a:t>REAL TIME ALLOCATION OF TICKETS BASED ON COURT’S CAPACITY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335530"/>
            <a:ext cx="4819070" cy="3719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10" y="2335530"/>
            <a:ext cx="4675657" cy="37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4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28" y="2334534"/>
            <a:ext cx="9620250" cy="3724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339" y="1756388"/>
            <a:ext cx="762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allfiles</a:t>
            </a:r>
            <a:r>
              <a:rPr lang="en-US" dirty="0"/>
              <a:t> =  </a:t>
            </a:r>
            <a:r>
              <a:rPr lang="en-US" dirty="0" err="1"/>
              <a:t>spark.read.option</a:t>
            </a:r>
            <a:r>
              <a:rPr lang="en-US" dirty="0"/>
              <a:t>("</a:t>
            </a:r>
            <a:r>
              <a:rPr lang="en-US" dirty="0" err="1"/>
              <a:t>header","false</a:t>
            </a:r>
            <a:r>
              <a:rPr lang="en-US" dirty="0"/>
              <a:t>").csv("/</a:t>
            </a:r>
            <a:r>
              <a:rPr lang="en-US" dirty="0" err="1"/>
              <a:t>tmp</a:t>
            </a:r>
            <a:r>
              <a:rPr lang="en-US" dirty="0"/>
              <a:t>/project12/*.csv")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228" y="307709"/>
            <a:ext cx="1125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headings"/>
              </a:rPr>
              <a:t>Combine Structured Streaming Small Files  </a:t>
            </a:r>
            <a:endParaRPr lang="en-US" sz="2800" b="1" dirty="0">
              <a:latin typeface="Arial heading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420" y="901243"/>
            <a:ext cx="88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Combined small files created by spark structures streaming to create one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this file into hive for further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8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619" y="547217"/>
            <a:ext cx="9603275" cy="1049235"/>
          </a:xfrm>
        </p:spPr>
        <p:txBody>
          <a:bodyPr/>
          <a:lstStyle/>
          <a:p>
            <a:r>
              <a:rPr lang="en-US" dirty="0" smtClean="0">
                <a:latin typeface="Arial headings"/>
              </a:rPr>
              <a:t>Challenges FACED</a:t>
            </a:r>
            <a:endParaRPr lang="en-US" dirty="0">
              <a:latin typeface="Arial heading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Considerable amount of time creating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producer and streaming the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Difficulty in inferring the Schema for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Limited Resources on open source version of Kafka-connect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486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6047</TotalTime>
  <Words>299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headings</vt:lpstr>
      <vt:lpstr>Gill Sans MT</vt:lpstr>
      <vt:lpstr>Wingdings</vt:lpstr>
      <vt:lpstr>Gallery</vt:lpstr>
      <vt:lpstr>Real time Analysis of new  York Traffic Tickets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</vt:vector>
  </TitlesOfParts>
  <Company>FedEx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delay Analysis</dc:title>
  <dc:creator>saikiran kancharla</dc:creator>
  <cp:lastModifiedBy>saikiran kancharla</cp:lastModifiedBy>
  <cp:revision>65</cp:revision>
  <dcterms:created xsi:type="dcterms:W3CDTF">2019-03-12T15:04:11Z</dcterms:created>
  <dcterms:modified xsi:type="dcterms:W3CDTF">2019-11-06T22:07:58Z</dcterms:modified>
</cp:coreProperties>
</file>