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5" r:id="rId5"/>
    <p:sldId id="269" r:id="rId6"/>
    <p:sldId id="271" r:id="rId7"/>
    <p:sldId id="270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>
        <p:scale>
          <a:sx n="100" d="100"/>
          <a:sy n="100" d="100"/>
        </p:scale>
        <p:origin x="-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Airline delay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36535"/>
          </a:xfrm>
        </p:spPr>
        <p:txBody>
          <a:bodyPr/>
          <a:lstStyle/>
          <a:p>
            <a:r>
              <a:rPr lang="en-US" dirty="0"/>
              <a:t>Saikiran kancharla </a:t>
            </a:r>
          </a:p>
          <a:p>
            <a:r>
              <a:rPr lang="en-US" dirty="0"/>
              <a:t>Ragu Subbaian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9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56532"/>
          </a:xfrm>
        </p:spPr>
        <p:txBody>
          <a:bodyPr/>
          <a:lstStyle/>
          <a:p>
            <a:r>
              <a:rPr lang="en-US" dirty="0"/>
              <a:t>Overview of data And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Collected Flight delay data from December 2017 – November 2018 from Bureau of Transportation Statistics </a:t>
            </a:r>
          </a:p>
          <a:p>
            <a:r>
              <a:rPr lang="en-US" dirty="0"/>
              <a:t>Size of 2.4GB with 7M observations and 97 variables</a:t>
            </a:r>
          </a:p>
          <a:p>
            <a:r>
              <a:rPr lang="en-US" dirty="0"/>
              <a:t>Appended month by month data to create a master file</a:t>
            </a:r>
          </a:p>
          <a:p>
            <a:r>
              <a:rPr lang="en-US" dirty="0"/>
              <a:t>Utilized Neo4J and </a:t>
            </a:r>
            <a:r>
              <a:rPr lang="en-US" dirty="0" err="1"/>
              <a:t>Databricks</a:t>
            </a:r>
            <a:r>
              <a:rPr lang="en-US" dirty="0"/>
              <a:t> </a:t>
            </a:r>
            <a:r>
              <a:rPr lang="en-US" dirty="0" err="1" smtClean="0"/>
              <a:t>pyspark</a:t>
            </a:r>
            <a:r>
              <a:rPr lang="en-US" dirty="0" smtClean="0"/>
              <a:t> for Data Analysis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4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869" y="994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Model for Neo4j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6C0866A-CEB2-2C41-99E8-B52307185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950" y="333285"/>
            <a:ext cx="6280053" cy="232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06F78E-85EF-EC4E-AE73-48EABEFBA844}"/>
              </a:ext>
            </a:extLst>
          </p:cNvPr>
          <p:cNvSpPr txBox="1"/>
          <p:nvPr/>
        </p:nvSpPr>
        <p:spPr>
          <a:xfrm>
            <a:off x="100869" y="2817978"/>
            <a:ext cx="172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Import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FE33CB-0975-F34F-8478-697606F74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950" y="3138787"/>
            <a:ext cx="5085522" cy="1061829"/>
          </a:xfrm>
          <a:prstGeom prst="rect">
            <a:avLst/>
          </a:prstGeom>
          <a:solidFill>
            <a:srgbClr val="FB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435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docker run \    --publish=7474:7474 --publish=7687:7687 \    --volume=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435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/Users/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435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saikiranreddy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435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/neo4j/import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435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:/var/lib/neo4j/import \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435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--volume=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435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/Users/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435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saikiranreddy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435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/neo4j/data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435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:/var/lib/neo4j/data \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435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--volume=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435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/Users/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435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saikiranreddy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435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/neo4j/plugins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435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:/var/lib/neo4j/plugins \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test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7D7C1D-AB03-C042-A838-EE97BAD58040}"/>
              </a:ext>
            </a:extLst>
          </p:cNvPr>
          <p:cNvSpPr txBox="1"/>
          <p:nvPr/>
        </p:nvSpPr>
        <p:spPr>
          <a:xfrm>
            <a:off x="208720" y="3297994"/>
            <a:ext cx="5158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Mapped Local Volume to Docker Volume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Staged Data in the import folder </a:t>
            </a:r>
            <a:r>
              <a:rPr lang="en-US" dirty="0" smtClean="0"/>
              <a:t>of neo4j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Cypher to import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415F34-FC08-5F4E-AF75-CD62CA252AB3}"/>
              </a:ext>
            </a:extLst>
          </p:cNvPr>
          <p:cNvSpPr txBox="1"/>
          <p:nvPr/>
        </p:nvSpPr>
        <p:spPr>
          <a:xfrm>
            <a:off x="100869" y="740107"/>
            <a:ext cx="436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explicitly relate properties of a flight ,Used the data model shown in the figure.</a:t>
            </a:r>
          </a:p>
        </p:txBody>
      </p:sp>
    </p:spTree>
    <p:extLst>
      <p:ext uri="{BB962C8B-B14F-4D97-AF65-F5344CB8AC3E}">
        <p14:creationId xmlns:p14="http://schemas.microsoft.com/office/powerpoint/2010/main" val="421720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EACDD3-2781-4CC0-A782-B9BD11DBF9CB}"/>
              </a:ext>
            </a:extLst>
          </p:cNvPr>
          <p:cNvSpPr txBox="1"/>
          <p:nvPr/>
        </p:nvSpPr>
        <p:spPr>
          <a:xfrm>
            <a:off x="70146" y="0"/>
            <a:ext cx="840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Popular Origin and Destination Airports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F5A8AD0-1E2F-3148-91C1-86BC92B82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47" y="369332"/>
            <a:ext cx="8813688" cy="40259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E433FA-642A-1544-94A0-8782D22C70DA}"/>
              </a:ext>
            </a:extLst>
          </p:cNvPr>
          <p:cNvSpPr txBox="1"/>
          <p:nvPr/>
        </p:nvSpPr>
        <p:spPr>
          <a:xfrm>
            <a:off x="9185016" y="773663"/>
            <a:ext cx="2873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neo4j plugins to import neo4j inbuilt graph </a:t>
            </a:r>
            <a:r>
              <a:rPr lang="en-US" dirty="0" err="1" smtClean="0"/>
              <a:t>algorithams</a:t>
            </a:r>
            <a:r>
              <a:rPr lang="en-US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Determined popular origin/Destination Airports using Page Rank algorithm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EACDD3-2781-4CC0-A782-B9BD11DBF9CB}"/>
              </a:ext>
            </a:extLst>
          </p:cNvPr>
          <p:cNvSpPr txBox="1"/>
          <p:nvPr/>
        </p:nvSpPr>
        <p:spPr>
          <a:xfrm>
            <a:off x="70146" y="0"/>
            <a:ext cx="840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Number of Airports </a:t>
            </a:r>
            <a:r>
              <a:rPr lang="en-US"/>
              <a:t>by </a:t>
            </a:r>
            <a:r>
              <a:rPr lang="en-US" smtClean="0"/>
              <a:t>State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4C09A9-BB27-984E-BADA-1EC63C87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6" y="588817"/>
            <a:ext cx="10440955" cy="416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EACDD3-2781-4CC0-A782-B9BD11DBF9CB}"/>
              </a:ext>
            </a:extLst>
          </p:cNvPr>
          <p:cNvSpPr txBox="1"/>
          <p:nvPr/>
        </p:nvSpPr>
        <p:spPr>
          <a:xfrm>
            <a:off x="70146" y="0"/>
            <a:ext cx="840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using </a:t>
            </a:r>
            <a:r>
              <a:rPr lang="en-US" dirty="0" err="1" smtClean="0"/>
              <a:t>Databricks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4444" y="989215"/>
            <a:ext cx="6317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two files to create graph using </a:t>
            </a:r>
            <a:r>
              <a:rPr lang="en-US" dirty="0" err="1" smtClean="0"/>
              <a:t>graphframes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Airport codes Dataset as Vertices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Departure delays Dataset as Edges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Columns names are changed to map nodes and </a:t>
            </a:r>
          </a:p>
          <a:p>
            <a:r>
              <a:rPr lang="en-US" dirty="0" smtClean="0"/>
              <a:t>     vertices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760" y="184666"/>
            <a:ext cx="6682362" cy="1506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760" y="1834364"/>
            <a:ext cx="6682362" cy="1977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760" y="3954901"/>
            <a:ext cx="6108198" cy="17975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70" y="2823081"/>
            <a:ext cx="4152445" cy="137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EACDD3-2781-4CC0-A782-B9BD11DBF9CB}"/>
              </a:ext>
            </a:extLst>
          </p:cNvPr>
          <p:cNvSpPr txBox="1"/>
          <p:nvPr/>
        </p:nvSpPr>
        <p:spPr>
          <a:xfrm>
            <a:off x="0" y="94268"/>
            <a:ext cx="840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Busiest Airports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5" y="626047"/>
            <a:ext cx="10023400" cy="2051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555" y="2792280"/>
            <a:ext cx="444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Memphis Airport Delays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5" y="3161612"/>
            <a:ext cx="6942694" cy="290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571" y="290625"/>
            <a:ext cx="3690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Impact of crowded airspace on delays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1" y="659957"/>
            <a:ext cx="9112881" cy="52777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05812" y="659957"/>
            <a:ext cx="24997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Regional airports has high percentage delays than Major international airports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between total departures and percentage delay is 0.11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Airports with high percentage delays have relatively low crowded airspace </a:t>
            </a:r>
          </a:p>
        </p:txBody>
      </p:sp>
    </p:spTree>
    <p:extLst>
      <p:ext uri="{BB962C8B-B14F-4D97-AF65-F5344CB8AC3E}">
        <p14:creationId xmlns:p14="http://schemas.microsoft.com/office/powerpoint/2010/main" val="42667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238" y="278246"/>
            <a:ext cx="9603275" cy="47827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Disciplined Airline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0B5F18-AE2B-453E-AB91-A825F05C4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7" y="756518"/>
            <a:ext cx="10638221" cy="439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3128</TotalTime>
  <Words>231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Consolas</vt:lpstr>
      <vt:lpstr>Courier New</vt:lpstr>
      <vt:lpstr>Gill Sans MT</vt:lpstr>
      <vt:lpstr>Times New Roman</vt:lpstr>
      <vt:lpstr>Gallery</vt:lpstr>
      <vt:lpstr>Airline delay Analysis</vt:lpstr>
      <vt:lpstr>Overview of data And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FedEx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delay Analysis</dc:title>
  <dc:creator>saikiran kancharla</dc:creator>
  <cp:lastModifiedBy>saikiran kancharla</cp:lastModifiedBy>
  <cp:revision>49</cp:revision>
  <dcterms:created xsi:type="dcterms:W3CDTF">2019-03-12T15:04:11Z</dcterms:created>
  <dcterms:modified xsi:type="dcterms:W3CDTF">2019-08-29T01:03:00Z</dcterms:modified>
</cp:coreProperties>
</file>