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8" r:id="rId2"/>
    <p:sldId id="257" r:id="rId3"/>
    <p:sldId id="260" r:id="rId4"/>
    <p:sldId id="264" r:id="rId5"/>
    <p:sldId id="261" r:id="rId6"/>
    <p:sldId id="262" r:id="rId7"/>
    <p:sldId id="267" r:id="rId8"/>
    <p:sldId id="268" r:id="rId9"/>
    <p:sldId id="265" r:id="rId10"/>
    <p:sldId id="266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10" autoAdjust="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03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F3128B-4351-42FB-AB6F-45F640BD0AF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15991B-C956-4F75-AF56-66E78952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E22A3-B274-9C7A-6AB0-539AA689C303}"/>
              </a:ext>
            </a:extLst>
          </p:cNvPr>
          <p:cNvSpPr txBox="1"/>
          <p:nvPr/>
        </p:nvSpPr>
        <p:spPr>
          <a:xfrm>
            <a:off x="2184400" y="320040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 Vehicle Thefts Analysis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13D4E-D73B-76E2-66FD-3925D10BCE4B}"/>
              </a:ext>
            </a:extLst>
          </p:cNvPr>
          <p:cNvSpPr txBox="1"/>
          <p:nvPr/>
        </p:nvSpPr>
        <p:spPr>
          <a:xfrm>
            <a:off x="883920" y="1266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</a:t>
            </a:r>
            <a:endParaRPr lang="en-US" b="1" i="0" dirty="0">
              <a:solidFill>
                <a:schemeClr val="accent1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F06E-AB3D-A933-3007-AD20AE94DBB0}"/>
              </a:ext>
            </a:extLst>
          </p:cNvPr>
          <p:cNvSpPr txBox="1"/>
          <p:nvPr/>
        </p:nvSpPr>
        <p:spPr>
          <a:xfrm>
            <a:off x="883920" y="3215594"/>
            <a:ext cx="9493658" cy="197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Database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 contains 3 tables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	1.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ocations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	2. Make details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	3. Stolen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V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ehicles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2806E-7AFB-F4CF-A1E8-AC755D160CBE}"/>
              </a:ext>
            </a:extLst>
          </p:cNvPr>
          <p:cNvSpPr txBox="1"/>
          <p:nvPr/>
        </p:nvSpPr>
        <p:spPr>
          <a:xfrm>
            <a:off x="1373757" y="1635482"/>
            <a:ext cx="9081458" cy="169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project is the study of the trends in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otor Vehicle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heft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Zealand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Given dataset is between the year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2022, </a:t>
            </a: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months of data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Each record represents a single stolen vehicle, with data on vehicle type, make, year, color, date stolen, and region stolen.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8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1037710" y="1563624"/>
            <a:ext cx="4711941" cy="1088136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stolen vehicle colors are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Silver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68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Vehicle Color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26DE9D-EB80-4301-0EA3-4137AAD4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8" y="3313821"/>
            <a:ext cx="3698137" cy="2941088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7F1F8D0-F446-6E2B-CABF-8CBD505E3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6" y="1164511"/>
            <a:ext cx="4711942" cy="180349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1A8EC84-0BEB-BBF3-7090-524B0EDC8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96" y="3313821"/>
            <a:ext cx="3807159" cy="304731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973C24-E3B3-F41A-598D-082FA7F07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85" y="3313821"/>
            <a:ext cx="2918919" cy="29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756854" y="1263551"/>
            <a:ext cx="5945698" cy="1270684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Auckland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the most densely populated and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Southland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the least densely populated in the country.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0846E-7BB6-48E5-6648-199669286928}"/>
              </a:ext>
            </a:extLst>
          </p:cNvPr>
          <p:cNvSpPr txBox="1"/>
          <p:nvPr/>
        </p:nvSpPr>
        <p:spPr>
          <a:xfrm>
            <a:off x="2026919" y="428591"/>
            <a:ext cx="850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Population and Density</a:t>
            </a:r>
          </a:p>
        </p:txBody>
      </p:sp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EE6D036-F000-7012-E4A1-EE72E7770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2" y="2860025"/>
            <a:ext cx="5945699" cy="1803415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 descr="A screenshot of a data&#10;&#10;Description automatically generated">
            <a:extLst>
              <a:ext uri="{FF2B5EF4-FFF2-40B4-BE49-F238E27FC236}">
                <a16:creationId xmlns:a16="http://schemas.microsoft.com/office/drawing/2014/main" id="{2E4BBC61-9126-3C79-3C5D-CF3923DE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12" y="1563624"/>
            <a:ext cx="47311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756854" y="1189052"/>
            <a:ext cx="2663001" cy="2159084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Targeted Region is Auckland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1638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Southland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 the least Vehicle Stolen Region.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0846E-7BB6-48E5-6648-199669286928}"/>
              </a:ext>
            </a:extLst>
          </p:cNvPr>
          <p:cNvSpPr txBox="1"/>
          <p:nvPr/>
        </p:nvSpPr>
        <p:spPr>
          <a:xfrm>
            <a:off x="2631057" y="425073"/>
            <a:ext cx="55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Region </a:t>
            </a:r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E49BF721-5F20-C49E-220B-BD7702EC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6" y="3429000"/>
            <a:ext cx="3450142" cy="3085754"/>
          </a:xfrm>
          <a:prstGeom prst="rect">
            <a:avLst/>
          </a:prstGeom>
        </p:spPr>
      </p:pic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A675A041-0BED-3480-27B8-AB2E9D90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4" y="3429000"/>
            <a:ext cx="2540131" cy="3149762"/>
          </a:xfrm>
          <a:prstGeom prst="rect">
            <a:avLst/>
          </a:prstGeom>
        </p:spPr>
      </p:pic>
      <p:pic>
        <p:nvPicPr>
          <p:cNvPr id="14" name="Picture 13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2CE567A0-6DAB-D114-85F8-2D62357AD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29" y="1276088"/>
            <a:ext cx="3420331" cy="199464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49FDF9E-A82A-648C-0FB5-12F9FD6FC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21" y="3428998"/>
            <a:ext cx="4115277" cy="3085753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405EB3-3BB4-F1D1-760E-369897283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88" y="1294376"/>
            <a:ext cx="4404196" cy="19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7698-3D00-F571-6E3B-40F722AA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Conclusion and recommendation</a:t>
            </a:r>
            <a:br>
              <a:rPr lang="en-US" sz="3200" b="1" i="0" dirty="0">
                <a:effectLst/>
                <a:latin typeface="-apple-system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D19F-2302-A8A8-7ADC-7ADF88A6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144595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Zealand </a:t>
            </a: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police department should create awareness to the public about 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vehicle</a:t>
            </a: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theft.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new technology and Improve security measures in high-risk regions.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Special attention should be placed on </a:t>
            </a:r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 and Tuesday.</a:t>
            </a:r>
          </a:p>
        </p:txBody>
      </p:sp>
    </p:spTree>
    <p:extLst>
      <p:ext uri="{BB962C8B-B14F-4D97-AF65-F5344CB8AC3E}">
        <p14:creationId xmlns:p14="http://schemas.microsoft.com/office/powerpoint/2010/main" val="6814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924560" y="1644799"/>
            <a:ext cx="4206240" cy="1425400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 in vehicle thefts from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shows an increase in thefts year over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579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Yearly Vehicle Theft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0EA5CC9-4DBE-6167-633B-61183F33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53" y="1264369"/>
            <a:ext cx="5195487" cy="252887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2FA93B5-62B2-1BF1-8C3C-CE2B35D6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6" y="3986209"/>
            <a:ext cx="6939678" cy="2639683"/>
          </a:xfrm>
          <a:prstGeom prst="rect">
            <a:avLst/>
          </a:prstGeom>
        </p:spPr>
      </p:pic>
      <p:pic>
        <p:nvPicPr>
          <p:cNvPr id="19" name="Picture 18" descr="A screen shot of a graph&#10;&#10;Description automatically generated">
            <a:extLst>
              <a:ext uri="{FF2B5EF4-FFF2-40B4-BE49-F238E27FC236}">
                <a16:creationId xmlns:a16="http://schemas.microsoft.com/office/drawing/2014/main" id="{0EF2CBCF-7231-5B1B-6BCB-6CF9FB70E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03" y="3986209"/>
            <a:ext cx="2563259" cy="22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959066" y="1339143"/>
            <a:ext cx="4656730" cy="1425400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month wise we can see the increase in theft,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 is the highest number of theft.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month is the least vehicle stolen, because in data we have only 6 days.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55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Monthly Vehicle Theft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079526-9DF9-0575-EF58-A3BD64D2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39143"/>
            <a:ext cx="4794504" cy="286086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CC35F23-EB96-F22A-DECF-7F40F7182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7" y="3032282"/>
            <a:ext cx="5116281" cy="3258736"/>
          </a:xfrm>
          <a:prstGeom prst="rect">
            <a:avLst/>
          </a:prstGeom>
        </p:spPr>
      </p:pic>
      <p:pic>
        <p:nvPicPr>
          <p:cNvPr id="18" name="Picture 17" descr="A graph of a graph with numbers and a line&#10;&#10;Description automatically generated">
            <a:extLst>
              <a:ext uri="{FF2B5EF4-FFF2-40B4-BE49-F238E27FC236}">
                <a16:creationId xmlns:a16="http://schemas.microsoft.com/office/drawing/2014/main" id="{560682D3-C261-C6AB-F5F0-3047E4DEF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90" y="4261104"/>
            <a:ext cx="3434149" cy="22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967692" y="1172746"/>
            <a:ext cx="4206240" cy="573758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Values for day of the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55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 of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05C1F-6724-AB05-AAF3-2E59CF1F7C01}"/>
              </a:ext>
            </a:extLst>
          </p:cNvPr>
          <p:cNvSpPr txBox="1"/>
          <p:nvPr/>
        </p:nvSpPr>
        <p:spPr>
          <a:xfrm>
            <a:off x="967692" y="1991935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    DAYOFWEEK(date_stolen), 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CASE      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DAYOFWEEK(date_stolen) = 1 THEN 'Sunday'        WHEN DAYOFWEEK(date_stolen) = 2 THEN 'Monday'        WHEN DAYOFWEEK(date_stolen) = 3 THEN 'Tuesday'        WHEN DAYOFWEEK(date_stolen) = 4 THEN 'Wednesday'        WHEN DAYOFWEEK(date_stolen) = 5 THEN 'Thursday'        WHEN DAYOFWEEK(date_stolen) = 6 THEN 'Friday'    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DAYOFWEEK(date_stolen) = 7 THEN 'Saturday'  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 AS day_of_week,  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COUNT(vehicle_id) AS No_vehicle_stolen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   stolen_vehicles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DAYOFWEEK(date_stolen) , day_of_week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DAYOFWEEK(date_stolen) , day_of_week;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02FE7F4-D705-3C6A-479B-F2C8380D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63" y="1172746"/>
            <a:ext cx="5163728" cy="24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4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967692" y="1172746"/>
            <a:ext cx="4206240" cy="1425400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recorded the highest number of theft (767).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Saturday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recorded the lowest number of theft (577).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55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 Vehicle Theft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A39022-4476-6653-D801-596A3CDF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01" y="1172746"/>
            <a:ext cx="6355771" cy="3723361"/>
          </a:xfrm>
          <a:prstGeom prst="rect">
            <a:avLst/>
          </a:prstGeom>
        </p:spPr>
      </p:pic>
      <p:pic>
        <p:nvPicPr>
          <p:cNvPr id="11" name="Picture 10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3A36D2A5-B877-8339-5FB8-3308014F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4" y="2870762"/>
            <a:ext cx="4360916" cy="28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718197" y="1663790"/>
            <a:ext cx="4212384" cy="871556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find the average age of the vehicles that are stolen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55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Age </a:t>
            </a:r>
          </a:p>
        </p:txBody>
      </p:sp>
      <p:pic>
        <p:nvPicPr>
          <p:cNvPr id="9" name="Picture 8" descr="A screenshot of a data&#10;&#10;Description automatically generated">
            <a:extLst>
              <a:ext uri="{FF2B5EF4-FFF2-40B4-BE49-F238E27FC236}">
                <a16:creationId xmlns:a16="http://schemas.microsoft.com/office/drawing/2014/main" id="{AE948BC8-0FE1-210B-8E8A-26FB40F5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84" y="1313860"/>
            <a:ext cx="4017859" cy="4474292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50DD3E3-2646-BF84-EBB1-6713D364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4" y="3127732"/>
            <a:ext cx="4678728" cy="11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2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1037710" y="1563624"/>
            <a:ext cx="4711941" cy="1088136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Vehicle Stolen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4553.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TYPE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STANDARD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“4348”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LUXURY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“190”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“15”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68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Vehicle Make Type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5D331D-38BB-F279-BB70-CA977F5F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5" y="3143980"/>
            <a:ext cx="4716314" cy="224942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37C2A0D-AF42-00CF-114C-9131E487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7" y="1687619"/>
            <a:ext cx="5748008" cy="39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1037710" y="1563624"/>
            <a:ext cx="4711941" cy="1088136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Toyota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brand is the highest stolen vehicle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68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Vehicle Brand Name</a:t>
            </a: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AD67D5AE-E79E-354B-086F-35A457984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2" y="1347419"/>
            <a:ext cx="5067319" cy="221874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F57C38C-6AC1-F4C2-6145-30BE0539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43" y="3030866"/>
            <a:ext cx="4286947" cy="303160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F431529-F9DF-5685-82D4-9973D25FB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57" y="3842175"/>
            <a:ext cx="4094299" cy="26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C9FB7-4AEB-DEF8-90A2-A8858E546F81}"/>
              </a:ext>
            </a:extLst>
          </p:cNvPr>
          <p:cNvSpPr/>
          <p:nvPr/>
        </p:nvSpPr>
        <p:spPr>
          <a:xfrm>
            <a:off x="1037711" y="1284584"/>
            <a:ext cx="4212384" cy="1367176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stolen vehicle type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Staionwagon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Least stolen vehicle type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Articulated Truck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Purpose 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4414-C363-B660-AEFD-2EE950AD9A85}"/>
              </a:ext>
            </a:extLst>
          </p:cNvPr>
          <p:cNvSpPr txBox="1"/>
          <p:nvPr/>
        </p:nvSpPr>
        <p:spPr>
          <a:xfrm>
            <a:off x="2631057" y="425073"/>
            <a:ext cx="68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Theft by Vehicle Type 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99323FA-48A5-61F6-AF1C-AB8FC457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15" y="3238291"/>
            <a:ext cx="3297684" cy="2954364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377630C-726C-2919-89A1-64C69DFC4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79" y="3238291"/>
            <a:ext cx="4049849" cy="2919868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626B73B4-46E4-FD28-E2DF-2E8CEF97E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79" y="1197112"/>
            <a:ext cx="4661140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075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4660</TotalTime>
  <Words>502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Lato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sree.kannan0614@gmail.com</dc:creator>
  <cp:lastModifiedBy>sreekarthika pattulingam</cp:lastModifiedBy>
  <cp:revision>74</cp:revision>
  <dcterms:created xsi:type="dcterms:W3CDTF">2024-03-01T16:53:39Z</dcterms:created>
  <dcterms:modified xsi:type="dcterms:W3CDTF">2024-03-04T23:29:38Z</dcterms:modified>
</cp:coreProperties>
</file>