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anose="020F05020202040302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09" autoAdjust="0"/>
  </p:normalViewPr>
  <p:slideViewPr>
    <p:cSldViewPr snapToGrid="0">
      <p:cViewPr varScale="1">
        <p:scale>
          <a:sx n="80" d="100"/>
          <a:sy n="80" d="100"/>
        </p:scale>
        <p:origin x="1526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f283043a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f283043a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KMeans clustering of 2022-23 NBA players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out to find whether positionless basketball could be redefined into new positions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Good at predicting centers for position, not very much else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Came up with this- yellow = stars, purple = centers, green = bad players, blue = role players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Decided to update this with new data for 2023-24 NBA season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Also try different models and try to successfully predict positions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f283043a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f283043a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Sorry it overlaps somewhat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to see what data was useful- obvious could rule out age, games started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Somewhat normally distributed or skewed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amount of data, very difficult to correct for all categories skewed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min-max scaling because of differences in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f283043a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f283043a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not know which models to use at first, ended up going with those we learned in homework 4,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(ada boost, decision tree, random forest, neural network)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tratification- went with by minutes bcuz didn’t want to overweight for star players who tend to take on more roles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Because so many features and many not normally distributed, data pipeline seemed too difficult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Forgot to reshape an array for neural network, caused a bug that took way too long to figure 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altered the neural network to become softmax output rather than sigmoid (output multiple classes)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Had to change label to become 0-4 instead of 1-5 for softmax output, confusing at first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gridsearchCV takes a while and also not sure which parameters to use, opted instead for randomizedSearchCV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not work well for adaBoost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f283043a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f283043a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random forest seemed to be the best according to accuracy metric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likely had bad hyperparameters - underfit to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 fairly decent results, not too too much overfitting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f283043a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f283043a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make accuracy look slightly better-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are actually very close to actual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4 and 5 both rebound + shoot high percentages, 1+2 both get assists and shoot many threes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Would’ve changed method of accuracy measure/use float for predictions if done again to see how close to actual predictions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f283043a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f283043a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indicates NBA is not as positionless as coaches and media would have you believe, even fairly simple machine learning algorithms can predict positions based on the basic box score statistics.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Positions End to End ML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positions with just box score data?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Kenney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Project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500" y="1595775"/>
            <a:ext cx="3213651" cy="2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326" y="2395850"/>
            <a:ext cx="2917950" cy="22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325" y="530225"/>
            <a:ext cx="2651850" cy="19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148" y="1323112"/>
            <a:ext cx="5077278" cy="35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How many models to build + which?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Ensuring correct scaling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Array shapes for neural network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Hyperparameter tuning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(accuracy)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AdaBoost:  44% train, 41% test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Forest: 63% train, 52% test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Tree: 57% train, 50% test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Neural Network: 52% train, 51%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(predictions)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165187" y="130185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predictions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Tree classifier predictions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25" y="1751207"/>
            <a:ext cx="6127100" cy="127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000" y="3565200"/>
            <a:ext cx="6127101" cy="14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Verdict: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predict positions with just box score data?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Yes!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Swiss</vt:lpstr>
      <vt:lpstr>NBA Positions End to End ML</vt:lpstr>
      <vt:lpstr>Past Project</vt:lpstr>
      <vt:lpstr>Data Visualization</vt:lpstr>
      <vt:lpstr>Challenges</vt:lpstr>
      <vt:lpstr>Results (accuracy)</vt:lpstr>
      <vt:lpstr>Results (predictions)</vt:lpstr>
      <vt:lpstr>Verdict: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Positions End to End ML</dc:title>
  <cp:lastModifiedBy>Sam Kenney</cp:lastModifiedBy>
  <cp:revision>1</cp:revision>
  <dcterms:modified xsi:type="dcterms:W3CDTF">2024-05-01T19:03:03Z</dcterms:modified>
</cp:coreProperties>
</file>