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81" r:id="rId4"/>
    <p:sldId id="257" r:id="rId5"/>
    <p:sldId id="264" r:id="rId6"/>
    <p:sldId id="282" r:id="rId7"/>
    <p:sldId id="283" r:id="rId8"/>
    <p:sldId id="284" r:id="rId9"/>
    <p:sldId id="258" r:id="rId10"/>
    <p:sldId id="260" r:id="rId11"/>
    <p:sldId id="261" r:id="rId12"/>
    <p:sldId id="265" r:id="rId13"/>
    <p:sldId id="269" r:id="rId14"/>
    <p:sldId id="270" r:id="rId15"/>
    <p:sldId id="271" r:id="rId16"/>
    <p:sldId id="272" r:id="rId17"/>
    <p:sldId id="275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A47A87-F22F-49FF-BD4B-736E6974A92D}">
          <p14:sldIdLst>
            <p14:sldId id="256"/>
            <p14:sldId id="281"/>
            <p14:sldId id="257"/>
          </p14:sldIdLst>
        </p14:section>
        <p14:section name="Untitled Section" id="{0F8D0DA6-CE45-4569-AC0F-38CDBD5B29DF}">
          <p14:sldIdLst>
            <p14:sldId id="264"/>
            <p14:sldId id="282"/>
            <p14:sldId id="283"/>
            <p14:sldId id="284"/>
            <p14:sldId id="258"/>
            <p14:sldId id="260"/>
            <p14:sldId id="261"/>
            <p14:sldId id="265"/>
            <p14:sldId id="269"/>
            <p14:sldId id="270"/>
            <p14:sldId id="271"/>
            <p14:sldId id="272"/>
            <p14:sldId id="27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36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5E131-0755-4AFD-8067-42B5EB17B573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9620F-2405-4E5E-9A79-F9FBC1497194}">
      <dgm:prSet phldrT="[Text]"/>
      <dgm:spPr/>
      <dgm:t>
        <a:bodyPr/>
        <a:lstStyle/>
        <a:p>
          <a:r>
            <a:rPr lang="en-US" dirty="0"/>
            <a:t>CNN</a:t>
          </a:r>
          <a:br>
            <a:rPr lang="en-US" dirty="0"/>
          </a:br>
          <a:r>
            <a:rPr lang="en-US" dirty="0"/>
            <a:t>VGG16</a:t>
          </a:r>
        </a:p>
      </dgm:t>
    </dgm:pt>
    <dgm:pt modelId="{3AEF5A38-F533-4F08-B20C-0426022D4B0B}" type="parTrans" cxnId="{A373BA5B-9CF4-43A3-BD27-2CB128D4F2E6}">
      <dgm:prSet/>
      <dgm:spPr/>
      <dgm:t>
        <a:bodyPr/>
        <a:lstStyle/>
        <a:p>
          <a:endParaRPr lang="en-US"/>
        </a:p>
      </dgm:t>
    </dgm:pt>
    <dgm:pt modelId="{AE224FA9-1CDC-4CD0-8711-0A963B031DD0}" type="sibTrans" cxnId="{A373BA5B-9CF4-43A3-BD27-2CB128D4F2E6}">
      <dgm:prSet/>
      <dgm:spPr/>
      <dgm:t>
        <a:bodyPr/>
        <a:lstStyle/>
        <a:p>
          <a:endParaRPr lang="en-US"/>
        </a:p>
      </dgm:t>
    </dgm:pt>
    <dgm:pt modelId="{47D32D2F-6317-4E8B-98AC-3EFE0C5C9E87}">
      <dgm:prSet phldrT="[Text]"/>
      <dgm:spPr/>
      <dgm:t>
        <a:bodyPr/>
        <a:lstStyle/>
        <a:p>
          <a:r>
            <a:rPr lang="en-US" dirty="0"/>
            <a:t>Inception</a:t>
          </a:r>
        </a:p>
      </dgm:t>
    </dgm:pt>
    <dgm:pt modelId="{14C52F29-07C6-4CD0-A25B-572AB7A52581}" type="parTrans" cxnId="{D06EB591-9242-4051-AF0C-CF99BA57FA46}">
      <dgm:prSet/>
      <dgm:spPr/>
      <dgm:t>
        <a:bodyPr/>
        <a:lstStyle/>
        <a:p>
          <a:endParaRPr lang="en-US"/>
        </a:p>
      </dgm:t>
    </dgm:pt>
    <dgm:pt modelId="{41F8B733-1CD8-49D8-BD8C-D01A63AF2034}" type="sibTrans" cxnId="{D06EB591-9242-4051-AF0C-CF99BA57FA46}">
      <dgm:prSet/>
      <dgm:spPr/>
      <dgm:t>
        <a:bodyPr/>
        <a:lstStyle/>
        <a:p>
          <a:endParaRPr lang="en-US"/>
        </a:p>
      </dgm:t>
    </dgm:pt>
    <dgm:pt modelId="{CF2CB11C-0D98-4B86-8E09-85545963D793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31493A34-B664-4090-B5FC-3A35DA543B7B}" type="sibTrans" cxnId="{F3A320C2-76FD-42F7-ADF4-1D4AC9721AE8}">
      <dgm:prSet/>
      <dgm:spPr/>
      <dgm:t>
        <a:bodyPr/>
        <a:lstStyle/>
        <a:p>
          <a:endParaRPr lang="en-US"/>
        </a:p>
      </dgm:t>
    </dgm:pt>
    <dgm:pt modelId="{F12AC566-93D3-4A76-9052-F5B9BFA64EF5}" type="parTrans" cxnId="{F3A320C2-76FD-42F7-ADF4-1D4AC9721AE8}">
      <dgm:prSet/>
      <dgm:spPr/>
      <dgm:t>
        <a:bodyPr/>
        <a:lstStyle/>
        <a:p>
          <a:endParaRPr lang="en-US"/>
        </a:p>
      </dgm:t>
    </dgm:pt>
    <dgm:pt modelId="{8F6922A7-BB76-4D32-B511-AA4904957B3F}" type="pres">
      <dgm:prSet presAssocID="{EE35E131-0755-4AFD-8067-42B5EB17B573}" presName="linearFlow" presStyleCnt="0">
        <dgm:presLayoutVars>
          <dgm:dir/>
          <dgm:resizeHandles val="exact"/>
        </dgm:presLayoutVars>
      </dgm:prSet>
      <dgm:spPr/>
    </dgm:pt>
    <dgm:pt modelId="{CEE185DE-D8CB-41F5-BFAF-4A46C50F232B}" type="pres">
      <dgm:prSet presAssocID="{A6F9620F-2405-4E5E-9A79-F9FBC1497194}" presName="node" presStyleLbl="node1" presStyleIdx="0" presStyleCnt="3">
        <dgm:presLayoutVars>
          <dgm:bulletEnabled val="1"/>
        </dgm:presLayoutVars>
      </dgm:prSet>
      <dgm:spPr/>
    </dgm:pt>
    <dgm:pt modelId="{02494B78-64C4-4099-9062-05C9B915D206}" type="pres">
      <dgm:prSet presAssocID="{AE224FA9-1CDC-4CD0-8711-0A963B031DD0}" presName="spacerL" presStyleCnt="0"/>
      <dgm:spPr/>
    </dgm:pt>
    <dgm:pt modelId="{B8BCE47A-57CB-497E-9A93-C4F85C4CB8C8}" type="pres">
      <dgm:prSet presAssocID="{AE224FA9-1CDC-4CD0-8711-0A963B031DD0}" presName="sibTrans" presStyleLbl="sibTrans2D1" presStyleIdx="0" presStyleCnt="2"/>
      <dgm:spPr/>
    </dgm:pt>
    <dgm:pt modelId="{F5E77645-60A5-44D0-9A9D-BB859E018592}" type="pres">
      <dgm:prSet presAssocID="{AE224FA9-1CDC-4CD0-8711-0A963B031DD0}" presName="spacerR" presStyleCnt="0"/>
      <dgm:spPr/>
    </dgm:pt>
    <dgm:pt modelId="{E3A86940-9629-454E-BEFD-529E8EBB0E7D}" type="pres">
      <dgm:prSet presAssocID="{47D32D2F-6317-4E8B-98AC-3EFE0C5C9E87}" presName="node" presStyleLbl="node1" presStyleIdx="1" presStyleCnt="3">
        <dgm:presLayoutVars>
          <dgm:bulletEnabled val="1"/>
        </dgm:presLayoutVars>
      </dgm:prSet>
      <dgm:spPr/>
    </dgm:pt>
    <dgm:pt modelId="{D496481C-D57D-48B7-9889-CB8DC94BA955}" type="pres">
      <dgm:prSet presAssocID="{41F8B733-1CD8-49D8-BD8C-D01A63AF2034}" presName="spacerL" presStyleCnt="0"/>
      <dgm:spPr/>
    </dgm:pt>
    <dgm:pt modelId="{C51A6BDB-6719-4F75-9230-1D1C095B11B6}" type="pres">
      <dgm:prSet presAssocID="{41F8B733-1CD8-49D8-BD8C-D01A63AF2034}" presName="sibTrans" presStyleLbl="sibTrans2D1" presStyleIdx="1" presStyleCnt="2"/>
      <dgm:spPr/>
    </dgm:pt>
    <dgm:pt modelId="{41208A0C-AB89-4473-A4F0-2C0CCB0D2358}" type="pres">
      <dgm:prSet presAssocID="{41F8B733-1CD8-49D8-BD8C-D01A63AF2034}" presName="spacerR" presStyleCnt="0"/>
      <dgm:spPr/>
    </dgm:pt>
    <dgm:pt modelId="{8E468C40-1F1E-4D33-979D-00D98B621F1E}" type="pres">
      <dgm:prSet presAssocID="{CF2CB11C-0D98-4B86-8E09-85545963D793}" presName="node" presStyleLbl="node1" presStyleIdx="2" presStyleCnt="3">
        <dgm:presLayoutVars>
          <dgm:bulletEnabled val="1"/>
        </dgm:presLayoutVars>
      </dgm:prSet>
      <dgm:spPr/>
    </dgm:pt>
  </dgm:ptLst>
  <dgm:cxnLst>
    <dgm:cxn modelId="{672F5F33-6736-4015-974F-0552E5EE71CE}" type="presOf" srcId="{CF2CB11C-0D98-4B86-8E09-85545963D793}" destId="{8E468C40-1F1E-4D33-979D-00D98B621F1E}" srcOrd="0" destOrd="0" presId="urn:microsoft.com/office/officeart/2005/8/layout/equation1"/>
    <dgm:cxn modelId="{A373BA5B-9CF4-43A3-BD27-2CB128D4F2E6}" srcId="{EE35E131-0755-4AFD-8067-42B5EB17B573}" destId="{A6F9620F-2405-4E5E-9A79-F9FBC1497194}" srcOrd="0" destOrd="0" parTransId="{3AEF5A38-F533-4F08-B20C-0426022D4B0B}" sibTransId="{AE224FA9-1CDC-4CD0-8711-0A963B031DD0}"/>
    <dgm:cxn modelId="{14121C76-27FE-4A11-AEBB-819EC5787C7E}" type="presOf" srcId="{A6F9620F-2405-4E5E-9A79-F9FBC1497194}" destId="{CEE185DE-D8CB-41F5-BFAF-4A46C50F232B}" srcOrd="0" destOrd="0" presId="urn:microsoft.com/office/officeart/2005/8/layout/equation1"/>
    <dgm:cxn modelId="{D06EB591-9242-4051-AF0C-CF99BA57FA46}" srcId="{EE35E131-0755-4AFD-8067-42B5EB17B573}" destId="{47D32D2F-6317-4E8B-98AC-3EFE0C5C9E87}" srcOrd="1" destOrd="0" parTransId="{14C52F29-07C6-4CD0-A25B-572AB7A52581}" sibTransId="{41F8B733-1CD8-49D8-BD8C-D01A63AF2034}"/>
    <dgm:cxn modelId="{ED1DE592-6E69-4376-A770-24BD49C35720}" type="presOf" srcId="{41F8B733-1CD8-49D8-BD8C-D01A63AF2034}" destId="{C51A6BDB-6719-4F75-9230-1D1C095B11B6}" srcOrd="0" destOrd="0" presId="urn:microsoft.com/office/officeart/2005/8/layout/equation1"/>
    <dgm:cxn modelId="{54AF289B-F070-4B35-8056-3B37CD2726B8}" type="presOf" srcId="{47D32D2F-6317-4E8B-98AC-3EFE0C5C9E87}" destId="{E3A86940-9629-454E-BEFD-529E8EBB0E7D}" srcOrd="0" destOrd="0" presId="urn:microsoft.com/office/officeart/2005/8/layout/equation1"/>
    <dgm:cxn modelId="{F3A320C2-76FD-42F7-ADF4-1D4AC9721AE8}" srcId="{EE35E131-0755-4AFD-8067-42B5EB17B573}" destId="{CF2CB11C-0D98-4B86-8E09-85545963D793}" srcOrd="2" destOrd="0" parTransId="{F12AC566-93D3-4A76-9052-F5B9BFA64EF5}" sibTransId="{31493A34-B664-4090-B5FC-3A35DA543B7B}"/>
    <dgm:cxn modelId="{3478FCD2-69C0-44AE-89A4-34D63A4BA5B9}" type="presOf" srcId="{EE35E131-0755-4AFD-8067-42B5EB17B573}" destId="{8F6922A7-BB76-4D32-B511-AA4904957B3F}" srcOrd="0" destOrd="0" presId="urn:microsoft.com/office/officeart/2005/8/layout/equation1"/>
    <dgm:cxn modelId="{64ACA0D6-B3FA-4373-8CE2-DAB7661C646E}" type="presOf" srcId="{AE224FA9-1CDC-4CD0-8711-0A963B031DD0}" destId="{B8BCE47A-57CB-497E-9A93-C4F85C4CB8C8}" srcOrd="0" destOrd="0" presId="urn:microsoft.com/office/officeart/2005/8/layout/equation1"/>
    <dgm:cxn modelId="{74DD0750-5F46-411D-9AB1-E615C7F48374}" type="presParOf" srcId="{8F6922A7-BB76-4D32-B511-AA4904957B3F}" destId="{CEE185DE-D8CB-41F5-BFAF-4A46C50F232B}" srcOrd="0" destOrd="0" presId="urn:microsoft.com/office/officeart/2005/8/layout/equation1"/>
    <dgm:cxn modelId="{F46C94BE-A7F1-42CA-AA72-4F7450FFDE9A}" type="presParOf" srcId="{8F6922A7-BB76-4D32-B511-AA4904957B3F}" destId="{02494B78-64C4-4099-9062-05C9B915D206}" srcOrd="1" destOrd="0" presId="urn:microsoft.com/office/officeart/2005/8/layout/equation1"/>
    <dgm:cxn modelId="{C55EA0D7-E40E-4B6A-ADE6-444D96E920FC}" type="presParOf" srcId="{8F6922A7-BB76-4D32-B511-AA4904957B3F}" destId="{B8BCE47A-57CB-497E-9A93-C4F85C4CB8C8}" srcOrd="2" destOrd="0" presId="urn:microsoft.com/office/officeart/2005/8/layout/equation1"/>
    <dgm:cxn modelId="{4879D04A-34C1-4DB6-B68E-1EA7665EF07B}" type="presParOf" srcId="{8F6922A7-BB76-4D32-B511-AA4904957B3F}" destId="{F5E77645-60A5-44D0-9A9D-BB859E018592}" srcOrd="3" destOrd="0" presId="urn:microsoft.com/office/officeart/2005/8/layout/equation1"/>
    <dgm:cxn modelId="{35B2E95E-90DF-43F8-A7D9-6D02CD8B4E36}" type="presParOf" srcId="{8F6922A7-BB76-4D32-B511-AA4904957B3F}" destId="{E3A86940-9629-454E-BEFD-529E8EBB0E7D}" srcOrd="4" destOrd="0" presId="urn:microsoft.com/office/officeart/2005/8/layout/equation1"/>
    <dgm:cxn modelId="{C631A034-C09E-42C6-98F0-D475AB053BB8}" type="presParOf" srcId="{8F6922A7-BB76-4D32-B511-AA4904957B3F}" destId="{D496481C-D57D-48B7-9889-CB8DC94BA955}" srcOrd="5" destOrd="0" presId="urn:microsoft.com/office/officeart/2005/8/layout/equation1"/>
    <dgm:cxn modelId="{DD682283-7551-47CA-97B0-1382DEF096DB}" type="presParOf" srcId="{8F6922A7-BB76-4D32-B511-AA4904957B3F}" destId="{C51A6BDB-6719-4F75-9230-1D1C095B11B6}" srcOrd="6" destOrd="0" presId="urn:microsoft.com/office/officeart/2005/8/layout/equation1"/>
    <dgm:cxn modelId="{3F53B09E-D946-4487-A6FD-3257CD284BCE}" type="presParOf" srcId="{8F6922A7-BB76-4D32-B511-AA4904957B3F}" destId="{41208A0C-AB89-4473-A4F0-2C0CCB0D2358}" srcOrd="7" destOrd="0" presId="urn:microsoft.com/office/officeart/2005/8/layout/equation1"/>
    <dgm:cxn modelId="{2A0E3177-A81B-4E75-ABF8-47761225B155}" type="presParOf" srcId="{8F6922A7-BB76-4D32-B511-AA4904957B3F}" destId="{8E468C40-1F1E-4D33-979D-00D98B621F1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5E131-0755-4AFD-8067-42B5EB17B573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9620F-2405-4E5E-9A79-F9FBC1497194}">
      <dgm:prSet phldrT="[Text]"/>
      <dgm:spPr/>
      <dgm:t>
        <a:bodyPr/>
        <a:lstStyle/>
        <a:p>
          <a:r>
            <a:rPr lang="en-US" dirty="0"/>
            <a:t>Image Captions</a:t>
          </a:r>
        </a:p>
      </dgm:t>
    </dgm:pt>
    <dgm:pt modelId="{3AEF5A38-F533-4F08-B20C-0426022D4B0B}" type="parTrans" cxnId="{A373BA5B-9CF4-43A3-BD27-2CB128D4F2E6}">
      <dgm:prSet/>
      <dgm:spPr/>
      <dgm:t>
        <a:bodyPr/>
        <a:lstStyle/>
        <a:p>
          <a:endParaRPr lang="en-US"/>
        </a:p>
      </dgm:t>
    </dgm:pt>
    <dgm:pt modelId="{AE224FA9-1CDC-4CD0-8711-0A963B031DD0}" type="sibTrans" cxnId="{A373BA5B-9CF4-43A3-BD27-2CB128D4F2E6}">
      <dgm:prSet/>
      <dgm:spPr/>
      <dgm:t>
        <a:bodyPr/>
        <a:lstStyle/>
        <a:p>
          <a:endParaRPr lang="en-US"/>
        </a:p>
      </dgm:t>
    </dgm:pt>
    <dgm:pt modelId="{47D32D2F-6317-4E8B-98AC-3EFE0C5C9E87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14C52F29-07C6-4CD0-A25B-572AB7A52581}" type="parTrans" cxnId="{D06EB591-9242-4051-AF0C-CF99BA57FA46}">
      <dgm:prSet/>
      <dgm:spPr/>
      <dgm:t>
        <a:bodyPr/>
        <a:lstStyle/>
        <a:p>
          <a:endParaRPr lang="en-US"/>
        </a:p>
      </dgm:t>
    </dgm:pt>
    <dgm:pt modelId="{41F8B733-1CD8-49D8-BD8C-D01A63AF2034}" type="sibTrans" cxnId="{D06EB591-9242-4051-AF0C-CF99BA57FA46}">
      <dgm:prSet/>
      <dgm:spPr/>
      <dgm:t>
        <a:bodyPr/>
        <a:lstStyle/>
        <a:p>
          <a:endParaRPr lang="en-US"/>
        </a:p>
      </dgm:t>
    </dgm:pt>
    <dgm:pt modelId="{CF2CB11C-0D98-4B86-8E09-85545963D793}">
      <dgm:prSet phldrT="[Text]"/>
      <dgm:spPr/>
      <dgm:t>
        <a:bodyPr/>
        <a:lstStyle/>
        <a:p>
          <a:r>
            <a:rPr lang="en-US" dirty="0"/>
            <a:t>Sequence</a:t>
          </a:r>
        </a:p>
        <a:p>
          <a:r>
            <a:rPr lang="en-US" dirty="0"/>
            <a:t>Processor</a:t>
          </a:r>
        </a:p>
      </dgm:t>
    </dgm:pt>
    <dgm:pt modelId="{31493A34-B664-4090-B5FC-3A35DA543B7B}" type="sibTrans" cxnId="{F3A320C2-76FD-42F7-ADF4-1D4AC9721AE8}">
      <dgm:prSet/>
      <dgm:spPr/>
      <dgm:t>
        <a:bodyPr/>
        <a:lstStyle/>
        <a:p>
          <a:endParaRPr lang="en-US"/>
        </a:p>
      </dgm:t>
    </dgm:pt>
    <dgm:pt modelId="{F12AC566-93D3-4A76-9052-F5B9BFA64EF5}" type="parTrans" cxnId="{F3A320C2-76FD-42F7-ADF4-1D4AC9721AE8}">
      <dgm:prSet/>
      <dgm:spPr/>
      <dgm:t>
        <a:bodyPr/>
        <a:lstStyle/>
        <a:p>
          <a:endParaRPr lang="en-US"/>
        </a:p>
      </dgm:t>
    </dgm:pt>
    <dgm:pt modelId="{8F6922A7-BB76-4D32-B511-AA4904957B3F}" type="pres">
      <dgm:prSet presAssocID="{EE35E131-0755-4AFD-8067-42B5EB17B573}" presName="linearFlow" presStyleCnt="0">
        <dgm:presLayoutVars>
          <dgm:dir/>
          <dgm:resizeHandles val="exact"/>
        </dgm:presLayoutVars>
      </dgm:prSet>
      <dgm:spPr/>
    </dgm:pt>
    <dgm:pt modelId="{CEE185DE-D8CB-41F5-BFAF-4A46C50F232B}" type="pres">
      <dgm:prSet presAssocID="{A6F9620F-2405-4E5E-9A79-F9FBC1497194}" presName="node" presStyleLbl="node1" presStyleIdx="0" presStyleCnt="3">
        <dgm:presLayoutVars>
          <dgm:bulletEnabled val="1"/>
        </dgm:presLayoutVars>
      </dgm:prSet>
      <dgm:spPr/>
    </dgm:pt>
    <dgm:pt modelId="{02494B78-64C4-4099-9062-05C9B915D206}" type="pres">
      <dgm:prSet presAssocID="{AE224FA9-1CDC-4CD0-8711-0A963B031DD0}" presName="spacerL" presStyleCnt="0"/>
      <dgm:spPr/>
    </dgm:pt>
    <dgm:pt modelId="{B8BCE47A-57CB-497E-9A93-C4F85C4CB8C8}" type="pres">
      <dgm:prSet presAssocID="{AE224FA9-1CDC-4CD0-8711-0A963B031DD0}" presName="sibTrans" presStyleLbl="sibTrans2D1" presStyleIdx="0" presStyleCnt="2"/>
      <dgm:spPr/>
    </dgm:pt>
    <dgm:pt modelId="{F5E77645-60A5-44D0-9A9D-BB859E018592}" type="pres">
      <dgm:prSet presAssocID="{AE224FA9-1CDC-4CD0-8711-0A963B031DD0}" presName="spacerR" presStyleCnt="0"/>
      <dgm:spPr/>
    </dgm:pt>
    <dgm:pt modelId="{E3A86940-9629-454E-BEFD-529E8EBB0E7D}" type="pres">
      <dgm:prSet presAssocID="{47D32D2F-6317-4E8B-98AC-3EFE0C5C9E87}" presName="node" presStyleLbl="node1" presStyleIdx="1" presStyleCnt="3">
        <dgm:presLayoutVars>
          <dgm:bulletEnabled val="1"/>
        </dgm:presLayoutVars>
      </dgm:prSet>
      <dgm:spPr/>
    </dgm:pt>
    <dgm:pt modelId="{D496481C-D57D-48B7-9889-CB8DC94BA955}" type="pres">
      <dgm:prSet presAssocID="{41F8B733-1CD8-49D8-BD8C-D01A63AF2034}" presName="spacerL" presStyleCnt="0"/>
      <dgm:spPr/>
    </dgm:pt>
    <dgm:pt modelId="{C51A6BDB-6719-4F75-9230-1D1C095B11B6}" type="pres">
      <dgm:prSet presAssocID="{41F8B733-1CD8-49D8-BD8C-D01A63AF2034}" presName="sibTrans" presStyleLbl="sibTrans2D1" presStyleIdx="1" presStyleCnt="2"/>
      <dgm:spPr/>
    </dgm:pt>
    <dgm:pt modelId="{41208A0C-AB89-4473-A4F0-2C0CCB0D2358}" type="pres">
      <dgm:prSet presAssocID="{41F8B733-1CD8-49D8-BD8C-D01A63AF2034}" presName="spacerR" presStyleCnt="0"/>
      <dgm:spPr/>
    </dgm:pt>
    <dgm:pt modelId="{8E468C40-1F1E-4D33-979D-00D98B621F1E}" type="pres">
      <dgm:prSet presAssocID="{CF2CB11C-0D98-4B86-8E09-85545963D793}" presName="node" presStyleLbl="node1" presStyleIdx="2" presStyleCnt="3">
        <dgm:presLayoutVars>
          <dgm:bulletEnabled val="1"/>
        </dgm:presLayoutVars>
      </dgm:prSet>
      <dgm:spPr/>
    </dgm:pt>
  </dgm:ptLst>
  <dgm:cxnLst>
    <dgm:cxn modelId="{672F5F33-6736-4015-974F-0552E5EE71CE}" type="presOf" srcId="{CF2CB11C-0D98-4B86-8E09-85545963D793}" destId="{8E468C40-1F1E-4D33-979D-00D98B621F1E}" srcOrd="0" destOrd="0" presId="urn:microsoft.com/office/officeart/2005/8/layout/equation1"/>
    <dgm:cxn modelId="{A373BA5B-9CF4-43A3-BD27-2CB128D4F2E6}" srcId="{EE35E131-0755-4AFD-8067-42B5EB17B573}" destId="{A6F9620F-2405-4E5E-9A79-F9FBC1497194}" srcOrd="0" destOrd="0" parTransId="{3AEF5A38-F533-4F08-B20C-0426022D4B0B}" sibTransId="{AE224FA9-1CDC-4CD0-8711-0A963B031DD0}"/>
    <dgm:cxn modelId="{14121C76-27FE-4A11-AEBB-819EC5787C7E}" type="presOf" srcId="{A6F9620F-2405-4E5E-9A79-F9FBC1497194}" destId="{CEE185DE-D8CB-41F5-BFAF-4A46C50F232B}" srcOrd="0" destOrd="0" presId="urn:microsoft.com/office/officeart/2005/8/layout/equation1"/>
    <dgm:cxn modelId="{D06EB591-9242-4051-AF0C-CF99BA57FA46}" srcId="{EE35E131-0755-4AFD-8067-42B5EB17B573}" destId="{47D32D2F-6317-4E8B-98AC-3EFE0C5C9E87}" srcOrd="1" destOrd="0" parTransId="{14C52F29-07C6-4CD0-A25B-572AB7A52581}" sibTransId="{41F8B733-1CD8-49D8-BD8C-D01A63AF2034}"/>
    <dgm:cxn modelId="{ED1DE592-6E69-4376-A770-24BD49C35720}" type="presOf" srcId="{41F8B733-1CD8-49D8-BD8C-D01A63AF2034}" destId="{C51A6BDB-6719-4F75-9230-1D1C095B11B6}" srcOrd="0" destOrd="0" presId="urn:microsoft.com/office/officeart/2005/8/layout/equation1"/>
    <dgm:cxn modelId="{54AF289B-F070-4B35-8056-3B37CD2726B8}" type="presOf" srcId="{47D32D2F-6317-4E8B-98AC-3EFE0C5C9E87}" destId="{E3A86940-9629-454E-BEFD-529E8EBB0E7D}" srcOrd="0" destOrd="0" presId="urn:microsoft.com/office/officeart/2005/8/layout/equation1"/>
    <dgm:cxn modelId="{F3A320C2-76FD-42F7-ADF4-1D4AC9721AE8}" srcId="{EE35E131-0755-4AFD-8067-42B5EB17B573}" destId="{CF2CB11C-0D98-4B86-8E09-85545963D793}" srcOrd="2" destOrd="0" parTransId="{F12AC566-93D3-4A76-9052-F5B9BFA64EF5}" sibTransId="{31493A34-B664-4090-B5FC-3A35DA543B7B}"/>
    <dgm:cxn modelId="{3478FCD2-69C0-44AE-89A4-34D63A4BA5B9}" type="presOf" srcId="{EE35E131-0755-4AFD-8067-42B5EB17B573}" destId="{8F6922A7-BB76-4D32-B511-AA4904957B3F}" srcOrd="0" destOrd="0" presId="urn:microsoft.com/office/officeart/2005/8/layout/equation1"/>
    <dgm:cxn modelId="{64ACA0D6-B3FA-4373-8CE2-DAB7661C646E}" type="presOf" srcId="{AE224FA9-1CDC-4CD0-8711-0A963B031DD0}" destId="{B8BCE47A-57CB-497E-9A93-C4F85C4CB8C8}" srcOrd="0" destOrd="0" presId="urn:microsoft.com/office/officeart/2005/8/layout/equation1"/>
    <dgm:cxn modelId="{74DD0750-5F46-411D-9AB1-E615C7F48374}" type="presParOf" srcId="{8F6922A7-BB76-4D32-B511-AA4904957B3F}" destId="{CEE185DE-D8CB-41F5-BFAF-4A46C50F232B}" srcOrd="0" destOrd="0" presId="urn:microsoft.com/office/officeart/2005/8/layout/equation1"/>
    <dgm:cxn modelId="{F46C94BE-A7F1-42CA-AA72-4F7450FFDE9A}" type="presParOf" srcId="{8F6922A7-BB76-4D32-B511-AA4904957B3F}" destId="{02494B78-64C4-4099-9062-05C9B915D206}" srcOrd="1" destOrd="0" presId="urn:microsoft.com/office/officeart/2005/8/layout/equation1"/>
    <dgm:cxn modelId="{C55EA0D7-E40E-4B6A-ADE6-444D96E920FC}" type="presParOf" srcId="{8F6922A7-BB76-4D32-B511-AA4904957B3F}" destId="{B8BCE47A-57CB-497E-9A93-C4F85C4CB8C8}" srcOrd="2" destOrd="0" presId="urn:microsoft.com/office/officeart/2005/8/layout/equation1"/>
    <dgm:cxn modelId="{4879D04A-34C1-4DB6-B68E-1EA7665EF07B}" type="presParOf" srcId="{8F6922A7-BB76-4D32-B511-AA4904957B3F}" destId="{F5E77645-60A5-44D0-9A9D-BB859E018592}" srcOrd="3" destOrd="0" presId="urn:microsoft.com/office/officeart/2005/8/layout/equation1"/>
    <dgm:cxn modelId="{35B2E95E-90DF-43F8-A7D9-6D02CD8B4E36}" type="presParOf" srcId="{8F6922A7-BB76-4D32-B511-AA4904957B3F}" destId="{E3A86940-9629-454E-BEFD-529E8EBB0E7D}" srcOrd="4" destOrd="0" presId="urn:microsoft.com/office/officeart/2005/8/layout/equation1"/>
    <dgm:cxn modelId="{C631A034-C09E-42C6-98F0-D475AB053BB8}" type="presParOf" srcId="{8F6922A7-BB76-4D32-B511-AA4904957B3F}" destId="{D496481C-D57D-48B7-9889-CB8DC94BA955}" srcOrd="5" destOrd="0" presId="urn:microsoft.com/office/officeart/2005/8/layout/equation1"/>
    <dgm:cxn modelId="{DD682283-7551-47CA-97B0-1382DEF096DB}" type="presParOf" srcId="{8F6922A7-BB76-4D32-B511-AA4904957B3F}" destId="{C51A6BDB-6719-4F75-9230-1D1C095B11B6}" srcOrd="6" destOrd="0" presId="urn:microsoft.com/office/officeart/2005/8/layout/equation1"/>
    <dgm:cxn modelId="{3F53B09E-D946-4487-A6FD-3257CD284BCE}" type="presParOf" srcId="{8F6922A7-BB76-4D32-B511-AA4904957B3F}" destId="{41208A0C-AB89-4473-A4F0-2C0CCB0D2358}" srcOrd="7" destOrd="0" presId="urn:microsoft.com/office/officeart/2005/8/layout/equation1"/>
    <dgm:cxn modelId="{2A0E3177-A81B-4E75-ABF8-47761225B155}" type="presParOf" srcId="{8F6922A7-BB76-4D32-B511-AA4904957B3F}" destId="{8E468C40-1F1E-4D33-979D-00D98B621F1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5E131-0755-4AFD-8067-42B5EB17B57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233B97-E193-4BC6-811B-EA48D4F0174D}">
      <dgm:prSet/>
      <dgm:spPr/>
      <dgm:t>
        <a:bodyPr/>
        <a:lstStyle/>
        <a:p>
          <a:r>
            <a:rPr lang="en-US" dirty="0"/>
            <a:t>Generate Caption</a:t>
          </a:r>
        </a:p>
      </dgm:t>
    </dgm:pt>
    <dgm:pt modelId="{07FF657F-3BBC-47C0-B724-86A246BD006F}" type="parTrans" cxnId="{BEDD2DA9-F862-4F24-9CB8-68509D9A4FC0}">
      <dgm:prSet/>
      <dgm:spPr/>
      <dgm:t>
        <a:bodyPr/>
        <a:lstStyle/>
        <a:p>
          <a:endParaRPr lang="en-US"/>
        </a:p>
      </dgm:t>
    </dgm:pt>
    <dgm:pt modelId="{1FB016FE-E52C-47E7-813F-557FDD3FF246}" type="sibTrans" cxnId="{BEDD2DA9-F862-4F24-9CB8-68509D9A4FC0}">
      <dgm:prSet/>
      <dgm:spPr/>
      <dgm:t>
        <a:bodyPr/>
        <a:lstStyle/>
        <a:p>
          <a:endParaRPr lang="en-US"/>
        </a:p>
      </dgm:t>
    </dgm:pt>
    <dgm:pt modelId="{B02B8A86-F8E9-4FAD-A689-C559EC09489A}" type="pres">
      <dgm:prSet presAssocID="{EE35E131-0755-4AFD-8067-42B5EB17B573}" presName="Name0" presStyleCnt="0">
        <dgm:presLayoutVars>
          <dgm:dir/>
          <dgm:resizeHandles val="exact"/>
        </dgm:presLayoutVars>
      </dgm:prSet>
      <dgm:spPr/>
    </dgm:pt>
    <dgm:pt modelId="{9D5FDE6F-8903-4EDD-827F-DFEFEAE2413C}" type="pres">
      <dgm:prSet presAssocID="{EE35E131-0755-4AFD-8067-42B5EB17B573}" presName="vNodes" presStyleCnt="0"/>
      <dgm:spPr/>
    </dgm:pt>
    <dgm:pt modelId="{3DE2747D-9921-4ACF-B9A4-DBF3ADE99DFB}" type="pres">
      <dgm:prSet presAssocID="{EE35E131-0755-4AFD-8067-42B5EB17B573}" presName="lastNode" presStyleLbl="node1" presStyleIdx="0" presStyleCnt="1">
        <dgm:presLayoutVars>
          <dgm:bulletEnabled val="1"/>
        </dgm:presLayoutVars>
      </dgm:prSet>
      <dgm:spPr/>
    </dgm:pt>
  </dgm:ptLst>
  <dgm:cxnLst>
    <dgm:cxn modelId="{F490932F-1034-4B9C-B0C0-3BB7BACD818E}" type="presOf" srcId="{64233B97-E193-4BC6-811B-EA48D4F0174D}" destId="{3DE2747D-9921-4ACF-B9A4-DBF3ADE99DFB}" srcOrd="0" destOrd="0" presId="urn:microsoft.com/office/officeart/2005/8/layout/equation2"/>
    <dgm:cxn modelId="{6FADE856-9B1D-433B-A81F-DC2BE8581AE5}" type="presOf" srcId="{EE35E131-0755-4AFD-8067-42B5EB17B573}" destId="{B02B8A86-F8E9-4FAD-A689-C559EC09489A}" srcOrd="0" destOrd="0" presId="urn:microsoft.com/office/officeart/2005/8/layout/equation2"/>
    <dgm:cxn modelId="{BEDD2DA9-F862-4F24-9CB8-68509D9A4FC0}" srcId="{EE35E131-0755-4AFD-8067-42B5EB17B573}" destId="{64233B97-E193-4BC6-811B-EA48D4F0174D}" srcOrd="0" destOrd="0" parTransId="{07FF657F-3BBC-47C0-B724-86A246BD006F}" sibTransId="{1FB016FE-E52C-47E7-813F-557FDD3FF246}"/>
    <dgm:cxn modelId="{84F4BCCC-B452-4AA9-9851-C96693AF0CFF}" type="presParOf" srcId="{B02B8A86-F8E9-4FAD-A689-C559EC09489A}" destId="{9D5FDE6F-8903-4EDD-827F-DFEFEAE2413C}" srcOrd="0" destOrd="0" presId="urn:microsoft.com/office/officeart/2005/8/layout/equation2"/>
    <dgm:cxn modelId="{7F89110D-3F38-42C0-A251-FC9179CB603C}" type="presParOf" srcId="{B02B8A86-F8E9-4FAD-A689-C559EC09489A}" destId="{3DE2747D-9921-4ACF-B9A4-DBF3ADE99DFB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35E131-0755-4AFD-8067-42B5EB17B57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233B97-E193-4BC6-811B-EA48D4F0174D}">
      <dgm:prSet/>
      <dgm:spPr/>
      <dgm:t>
        <a:bodyPr/>
        <a:lstStyle/>
        <a:p>
          <a:r>
            <a:rPr lang="en-US" dirty="0"/>
            <a:t>Image </a:t>
          </a:r>
          <a:r>
            <a:rPr lang="en-US" dirty="0" err="1"/>
            <a:t>DataBase</a:t>
          </a:r>
          <a:endParaRPr lang="en-US" dirty="0"/>
        </a:p>
      </dgm:t>
    </dgm:pt>
    <dgm:pt modelId="{07FF657F-3BBC-47C0-B724-86A246BD006F}" type="parTrans" cxnId="{BEDD2DA9-F862-4F24-9CB8-68509D9A4FC0}">
      <dgm:prSet/>
      <dgm:spPr/>
      <dgm:t>
        <a:bodyPr/>
        <a:lstStyle/>
        <a:p>
          <a:endParaRPr lang="en-US"/>
        </a:p>
      </dgm:t>
    </dgm:pt>
    <dgm:pt modelId="{1FB016FE-E52C-47E7-813F-557FDD3FF246}" type="sibTrans" cxnId="{BEDD2DA9-F862-4F24-9CB8-68509D9A4FC0}">
      <dgm:prSet/>
      <dgm:spPr/>
      <dgm:t>
        <a:bodyPr/>
        <a:lstStyle/>
        <a:p>
          <a:endParaRPr lang="en-US"/>
        </a:p>
      </dgm:t>
    </dgm:pt>
    <dgm:pt modelId="{B02B8A86-F8E9-4FAD-A689-C559EC09489A}" type="pres">
      <dgm:prSet presAssocID="{EE35E131-0755-4AFD-8067-42B5EB17B573}" presName="Name0" presStyleCnt="0">
        <dgm:presLayoutVars>
          <dgm:dir/>
          <dgm:resizeHandles val="exact"/>
        </dgm:presLayoutVars>
      </dgm:prSet>
      <dgm:spPr/>
    </dgm:pt>
    <dgm:pt modelId="{9D5FDE6F-8903-4EDD-827F-DFEFEAE2413C}" type="pres">
      <dgm:prSet presAssocID="{EE35E131-0755-4AFD-8067-42B5EB17B573}" presName="vNodes" presStyleCnt="0"/>
      <dgm:spPr/>
    </dgm:pt>
    <dgm:pt modelId="{3DE2747D-9921-4ACF-B9A4-DBF3ADE99DFB}" type="pres">
      <dgm:prSet presAssocID="{EE35E131-0755-4AFD-8067-42B5EB17B573}" presName="lastNode" presStyleLbl="node1" presStyleIdx="0" presStyleCnt="1" custLinFactNeighborX="51903" custLinFactNeighborY="33486">
        <dgm:presLayoutVars>
          <dgm:bulletEnabled val="1"/>
        </dgm:presLayoutVars>
      </dgm:prSet>
      <dgm:spPr/>
    </dgm:pt>
  </dgm:ptLst>
  <dgm:cxnLst>
    <dgm:cxn modelId="{F490932F-1034-4B9C-B0C0-3BB7BACD818E}" type="presOf" srcId="{64233B97-E193-4BC6-811B-EA48D4F0174D}" destId="{3DE2747D-9921-4ACF-B9A4-DBF3ADE99DFB}" srcOrd="0" destOrd="0" presId="urn:microsoft.com/office/officeart/2005/8/layout/equation2"/>
    <dgm:cxn modelId="{6FADE856-9B1D-433B-A81F-DC2BE8581AE5}" type="presOf" srcId="{EE35E131-0755-4AFD-8067-42B5EB17B573}" destId="{B02B8A86-F8E9-4FAD-A689-C559EC09489A}" srcOrd="0" destOrd="0" presId="urn:microsoft.com/office/officeart/2005/8/layout/equation2"/>
    <dgm:cxn modelId="{BEDD2DA9-F862-4F24-9CB8-68509D9A4FC0}" srcId="{EE35E131-0755-4AFD-8067-42B5EB17B573}" destId="{64233B97-E193-4BC6-811B-EA48D4F0174D}" srcOrd="0" destOrd="0" parTransId="{07FF657F-3BBC-47C0-B724-86A246BD006F}" sibTransId="{1FB016FE-E52C-47E7-813F-557FDD3FF246}"/>
    <dgm:cxn modelId="{84F4BCCC-B452-4AA9-9851-C96693AF0CFF}" type="presParOf" srcId="{B02B8A86-F8E9-4FAD-A689-C559EC09489A}" destId="{9D5FDE6F-8903-4EDD-827F-DFEFEAE2413C}" srcOrd="0" destOrd="0" presId="urn:microsoft.com/office/officeart/2005/8/layout/equation2"/>
    <dgm:cxn modelId="{7F89110D-3F38-42C0-A251-FC9179CB603C}" type="presParOf" srcId="{B02B8A86-F8E9-4FAD-A689-C559EC09489A}" destId="{3DE2747D-9921-4ACF-B9A4-DBF3ADE99DFB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185DE-D8CB-41F5-BFAF-4A46C50F232B}">
      <dsp:nvSpPr>
        <dsp:cNvPr id="0" name=""/>
        <dsp:cNvSpPr/>
      </dsp:nvSpPr>
      <dsp:spPr>
        <a:xfrm>
          <a:off x="1001" y="26109"/>
          <a:ext cx="1327084" cy="132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</a:t>
          </a:r>
          <a:br>
            <a:rPr lang="en-US" sz="1800" kern="1200" dirty="0"/>
          </a:br>
          <a:r>
            <a:rPr lang="en-US" sz="1800" kern="1200" dirty="0"/>
            <a:t>VGG16</a:t>
          </a:r>
        </a:p>
      </dsp:txBody>
      <dsp:txXfrm>
        <a:off x="195348" y="220456"/>
        <a:ext cx="938390" cy="938390"/>
      </dsp:txXfrm>
    </dsp:sp>
    <dsp:sp modelId="{B8BCE47A-57CB-497E-9A93-C4F85C4CB8C8}">
      <dsp:nvSpPr>
        <dsp:cNvPr id="0" name=""/>
        <dsp:cNvSpPr/>
      </dsp:nvSpPr>
      <dsp:spPr>
        <a:xfrm>
          <a:off x="1435844" y="304796"/>
          <a:ext cx="769709" cy="76970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37869" y="599133"/>
        <a:ext cx="565659" cy="181035"/>
      </dsp:txXfrm>
    </dsp:sp>
    <dsp:sp modelId="{E3A86940-9629-454E-BEFD-529E8EBB0E7D}">
      <dsp:nvSpPr>
        <dsp:cNvPr id="0" name=""/>
        <dsp:cNvSpPr/>
      </dsp:nvSpPr>
      <dsp:spPr>
        <a:xfrm>
          <a:off x="2313313" y="26109"/>
          <a:ext cx="1327084" cy="132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Inception</a:t>
          </a:r>
        </a:p>
      </dsp:txBody>
      <dsp:txXfrm>
        <a:off x="2507660" y="220456"/>
        <a:ext cx="938390" cy="938390"/>
      </dsp:txXfrm>
    </dsp:sp>
    <dsp:sp modelId="{C51A6BDB-6719-4F75-9230-1D1C095B11B6}">
      <dsp:nvSpPr>
        <dsp:cNvPr id="0" name=""/>
        <dsp:cNvSpPr/>
      </dsp:nvSpPr>
      <dsp:spPr>
        <a:xfrm>
          <a:off x="3748157" y="304796"/>
          <a:ext cx="769709" cy="76970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850182" y="463356"/>
        <a:ext cx="565659" cy="452589"/>
      </dsp:txXfrm>
    </dsp:sp>
    <dsp:sp modelId="{8E468C40-1F1E-4D33-979D-00D98B621F1E}">
      <dsp:nvSpPr>
        <dsp:cNvPr id="0" name=""/>
        <dsp:cNvSpPr/>
      </dsp:nvSpPr>
      <dsp:spPr>
        <a:xfrm>
          <a:off x="4625625" y="26109"/>
          <a:ext cx="1327084" cy="132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Features</a:t>
          </a:r>
        </a:p>
      </dsp:txBody>
      <dsp:txXfrm>
        <a:off x="4819972" y="220456"/>
        <a:ext cx="938390" cy="938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185DE-D8CB-41F5-BFAF-4A46C50F232B}">
      <dsp:nvSpPr>
        <dsp:cNvPr id="0" name=""/>
        <dsp:cNvSpPr/>
      </dsp:nvSpPr>
      <dsp:spPr>
        <a:xfrm>
          <a:off x="1001" y="26109"/>
          <a:ext cx="1327084" cy="132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Image Captions</a:t>
          </a:r>
        </a:p>
      </dsp:txBody>
      <dsp:txXfrm>
        <a:off x="195348" y="220456"/>
        <a:ext cx="938390" cy="938390"/>
      </dsp:txXfrm>
    </dsp:sp>
    <dsp:sp modelId="{B8BCE47A-57CB-497E-9A93-C4F85C4CB8C8}">
      <dsp:nvSpPr>
        <dsp:cNvPr id="0" name=""/>
        <dsp:cNvSpPr/>
      </dsp:nvSpPr>
      <dsp:spPr>
        <a:xfrm>
          <a:off x="1435844" y="304796"/>
          <a:ext cx="769709" cy="76970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37869" y="599133"/>
        <a:ext cx="565659" cy="181035"/>
      </dsp:txXfrm>
    </dsp:sp>
    <dsp:sp modelId="{E3A86940-9629-454E-BEFD-529E8EBB0E7D}">
      <dsp:nvSpPr>
        <dsp:cNvPr id="0" name=""/>
        <dsp:cNvSpPr/>
      </dsp:nvSpPr>
      <dsp:spPr>
        <a:xfrm>
          <a:off x="2313313" y="26109"/>
          <a:ext cx="1327084" cy="132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LSTM</a:t>
          </a:r>
        </a:p>
      </dsp:txBody>
      <dsp:txXfrm>
        <a:off x="2507660" y="220456"/>
        <a:ext cx="938390" cy="938390"/>
      </dsp:txXfrm>
    </dsp:sp>
    <dsp:sp modelId="{C51A6BDB-6719-4F75-9230-1D1C095B11B6}">
      <dsp:nvSpPr>
        <dsp:cNvPr id="0" name=""/>
        <dsp:cNvSpPr/>
      </dsp:nvSpPr>
      <dsp:spPr>
        <a:xfrm>
          <a:off x="3748157" y="304796"/>
          <a:ext cx="769709" cy="76970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850182" y="463356"/>
        <a:ext cx="565659" cy="452589"/>
      </dsp:txXfrm>
    </dsp:sp>
    <dsp:sp modelId="{8E468C40-1F1E-4D33-979D-00D98B621F1E}">
      <dsp:nvSpPr>
        <dsp:cNvPr id="0" name=""/>
        <dsp:cNvSpPr/>
      </dsp:nvSpPr>
      <dsp:spPr>
        <a:xfrm>
          <a:off x="4625625" y="26109"/>
          <a:ext cx="1327084" cy="132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Sequence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Processor</a:t>
          </a:r>
        </a:p>
      </dsp:txBody>
      <dsp:txXfrm>
        <a:off x="4819972" y="220456"/>
        <a:ext cx="938390" cy="938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2747D-9921-4ACF-B9A4-DBF3ADE99DFB}">
      <dsp:nvSpPr>
        <dsp:cNvPr id="0" name=""/>
        <dsp:cNvSpPr/>
      </dsp:nvSpPr>
      <dsp:spPr>
        <a:xfrm>
          <a:off x="160610" y="104"/>
          <a:ext cx="2781900" cy="2781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Generate Caption</a:t>
          </a:r>
        </a:p>
      </dsp:txBody>
      <dsp:txXfrm>
        <a:off x="568010" y="407504"/>
        <a:ext cx="1967100" cy="196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2747D-9921-4ACF-B9A4-DBF3ADE99DFB}">
      <dsp:nvSpPr>
        <dsp:cNvPr id="0" name=""/>
        <dsp:cNvSpPr/>
      </dsp:nvSpPr>
      <dsp:spPr>
        <a:xfrm>
          <a:off x="245720" y="107"/>
          <a:ext cx="1260974" cy="12609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Image </a:t>
          </a:r>
          <a:r>
            <a:rPr lang="en-US" sz="1700" kern="1200" dirty="0" err="1"/>
            <a:t>DataBase</a:t>
          </a:r>
          <a:endParaRPr lang="en-US" sz="1700" kern="1200" dirty="0"/>
        </a:p>
      </dsp:txBody>
      <dsp:txXfrm>
        <a:off x="430385" y="184772"/>
        <a:ext cx="891644" cy="891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2B7F3-9017-4997-AFD0-5F499602A78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F547D-57A5-4F64-85E6-4B2844C92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F547D-57A5-4F64-85E6-4B2844C925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342C-75C5-4742-82DA-14CCB984011C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F9D5-C19E-4D66-92EC-E795E5855EDF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933E-4B0C-4B59-8C5C-456002F5A6F1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55E9-8A37-4880-BC27-F901CCA43423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4706-2016-4EC9-9865-51CC7EAF6685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2771-D2C5-4A59-A23F-1D8E5D4CD19C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EE45-8B12-462E-89C5-4510AC2CC8C5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BAB-0A0A-4FDE-A1CE-8354A2F04C5B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98B8-C237-45D7-92A0-D74E081938E4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A562-D416-42FE-BCEA-69A2AD12EDB2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E490-A953-49F3-B4FC-5D3F559F085E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2499-F8C2-4230-B58A-26AB05CAF947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0F61-12D4-4CCE-BF09-5A1C647D2BF2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8EA-05F5-4D23-B4B0-4D0F1216FF2D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73F7-6754-40BF-927E-15583E612A0B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F95D-344D-4C9B-8F2D-CBD9EEDAF2CF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9B7B-A66D-4FAD-98EC-826B4596A2C8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2FAE-9233-4320-BCC0-6AE38685BC0C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F2B-8CF4-405C-A223-3860818FBB37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FED-3BD7-4B0B-9C41-D5D269374264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6DAC-F7C3-45AF-83B9-2687EAAB87B2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A035-D1BA-47B7-B91F-EE22351E06B0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BBCB-CC96-4537-8E07-8F003069A481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E965-9E5C-4161-B9A5-94734FC5AE6E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303709"/>
            <a:ext cx="9143999" cy="1413526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latin typeface="Goudy Old Style" panose="02020502050305020303" pitchFamily="18" charset="0"/>
              </a:rPr>
              <a:t>Manzarah</a:t>
            </a:r>
            <a:br>
              <a:rPr lang="en-US" sz="5400" b="1" dirty="0">
                <a:latin typeface="Goudy Old Style" panose="02020502050305020303" pitchFamily="18" charset="0"/>
              </a:rPr>
            </a:br>
            <a:r>
              <a:rPr lang="en-US" sz="3600" b="1" dirty="0">
                <a:latin typeface="Goudy Old Style" panose="02020502050305020303" pitchFamily="18" charset="0"/>
              </a:rPr>
              <a:t>(Sight)</a:t>
            </a:r>
            <a:endParaRPr lang="en-US" sz="5400" b="1" dirty="0">
              <a:latin typeface="Goudy Old Style" panose="0202050205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878" y="4059462"/>
            <a:ext cx="6400800" cy="1752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7647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 Rounded MT Bold" panose="020F0704030504030204" pitchFamily="34" charset="0"/>
              </a:rPr>
              <a:t>Shah Rukh Khan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-206625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806115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+mn-lt"/>
              </a:rPr>
              <a:t>Generating Captions: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Free lancers and open source coding has made abundant contributions.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Google’s AI, show and tell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Microsoft </a:t>
            </a:r>
            <a:r>
              <a:rPr lang="en-US" sz="2200" dirty="0" err="1">
                <a:latin typeface="+mn-lt"/>
              </a:rPr>
              <a:t>CaptionBot</a:t>
            </a:r>
            <a:endParaRPr lang="en-US" sz="2200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Take picture, upload and get a caption for it.</a:t>
            </a:r>
            <a:br>
              <a:rPr lang="en-US" dirty="0"/>
            </a:br>
            <a:r>
              <a:rPr lang="en-US" dirty="0"/>
              <a:t>Mission is:</a:t>
            </a:r>
          </a:p>
          <a:p>
            <a:r>
              <a:rPr lang="en-US" sz="2000" dirty="0"/>
              <a:t>Train model</a:t>
            </a:r>
          </a:p>
          <a:p>
            <a:r>
              <a:rPr lang="en-US" sz="2000" dirty="0"/>
              <a:t>Generate caption</a:t>
            </a:r>
          </a:p>
          <a:p>
            <a:r>
              <a:rPr lang="en-US" sz="2000" dirty="0"/>
              <a:t>Validate it using MS </a:t>
            </a:r>
            <a:r>
              <a:rPr lang="en-US" sz="2000" dirty="0" err="1"/>
              <a:t>CaptionBot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91650" cy="11430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en-US" sz="3600" dirty="0">
                <a:solidFill>
                  <a:srgbClr val="0072BC"/>
                </a:solidFill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Input: Image.</a:t>
            </a:r>
          </a:p>
          <a:p>
            <a:pPr lvl="0">
              <a:buClr>
                <a:srgbClr val="0072BC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Output: 	Image with Caption</a:t>
            </a:r>
          </a:p>
          <a:p>
            <a:pPr lvl="0">
              <a:buClr>
                <a:srgbClr val="0072BC"/>
              </a:buCl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This will be further improved by using Microsoft’s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CaptionBot’s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Caption and comparing to that.</a:t>
            </a:r>
          </a:p>
          <a:p>
            <a:pPr lvl="0">
              <a:buClr>
                <a:srgbClr val="0072BC"/>
              </a:buClr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How It works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Clr>
                <a:srgbClr val="0072BC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First two models are trained, 1 on VGG16 layer and another on Inception.</a:t>
            </a:r>
          </a:p>
          <a:p>
            <a:pPr>
              <a:buClr>
                <a:srgbClr val="0072BC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Image dataset is fed to them both with captions.</a:t>
            </a:r>
          </a:p>
          <a:p>
            <a:pPr>
              <a:buClr>
                <a:srgbClr val="0072BC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Features and Tokenizers are created and later these are leveraged to generate captions for totally unseen pictures.</a:t>
            </a:r>
          </a:p>
          <a:p>
            <a:pPr>
              <a:buClr>
                <a:srgbClr val="0072BC"/>
              </a:buClr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How it works :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2322" y="2192988"/>
            <a:ext cx="5141225" cy="319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F63BA-3093-4976-97C2-142945BE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3587750"/>
            <a:ext cx="2342996" cy="1555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1D6FB3-460F-4DFB-8459-DCC2A87A126B}"/>
              </a:ext>
            </a:extLst>
          </p:cNvPr>
          <p:cNvSpPr/>
          <p:nvPr/>
        </p:nvSpPr>
        <p:spPr>
          <a:xfrm>
            <a:off x="4321022" y="3429000"/>
            <a:ext cx="2342996" cy="17144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“A brown Dog playing with water in garden”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51881" y="274638"/>
            <a:ext cx="8229600" cy="1143000"/>
          </a:xfrm>
        </p:spPr>
        <p:txBody>
          <a:bodyPr/>
          <a:lstStyle/>
          <a:p>
            <a:r>
              <a:rPr lang="en-US" dirty="0"/>
              <a:t>Continued :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321" y="2209875"/>
            <a:ext cx="4571786" cy="297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A8EA3-16B3-4539-84DE-DC55AD00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1" y="3429000"/>
            <a:ext cx="2342996" cy="15557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98BA49-1E3A-4E42-B002-8DB0D25CA9A3}"/>
              </a:ext>
            </a:extLst>
          </p:cNvPr>
          <p:cNvSpPr/>
          <p:nvPr/>
        </p:nvSpPr>
        <p:spPr>
          <a:xfrm>
            <a:off x="4730597" y="3429000"/>
            <a:ext cx="1927378" cy="1555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Brown Dog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Green Grass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Garden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Playing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3516" y="274638"/>
            <a:ext cx="8229600" cy="1143000"/>
          </a:xfrm>
        </p:spPr>
        <p:txBody>
          <a:bodyPr/>
          <a:lstStyle/>
          <a:p>
            <a:r>
              <a:rPr lang="en-US" dirty="0"/>
              <a:t>Continued :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33516"/>
            <a:ext cx="8811514" cy="277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7E23E-68D1-4A29-92CC-F2F0C3FD7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6" y="3167183"/>
            <a:ext cx="1257146" cy="14619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935848-E2D6-4FB6-A26A-859CA5E52D38}"/>
              </a:ext>
            </a:extLst>
          </p:cNvPr>
          <p:cNvSpPr/>
          <p:nvPr/>
        </p:nvSpPr>
        <p:spPr>
          <a:xfrm>
            <a:off x="1800072" y="3008433"/>
            <a:ext cx="1362228" cy="16207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“A brown Dog playing with water in garden”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4A456-15B5-4652-BB64-9ADAC9E5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81" y="3167182"/>
            <a:ext cx="1130220" cy="14619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A03E16-8BE2-4E18-9206-CD3002FA1325}"/>
              </a:ext>
            </a:extLst>
          </p:cNvPr>
          <p:cNvSpPr/>
          <p:nvPr/>
        </p:nvSpPr>
        <p:spPr>
          <a:xfrm>
            <a:off x="4648201" y="3156946"/>
            <a:ext cx="1130220" cy="146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Brown Dog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Green Grass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Garden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Water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Playing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DBA52-7535-4415-94AD-DA34011E4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84" y="3156946"/>
            <a:ext cx="1259704" cy="14619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D2E4D5-5704-4E0E-8BD6-68A1B932CDC1}"/>
              </a:ext>
            </a:extLst>
          </p:cNvPr>
          <p:cNvSpPr/>
          <p:nvPr/>
        </p:nvSpPr>
        <p:spPr>
          <a:xfrm>
            <a:off x="7493213" y="3167181"/>
            <a:ext cx="1584112" cy="1461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Brown Dog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Snow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Red Clothes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Playing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783" y="815009"/>
            <a:ext cx="844825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Project’s RNN: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set of images and their textual descriptions.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challenge is in creating a 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that can intelligently identify which of the two models is generating a better caption. Or if the two generated captions can merged to better describe the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will not be taking output of VGG16 or Inception but of a 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that will predict on top of those two.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04" y="292100"/>
            <a:ext cx="732513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Experiments: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Flickr8K(Complete)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the sentence to lower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 non-alphanumeric characters.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4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my project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 talked about an Assistant and not a caption generator</a:t>
            </a:r>
          </a:p>
          <a:p>
            <a:r>
              <a:rPr lang="en-US" sz="2400" dirty="0"/>
              <a:t>It will be a sight for the visually impaired!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will be a Voice to text conversion and then that Caption generated from the Voice will be used to find the best fit response.</a:t>
            </a:r>
          </a:p>
          <a:p>
            <a:r>
              <a:rPr lang="en-US" sz="2400" dirty="0"/>
              <a:t>Two separate models into 3</a:t>
            </a:r>
            <a:r>
              <a:rPr lang="en-US" sz="2400" baseline="30000" dirty="0"/>
              <a:t>rd</a:t>
            </a:r>
            <a:r>
              <a:rPr lang="en-US" sz="2400" dirty="0"/>
              <a:t>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75EC0-9221-41A0-93D9-84F8C9C5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628900"/>
            <a:ext cx="1116189" cy="160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77403E-B63F-4CDA-9C81-BFB79B300ADF}"/>
              </a:ext>
            </a:extLst>
          </p:cNvPr>
          <p:cNvSpPr/>
          <p:nvPr/>
        </p:nvSpPr>
        <p:spPr>
          <a:xfrm>
            <a:off x="2409825" y="2628900"/>
            <a:ext cx="2828925" cy="800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Hey </a:t>
            </a:r>
            <a:r>
              <a:rPr lang="en-US" sz="1200" dirty="0" err="1"/>
              <a:t>Manzarah</a:t>
            </a:r>
            <a:r>
              <a:rPr lang="en-US" sz="1200" dirty="0"/>
              <a:t>, can you tell me </a:t>
            </a:r>
            <a:r>
              <a:rPr lang="en-US" sz="1200" dirty="0" err="1"/>
              <a:t>wheather</a:t>
            </a:r>
            <a:r>
              <a:rPr lang="en-US" sz="1200" dirty="0"/>
              <a:t> my car keys are around me?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288B-6F09-432B-92DF-70404804268A}"/>
              </a:ext>
            </a:extLst>
          </p:cNvPr>
          <p:cNvSpPr/>
          <p:nvPr/>
        </p:nvSpPr>
        <p:spPr>
          <a:xfrm>
            <a:off x="2409825" y="3495675"/>
            <a:ext cx="2828925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Sure! Take some pictures in all directions and I will tell you if there are somewhere around you!</a:t>
            </a:r>
          </a:p>
        </p:txBody>
      </p:sp>
      <p:sp>
        <p:nvSpPr>
          <p:cNvPr id="10" name="Star: 7 Points 9">
            <a:extLst>
              <a:ext uri="{FF2B5EF4-FFF2-40B4-BE49-F238E27FC236}">
                <a16:creationId xmlns:a16="http://schemas.microsoft.com/office/drawing/2014/main" id="{9366BB63-15C0-488E-9927-639560B52054}"/>
              </a:ext>
            </a:extLst>
          </p:cNvPr>
          <p:cNvSpPr/>
          <p:nvPr/>
        </p:nvSpPr>
        <p:spPr>
          <a:xfrm>
            <a:off x="5543550" y="2628900"/>
            <a:ext cx="933449" cy="8001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4417A796-FDEB-4035-8B32-41EDB1DA768F}"/>
              </a:ext>
            </a:extLst>
          </p:cNvPr>
          <p:cNvSpPr/>
          <p:nvPr/>
        </p:nvSpPr>
        <p:spPr>
          <a:xfrm rot="1829990">
            <a:off x="6010275" y="2447375"/>
            <a:ext cx="933449" cy="8001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</a:t>
            </a:r>
          </a:p>
        </p:txBody>
      </p:sp>
      <p:sp>
        <p:nvSpPr>
          <p:cNvPr id="12" name="Star: 7 Points 11">
            <a:extLst>
              <a:ext uri="{FF2B5EF4-FFF2-40B4-BE49-F238E27FC236}">
                <a16:creationId xmlns:a16="http://schemas.microsoft.com/office/drawing/2014/main" id="{13BD9960-9048-4965-BC13-0DA8D2299995}"/>
              </a:ext>
            </a:extLst>
          </p:cNvPr>
          <p:cNvSpPr/>
          <p:nvPr/>
        </p:nvSpPr>
        <p:spPr>
          <a:xfrm rot="17202779">
            <a:off x="5879133" y="2868612"/>
            <a:ext cx="933449" cy="8001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</a:t>
            </a:r>
          </a:p>
        </p:txBody>
      </p:sp>
      <p:sp>
        <p:nvSpPr>
          <p:cNvPr id="13" name="Star: 7 Points 12">
            <a:extLst>
              <a:ext uri="{FF2B5EF4-FFF2-40B4-BE49-F238E27FC236}">
                <a16:creationId xmlns:a16="http://schemas.microsoft.com/office/drawing/2014/main" id="{F1A71EA5-F038-4584-92E7-9A5B02647BF9}"/>
              </a:ext>
            </a:extLst>
          </p:cNvPr>
          <p:cNvSpPr/>
          <p:nvPr/>
        </p:nvSpPr>
        <p:spPr>
          <a:xfrm rot="19883979">
            <a:off x="6370016" y="2840037"/>
            <a:ext cx="933449" cy="8001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</a:t>
            </a:r>
          </a:p>
        </p:txBody>
      </p:sp>
      <p:sp>
        <p:nvSpPr>
          <p:cNvPr id="14" name="Star: 7 Points 13">
            <a:extLst>
              <a:ext uri="{FF2B5EF4-FFF2-40B4-BE49-F238E27FC236}">
                <a16:creationId xmlns:a16="http://schemas.microsoft.com/office/drawing/2014/main" id="{D0F95D49-5DA2-468B-A86C-044E85A3D1CA}"/>
              </a:ext>
            </a:extLst>
          </p:cNvPr>
          <p:cNvSpPr/>
          <p:nvPr/>
        </p:nvSpPr>
        <p:spPr>
          <a:xfrm>
            <a:off x="5600700" y="3211512"/>
            <a:ext cx="933449" cy="8001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</a:t>
            </a:r>
          </a:p>
        </p:txBody>
      </p:sp>
      <p:sp>
        <p:nvSpPr>
          <p:cNvPr id="15" name="Star: 7 Points 14">
            <a:extLst>
              <a:ext uri="{FF2B5EF4-FFF2-40B4-BE49-F238E27FC236}">
                <a16:creationId xmlns:a16="http://schemas.microsoft.com/office/drawing/2014/main" id="{F51FE3A6-A96C-4286-B88B-ACF8964F0985}"/>
              </a:ext>
            </a:extLst>
          </p:cNvPr>
          <p:cNvSpPr/>
          <p:nvPr/>
        </p:nvSpPr>
        <p:spPr>
          <a:xfrm rot="1730702">
            <a:off x="6174814" y="3270249"/>
            <a:ext cx="933449" cy="8001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A9442-7098-4FCB-8993-F7472EB3F542}"/>
              </a:ext>
            </a:extLst>
          </p:cNvPr>
          <p:cNvSpPr/>
          <p:nvPr/>
        </p:nvSpPr>
        <p:spPr>
          <a:xfrm>
            <a:off x="7367213" y="2257424"/>
            <a:ext cx="1203637" cy="206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Yup, Your keys are on the table by the door!</a:t>
            </a:r>
          </a:p>
        </p:txBody>
      </p:sp>
    </p:spTree>
    <p:extLst>
      <p:ext uri="{BB962C8B-B14F-4D97-AF65-F5344CB8AC3E}">
        <p14:creationId xmlns:p14="http://schemas.microsoft.com/office/powerpoint/2010/main" val="43095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90850"/>
          </a:xfrm>
        </p:spPr>
        <p:txBody>
          <a:bodyPr>
            <a:normAutofit/>
          </a:bodyPr>
          <a:lstStyle/>
          <a:p>
            <a:r>
              <a:rPr lang="en-US" sz="2400" dirty="0"/>
              <a:t>A Couple of tutorials online!</a:t>
            </a:r>
          </a:p>
          <a:p>
            <a:r>
              <a:rPr lang="en-US" sz="2400" dirty="0"/>
              <a:t>The Potential!</a:t>
            </a:r>
          </a:p>
          <a:p>
            <a:r>
              <a:rPr lang="en-US" sz="2400" dirty="0"/>
              <a:t>Initially: Will be creating a basic caption generation model!</a:t>
            </a:r>
          </a:p>
          <a:p>
            <a:r>
              <a:rPr lang="en-US" sz="2400" dirty="0"/>
              <a:t>Finally: Will embed the Voice to Text and then turn it into an assistant to better help the impaired!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218243"/>
            <a:ext cx="9143999" cy="141352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Goudy Old Style" panose="02020502050305020303" pitchFamily="18" charset="0"/>
              </a:rPr>
              <a:t>Not a simple caption generation project</a:t>
            </a:r>
            <a:br>
              <a:rPr lang="en-US" sz="3200" b="1" dirty="0">
                <a:latin typeface="Goudy Old Style" panose="02020502050305020303" pitchFamily="18" charset="0"/>
              </a:rPr>
            </a:br>
            <a:r>
              <a:rPr lang="en-US" sz="3200" b="1" dirty="0">
                <a:latin typeface="Goudy Old Style" panose="02020502050305020303" pitchFamily="18" charset="0"/>
              </a:rPr>
              <a:t>An assistant to guide the visually impaired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878" y="4805264"/>
            <a:ext cx="6488224" cy="10067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CC8099-A14A-4B77-B0B0-39F66F60D839}"/>
              </a:ext>
            </a:extLst>
          </p:cNvPr>
          <p:cNvSpPr txBox="1">
            <a:spLocks/>
          </p:cNvSpPr>
          <p:nvPr/>
        </p:nvSpPr>
        <p:spPr>
          <a:xfrm>
            <a:off x="1" y="4670680"/>
            <a:ext cx="9143999" cy="1413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latin typeface="Goudy Old Style" panose="02020502050305020303" pitchFamily="18" charset="0"/>
              </a:rPr>
              <a:t>A hybrid model approach.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Goudy Old Style" panose="02020502050305020303" pitchFamily="18" charset="0"/>
              </a:rPr>
              <a:t>(I don’t know what else to call it)</a:t>
            </a:r>
            <a:endParaRPr lang="en-US" sz="3200" b="1" dirty="0">
              <a:solidFill>
                <a:schemeClr val="accent1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inus Sign 2">
            <a:extLst>
              <a:ext uri="{FF2B5EF4-FFF2-40B4-BE49-F238E27FC236}">
                <a16:creationId xmlns:a16="http://schemas.microsoft.com/office/drawing/2014/main" id="{D7C31091-E98B-46B0-A24C-6941A19E5C67}"/>
              </a:ext>
            </a:extLst>
          </p:cNvPr>
          <p:cNvSpPr/>
          <p:nvPr/>
        </p:nvSpPr>
        <p:spPr>
          <a:xfrm rot="16200000">
            <a:off x="5053174" y="3272088"/>
            <a:ext cx="941527" cy="791934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945759"/>
              </p:ext>
            </p:extLst>
          </p:nvPr>
        </p:nvGraphicFramePr>
        <p:xfrm>
          <a:off x="242808" y="1188799"/>
          <a:ext cx="5953711" cy="137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1069" y="775235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Images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5385" y="6312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What It Is..?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1CF4383-1F4A-4C35-9A74-F318BA99C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693876"/>
              </p:ext>
            </p:extLst>
          </p:nvPr>
        </p:nvGraphicFramePr>
        <p:xfrm>
          <a:off x="242808" y="4332290"/>
          <a:ext cx="5953711" cy="137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BFE61B2-AB83-459F-8FFF-A913FD963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414278"/>
              </p:ext>
            </p:extLst>
          </p:nvPr>
        </p:nvGraphicFramePr>
        <p:xfrm>
          <a:off x="6014561" y="2037945"/>
          <a:ext cx="3103122" cy="278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46FB78A-28E6-4164-9AA6-56099659A928}"/>
              </a:ext>
            </a:extLst>
          </p:cNvPr>
          <p:cNvSpPr/>
          <p:nvPr/>
        </p:nvSpPr>
        <p:spPr>
          <a:xfrm rot="5400000">
            <a:off x="5379455" y="2851960"/>
            <a:ext cx="791934" cy="69066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C9C1B63-37E3-4A8F-A4C4-70D1BA2B8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721820"/>
              </p:ext>
            </p:extLst>
          </p:nvPr>
        </p:nvGraphicFramePr>
        <p:xfrm>
          <a:off x="1168668" y="2331799"/>
          <a:ext cx="1506695" cy="126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324B2-3CC5-47D6-983B-85A544994CC5}"/>
              </a:ext>
            </a:extLst>
          </p:cNvPr>
          <p:cNvSpPr txBox="1"/>
          <p:nvPr/>
        </p:nvSpPr>
        <p:spPr>
          <a:xfrm>
            <a:off x="2967136" y="5302120"/>
            <a:ext cx="3433666" cy="36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9AA94-CCBA-4F24-9CD3-E616F0BD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95" y="1371600"/>
            <a:ext cx="5001210" cy="37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8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324B2-3CC5-47D6-983B-85A544994CC5}"/>
              </a:ext>
            </a:extLst>
          </p:cNvPr>
          <p:cNvSpPr txBox="1"/>
          <p:nvPr/>
        </p:nvSpPr>
        <p:spPr>
          <a:xfrm>
            <a:off x="15550" y="2499048"/>
            <a:ext cx="343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 in red shirt is standing on the street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9AA94-CCBA-4F24-9CD3-E616F0BD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0" y="618931"/>
            <a:ext cx="2214466" cy="1660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3F2F0-F45A-4502-A87C-8D3F6A647B9A}"/>
              </a:ext>
            </a:extLst>
          </p:cNvPr>
          <p:cNvSpPr txBox="1"/>
          <p:nvPr/>
        </p:nvSpPr>
        <p:spPr>
          <a:xfrm>
            <a:off x="5085186" y="2499048"/>
            <a:ext cx="343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two children are playing on the beach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B2C7C-8AD7-4D38-99A4-E3EDE4E4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86" y="618931"/>
            <a:ext cx="2214466" cy="1660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F3D73-6C99-43FD-B8D6-62C90E1843C7}"/>
              </a:ext>
            </a:extLst>
          </p:cNvPr>
          <p:cNvSpPr txBox="1"/>
          <p:nvPr/>
        </p:nvSpPr>
        <p:spPr>
          <a:xfrm>
            <a:off x="15550" y="5428860"/>
            <a:ext cx="343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two children are playing on the grass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2EDE4C-BB6A-4785-9741-FB6FE167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0" y="3548743"/>
            <a:ext cx="2214466" cy="1660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66C664-0B17-4625-8DB7-4546B5626D8A}"/>
              </a:ext>
            </a:extLst>
          </p:cNvPr>
          <p:cNvSpPr txBox="1"/>
          <p:nvPr/>
        </p:nvSpPr>
        <p:spPr>
          <a:xfrm>
            <a:off x="5085184" y="5428860"/>
            <a:ext cx="343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 in black shirt and jeans is standing in front of building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7F1AA6-6CB0-45A1-A3A7-A374D571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84" y="3548743"/>
            <a:ext cx="2214466" cy="16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2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324B2-3CC5-47D6-983B-85A544994CC5}"/>
              </a:ext>
            </a:extLst>
          </p:cNvPr>
          <p:cNvSpPr txBox="1"/>
          <p:nvPr/>
        </p:nvSpPr>
        <p:spPr>
          <a:xfrm>
            <a:off x="17455" y="2499048"/>
            <a:ext cx="343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 in red shirt is standing on the street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9AA94-CCBA-4F24-9CD3-E616F0BD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0" y="618931"/>
            <a:ext cx="2214466" cy="1660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3F2F0-F45A-4502-A87C-8D3F6A647B9A}"/>
              </a:ext>
            </a:extLst>
          </p:cNvPr>
          <p:cNvSpPr txBox="1"/>
          <p:nvPr/>
        </p:nvSpPr>
        <p:spPr>
          <a:xfrm>
            <a:off x="5085186" y="2499048"/>
            <a:ext cx="343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two children are playing on the beach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B2C7C-8AD7-4D38-99A4-E3EDE4E4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86" y="618931"/>
            <a:ext cx="2214466" cy="1660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F3D73-6C99-43FD-B8D6-62C90E1843C7}"/>
              </a:ext>
            </a:extLst>
          </p:cNvPr>
          <p:cNvSpPr txBox="1"/>
          <p:nvPr/>
        </p:nvSpPr>
        <p:spPr>
          <a:xfrm>
            <a:off x="15550" y="5428860"/>
            <a:ext cx="343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two children are playing on the grass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2EDE4C-BB6A-4785-9741-FB6FE167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0" y="3548743"/>
            <a:ext cx="2214466" cy="1660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66C664-0B17-4625-8DB7-4546B5626D8A}"/>
              </a:ext>
            </a:extLst>
          </p:cNvPr>
          <p:cNvSpPr txBox="1"/>
          <p:nvPr/>
        </p:nvSpPr>
        <p:spPr>
          <a:xfrm>
            <a:off x="5085184" y="5428860"/>
            <a:ext cx="343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 in black shirt and jeans is standing in front of building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7F1AA6-6CB0-45A1-A3A7-A374D571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84" y="3548743"/>
            <a:ext cx="2214466" cy="1660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C6558E-0053-4709-9EED-2867C79D693A}"/>
              </a:ext>
            </a:extLst>
          </p:cNvPr>
          <p:cNvSpPr/>
          <p:nvPr/>
        </p:nvSpPr>
        <p:spPr>
          <a:xfrm>
            <a:off x="1706880" y="1779270"/>
            <a:ext cx="142875" cy="2724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8A15935C-1E60-461D-A397-49E1BB1C0169}"/>
              </a:ext>
            </a:extLst>
          </p:cNvPr>
          <p:cNvSpPr/>
          <p:nvPr/>
        </p:nvSpPr>
        <p:spPr>
          <a:xfrm>
            <a:off x="6525423" y="1184717"/>
            <a:ext cx="636270" cy="560070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DE5C7E-62ED-4864-A0F5-783F72220126}"/>
              </a:ext>
            </a:extLst>
          </p:cNvPr>
          <p:cNvSpPr/>
          <p:nvPr/>
        </p:nvSpPr>
        <p:spPr>
          <a:xfrm>
            <a:off x="7204710" y="4552950"/>
            <a:ext cx="430530" cy="65664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77769-F01A-46D2-BF23-3ECF5AFA73E8}"/>
              </a:ext>
            </a:extLst>
          </p:cNvPr>
          <p:cNvSpPr/>
          <p:nvPr/>
        </p:nvSpPr>
        <p:spPr>
          <a:xfrm>
            <a:off x="6183630" y="3780254"/>
            <a:ext cx="1219200" cy="9746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BED02E2-66A0-4200-BAE8-9D0BAE4A08BF}"/>
              </a:ext>
            </a:extLst>
          </p:cNvPr>
          <p:cNvSpPr/>
          <p:nvPr/>
        </p:nvSpPr>
        <p:spPr>
          <a:xfrm>
            <a:off x="1423035" y="4240288"/>
            <a:ext cx="636270" cy="560070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065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7836-3942-4A3A-BF36-289414B3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5112"/>
          </a:xfrm>
        </p:spPr>
        <p:txBody>
          <a:bodyPr>
            <a:normAutofit/>
          </a:bodyPr>
          <a:lstStyle/>
          <a:p>
            <a:r>
              <a:rPr lang="en-US" sz="4800" dirty="0"/>
              <a:t>Microsoft </a:t>
            </a:r>
            <a:r>
              <a:rPr lang="en-US" sz="4800" dirty="0" err="1"/>
              <a:t>CaptionBot</a:t>
            </a:r>
            <a:r>
              <a:rPr lang="en-US" sz="4800" dirty="0"/>
              <a:t> </a:t>
            </a:r>
            <a:br>
              <a:rPr lang="en-US" dirty="0"/>
            </a:br>
            <a:r>
              <a:rPr lang="en-US" sz="4000" dirty="0"/>
              <a:t>begs to differ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959A2-E457-4E15-9EBC-6230CDCA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B14C0-004A-4708-BD33-EB43C2C7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11410"/>
            <a:ext cx="5567363" cy="43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68" y="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168" y="1191126"/>
            <a:ext cx="7772400" cy="444767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latin typeface="Lucida Sans" panose="020B0602030504020204" pitchFamily="34" charset="0"/>
              </a:rPr>
              <a:t>Human memory works different than AI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latin typeface="Lucida Sans" panose="020B0602030504020204" pitchFamily="34" charset="0"/>
              </a:rPr>
              <a:t>Machines need AI to make a decision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latin typeface="Lucida Sans" panose="020B0602030504020204" pitchFamily="34" charset="0"/>
              </a:rPr>
              <a:t>For AI to be successful every time, it needs database of images and decision trees.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latin typeface="Lucida Sans" panose="020B0602030504020204" pitchFamily="34" charset="0"/>
              </a:rPr>
              <a:t>Even if we are able to get the complete data, computational power limits machines to process the complete data.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latin typeface="Lucida Sans" panose="020B0602030504020204" pitchFamily="34" charset="0"/>
              </a:rPr>
              <a:t>Thus Deep Learning using CNN and LSTM to extract features from a small database and apply that to a picture then use LSTM.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9" y="141763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 Hybrid multi-model approach.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As shown initially, our project will use two models.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 VGG16 layer and Inception Model, to see if Hybrid approach can generate better results then separate models.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Develop a neural network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Check Accuracy by validation of the generated caption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608</Words>
  <Application>Microsoft Office PowerPoint</Application>
  <PresentationFormat>On-screen Show (4:3)</PresentationFormat>
  <Paragraphs>132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Rounded MT Bold</vt:lpstr>
      <vt:lpstr>Calibri</vt:lpstr>
      <vt:lpstr>Goudy Old Style</vt:lpstr>
      <vt:lpstr>Helvetica</vt:lpstr>
      <vt:lpstr>Lucida Sans</vt:lpstr>
      <vt:lpstr>Maiandra GD</vt:lpstr>
      <vt:lpstr>Times New Roman</vt:lpstr>
      <vt:lpstr>Wingdings</vt:lpstr>
      <vt:lpstr>Office Theme</vt:lpstr>
      <vt:lpstr>Custom Design</vt:lpstr>
      <vt:lpstr>Manzarah (Sight)</vt:lpstr>
      <vt:lpstr>Not a simple caption generation project An assistant to guide the visually impaired</vt:lpstr>
      <vt:lpstr>What It Is..?</vt:lpstr>
      <vt:lpstr>PowerPoint Presentation</vt:lpstr>
      <vt:lpstr>PowerPoint Presentation</vt:lpstr>
      <vt:lpstr>PowerPoint Presentation</vt:lpstr>
      <vt:lpstr>Microsoft CaptionBot  begs to differ</vt:lpstr>
      <vt:lpstr>Introduction</vt:lpstr>
      <vt:lpstr>Model Objectives</vt:lpstr>
      <vt:lpstr>Related Work</vt:lpstr>
      <vt:lpstr>MODEL </vt:lpstr>
      <vt:lpstr>How it works :</vt:lpstr>
      <vt:lpstr>Continued :</vt:lpstr>
      <vt:lpstr>Continued :</vt:lpstr>
      <vt:lpstr>PowerPoint Presentation</vt:lpstr>
      <vt:lpstr>PowerPoint Presentation</vt:lpstr>
      <vt:lpstr>How is my project different?</vt:lpstr>
      <vt:lpstr>Conclusions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shahrukh khan</cp:lastModifiedBy>
  <cp:revision>52</cp:revision>
  <dcterms:created xsi:type="dcterms:W3CDTF">2014-01-29T16:52:11Z</dcterms:created>
  <dcterms:modified xsi:type="dcterms:W3CDTF">2019-02-26T00:45:10Z</dcterms:modified>
</cp:coreProperties>
</file>