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4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34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6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395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6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2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D6D3-96D2-45FA-A434-E3811CEDA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946" y="1252990"/>
            <a:ext cx="9448800" cy="1828796"/>
          </a:xfrm>
        </p:spPr>
        <p:txBody>
          <a:bodyPr/>
          <a:lstStyle/>
          <a:p>
            <a:r>
              <a:rPr lang="en-US" dirty="0" err="1"/>
              <a:t>Manzarah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5428D-1423-46EC-8BBC-C4875198F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3A2B-8A88-46D8-834F-245B1AD8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caption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6CF0-6E8C-4206-9F54-BF2ECC83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not just focused on caption generation!</a:t>
            </a:r>
          </a:p>
          <a:p>
            <a:endParaRPr lang="en-US" dirty="0"/>
          </a:p>
          <a:p>
            <a:r>
              <a:rPr lang="en-US" dirty="0"/>
              <a:t>It focuses on an application that can be built to guide the visually impaired.</a:t>
            </a:r>
          </a:p>
        </p:txBody>
      </p:sp>
    </p:spTree>
    <p:extLst>
      <p:ext uri="{BB962C8B-B14F-4D97-AF65-F5344CB8AC3E}">
        <p14:creationId xmlns:p14="http://schemas.microsoft.com/office/powerpoint/2010/main" val="13366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6307-A2FF-42CA-BE39-A09B41A5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8CAC-D141-42C6-B65F-D178AEF5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created the basic layout and prepared the model for the voice to text part of the application.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0756C-BB35-482C-8E80-A8F25E7C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37" y="3646895"/>
            <a:ext cx="7558525" cy="7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FB8-0347-45E8-9930-80BD0AD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4" y="568556"/>
            <a:ext cx="3833906" cy="4952492"/>
          </a:xfrm>
        </p:spPr>
        <p:txBody>
          <a:bodyPr/>
          <a:lstStyle/>
          <a:p>
            <a:r>
              <a:rPr lang="en-US" dirty="0"/>
              <a:t>Take a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DA3D6-53BE-4462-8A93-BA45A0D3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182" y="0"/>
            <a:ext cx="7705818" cy="4882718"/>
          </a:xfrm>
        </p:spPr>
      </p:pic>
    </p:spTree>
    <p:extLst>
      <p:ext uri="{BB962C8B-B14F-4D97-AF65-F5344CB8AC3E}">
        <p14:creationId xmlns:p14="http://schemas.microsoft.com/office/powerpoint/2010/main" val="104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81F1-E03B-4252-96BB-D2426395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805F-345B-4DD2-A42F-9721D655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using multiple less trained model to extract information from picture</a:t>
            </a:r>
          </a:p>
          <a:p>
            <a:endParaRPr lang="en-US" dirty="0"/>
          </a:p>
          <a:p>
            <a:r>
              <a:rPr lang="en-US" dirty="0"/>
              <a:t>I get many captions and thus I have more information about image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98C83-4F17-486F-8E25-407B33D2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5" y="559677"/>
            <a:ext cx="3910318" cy="4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45F-8222-425E-B70A-AAFDB8BF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C949-07D8-4AEB-B4AE-C9786DFB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user’s voice input, convert it into text. This will serve as a TEST caption.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BF0A-D942-4279-B988-1DDDF6B9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152C-9294-4D14-AF96-EF46D218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find cosine similarity of this USER INPUT with the captions generated</a:t>
            </a:r>
          </a:p>
          <a:p>
            <a:endParaRPr lang="en-US" dirty="0"/>
          </a:p>
          <a:p>
            <a:r>
              <a:rPr lang="en-US" dirty="0"/>
              <a:t>The caption with highest similarity will be returned as the caption of image!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D03E6-9422-4C20-A9DB-A292E3CB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9" y="2805126"/>
            <a:ext cx="10132381" cy="2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280-0D5B-476D-B668-022415DA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4D3CA-33AA-4982-A222-79EA6C989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073"/>
            <a:ext cx="12192000" cy="6866073"/>
          </a:xfrm>
        </p:spPr>
      </p:pic>
    </p:spTree>
    <p:extLst>
      <p:ext uri="{BB962C8B-B14F-4D97-AF65-F5344CB8AC3E}">
        <p14:creationId xmlns:p14="http://schemas.microsoft.com/office/powerpoint/2010/main" val="11623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8FC2-5E15-4267-8FAA-2A9926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way to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7046-1B79-4017-A0EF-B05C231C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time and complexity I am unable to create a complete application but I managed to create the basic model!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have not been able to create an abstract summary of the captions to summarize the many captions into one single caption.</a:t>
            </a:r>
          </a:p>
          <a:p>
            <a:endParaRPr lang="en-US" dirty="0"/>
          </a:p>
          <a:p>
            <a:r>
              <a:rPr lang="en-US" dirty="0"/>
              <a:t>Once done, there needs to be a responsive software that can understand users question and then respond accordingly.</a:t>
            </a:r>
          </a:p>
          <a:p>
            <a:endParaRPr lang="en-US" dirty="0"/>
          </a:p>
          <a:p>
            <a:r>
              <a:rPr lang="en-US" dirty="0"/>
              <a:t>Finally a mobile application that can work as guide for </a:t>
            </a:r>
            <a:r>
              <a:rPr lang="en-US"/>
              <a:t>visually impaired!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208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92</TotalTime>
  <Words>212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Corbel</vt:lpstr>
      <vt:lpstr>Headlines</vt:lpstr>
      <vt:lpstr>Manzarah</vt:lpstr>
      <vt:lpstr>Not just caption generation</vt:lpstr>
      <vt:lpstr>Voice to text</vt:lpstr>
      <vt:lpstr>Take a picture</vt:lpstr>
      <vt:lpstr>PowerPoint Presentation</vt:lpstr>
      <vt:lpstr>Voice to text</vt:lpstr>
      <vt:lpstr>Cosine similarity</vt:lpstr>
      <vt:lpstr>PowerPoint Presentation</vt:lpstr>
      <vt:lpstr>Long way to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Manzarah</dc:title>
  <dc:creator>shahrukh khan</dc:creator>
  <cp:lastModifiedBy>shahrukh khan</cp:lastModifiedBy>
  <cp:revision>7</cp:revision>
  <dcterms:created xsi:type="dcterms:W3CDTF">2019-05-02T05:24:23Z</dcterms:created>
  <dcterms:modified xsi:type="dcterms:W3CDTF">2019-05-02T17:47:41Z</dcterms:modified>
</cp:coreProperties>
</file>