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72" r:id="rId10"/>
    <p:sldId id="271" r:id="rId11"/>
    <p:sldId id="269" r:id="rId12"/>
    <p:sldId id="270" r:id="rId13"/>
    <p:sldId id="268" r:id="rId14"/>
    <p:sldId id="263" r:id="rId15"/>
    <p:sldId id="265" r:id="rId16"/>
    <p:sldId id="266" r:id="rId17"/>
    <p:sldId id="273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EC63-E177-4F73-97F4-EB242DCC2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8874E-3FBF-43DB-94F0-96F5FD274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B5A79-65A7-477C-928C-D6DF568D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809F-90B0-4C4C-8323-36EDEDE6C39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240B-18A9-41F2-8E8B-E0EA60033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64FF8-E1AF-40E1-9D20-D72540A9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0CAD-1851-414A-9AD9-1F972DFF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0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7734-55B5-4AD3-8B15-F0601E96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3052D-573D-4D80-A99F-364FD51F8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83A94-4E8C-45B1-9CF5-4D29755D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809F-90B0-4C4C-8323-36EDEDE6C39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26686-1486-4F17-926A-A555231A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0C2EF-369A-43DD-935A-EDD2BAB9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0CAD-1851-414A-9AD9-1F972DFF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4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1BCC02-3878-4B8A-9451-B5ECCE725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C9BB4-8B8A-4780-9AB4-51ABC3763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A798D-13EA-458D-A8A3-05C0EC88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809F-90B0-4C4C-8323-36EDEDE6C39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A1EBD-F714-4414-AEE0-D27B9AEF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08531-ECF1-4B24-9726-3EBF8846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0CAD-1851-414A-9AD9-1F972DFF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3F91-70E8-43A0-83E6-71FAEF2F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D63B7-6ED5-4DB9-86FB-E75F245D2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420DD-2B62-4D05-8021-DD86B97EF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809F-90B0-4C4C-8323-36EDEDE6C39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FC739-473E-47C9-931F-D91EB3D87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07870-D60A-4F6D-BAF4-500B6633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0CAD-1851-414A-9AD9-1F972DFF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5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D919-495B-4853-A699-D9067D6D0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648FB-0FCA-4509-B814-FCE31A9C2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6947C-19EC-43B2-975C-3FF4E869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809F-90B0-4C4C-8323-36EDEDE6C39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02899-6283-4CAD-AB8A-6BB496AA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7532C-FA3E-4CB8-AC8C-B218FE61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0CAD-1851-414A-9AD9-1F972DFF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9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6F69-5A27-40F3-AA7E-3D7778FC8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8153F-F80E-4493-A61D-ED93F0561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B0D9D-5293-40A7-9C8D-36B6E94A4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BFED8-7391-4366-BF74-24E32ED8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809F-90B0-4C4C-8323-36EDEDE6C39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957D1-9ABB-431E-B7D1-580AE61E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2CBE6-E59B-4831-8982-E27830EC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0CAD-1851-414A-9AD9-1F972DFF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9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092F9-6122-42A4-A3A0-7D3B6F8F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0FBA4-CA9B-4F44-960B-6048B79D2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306A2-9CE1-43E2-833C-1AFA950D2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762DF-2D33-4BEA-A4B5-1698EBBFB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D4764C-FAC7-4DE5-9F69-5008A08C2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A279E3-34F3-471F-AB7F-16EAA7A1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809F-90B0-4C4C-8323-36EDEDE6C39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198A3C-3F26-429A-BDCE-D8CD6CA6C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4DD9D-39CF-4AC8-83D5-EB7A129A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0CAD-1851-414A-9AD9-1F972DFF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9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D522-4676-4B84-9C8E-FF53F21A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2EF24F-A852-4C30-A402-E8684DD0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809F-90B0-4C4C-8323-36EDEDE6C39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46D6F-D666-4981-9676-C70F6ACB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42368-2CC4-48A4-9EA5-82A2C01CC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0CAD-1851-414A-9AD9-1F972DFF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0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22CB1D-1F2D-4E06-A49E-FD6904375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809F-90B0-4C4C-8323-36EDEDE6C39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E6756-F32F-4C74-89A9-28AC563D7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50734-9582-486C-A348-C4663AA00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0CAD-1851-414A-9AD9-1F972DFF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2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D8BF-35AE-41AD-8206-94C714FF8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DB245-0F5C-47A1-B79D-A7FCBEF18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D876A-0380-401C-997C-F221C77EB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0BCC5-3959-4EEA-9915-33A0E74B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809F-90B0-4C4C-8323-36EDEDE6C39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E04E4-15ED-46F2-A463-DBEA9356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826DA-2DE7-4EBD-BA37-58663712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0CAD-1851-414A-9AD9-1F972DFF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3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DF789-87BF-4524-A45B-434D71CC4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08F21-84F4-47D3-AF42-9119D440D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D08E0-143E-4935-8C7D-84AE6955C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A1136-877A-43C8-8B31-B56E8500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809F-90B0-4C4C-8323-36EDEDE6C39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4D85F-16B0-40B2-966A-0E9A29F91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F625A-3DFF-4CD2-83B5-06F7A184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0CAD-1851-414A-9AD9-1F972DFF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8EF9F-72C8-4F51-8D49-CEED34E5E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0FA6B-E742-4F3C-A86E-E0D61C54E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0D5C7-5391-44D7-A55B-AE4C5AE2A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809F-90B0-4C4C-8323-36EDEDE6C39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D1233-AA8B-4481-9828-ED329BAA8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3A89C-0D76-47C3-A12F-D20F46B02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D0CAD-1851-414A-9AD9-1F972DFF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addons/tutorials/networks_seq2seq_nmt" TargetMode="External"/><Relationship Id="rId2" Type="http://schemas.openxmlformats.org/officeDocument/2006/relationships/hyperlink" Target="https://hackernoon.com/deep-learning-chatbot-everything-you-need-to-know-r11jm30b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avita-ganesan.com/tfidftransformer-tfidfvectorizer-usage-differenc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ED44B5-1B9C-49E0-9A9F-59D86EC83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4541"/>
            <a:ext cx="5447366" cy="3061421"/>
          </a:xfrm>
          <a:prstGeom prst="rect">
            <a:avLst/>
          </a:prstGeom>
          <a:effectLst>
            <a:softEdge rad="3429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CAF548-EAF8-4E2B-B251-75A0985CE5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as Friend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A19AE-5935-40FE-B7B3-326C2A8D67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Shah Rukh Khan (10)</a:t>
            </a:r>
          </a:p>
          <a:p>
            <a:r>
              <a:rPr lang="en-US" dirty="0" err="1"/>
              <a:t>Awais</a:t>
            </a:r>
            <a:r>
              <a:rPr lang="en-US" dirty="0"/>
              <a:t> Ahmad Khan (9)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E0F838-99AF-4C79-8CB4-FE8278211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739" y="406534"/>
            <a:ext cx="3884781" cy="2575205"/>
          </a:xfrm>
          <a:prstGeom prst="rect">
            <a:avLst/>
          </a:prstGeom>
          <a:effectLst>
            <a:softEdge rad="292100"/>
          </a:effectLst>
        </p:spPr>
      </p:pic>
    </p:spTree>
    <p:extLst>
      <p:ext uri="{BB962C8B-B14F-4D97-AF65-F5344CB8AC3E}">
        <p14:creationId xmlns:p14="http://schemas.microsoft.com/office/powerpoint/2010/main" val="4084099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337C-B917-40DD-B329-D6A0CE3E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1B495F-82B4-4AAF-964A-6120DD3A8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5DA9CA-BEB8-4048-BE37-07C08D639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1825625"/>
            <a:ext cx="5928360" cy="399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98A627-CA17-4BDC-AE15-48ABB73CA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6147582" cy="399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2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47E6-90AE-4AA7-A33D-C167474E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72A7FE-D9DC-4470-8B00-483BF0DCE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966" y="1825624"/>
            <a:ext cx="7877908" cy="4870597"/>
          </a:xfrm>
        </p:spPr>
      </p:pic>
    </p:spTree>
    <p:extLst>
      <p:ext uri="{BB962C8B-B14F-4D97-AF65-F5344CB8AC3E}">
        <p14:creationId xmlns:p14="http://schemas.microsoft.com/office/powerpoint/2010/main" val="2358626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6BEB7-D006-48D0-A793-FC217680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EFBD7F-EC66-4C50-A85C-7A8CAEFB2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88" y="1825625"/>
            <a:ext cx="6332576" cy="4351338"/>
          </a:xfrm>
        </p:spPr>
      </p:pic>
    </p:spTree>
    <p:extLst>
      <p:ext uri="{BB962C8B-B14F-4D97-AF65-F5344CB8AC3E}">
        <p14:creationId xmlns:p14="http://schemas.microsoft.com/office/powerpoint/2010/main" val="2717627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ACE70-327D-4E4F-AC33-63BA4816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D2409-086B-4909-BEF1-4BD412BAB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Reddit dataset (2007-2015)</a:t>
            </a:r>
          </a:p>
          <a:p>
            <a:r>
              <a:rPr lang="en-US" dirty="0" err="1"/>
              <a:t>WikiQA</a:t>
            </a:r>
            <a:r>
              <a:rPr lang="en-US" dirty="0"/>
              <a:t> corpus</a:t>
            </a:r>
          </a:p>
          <a:p>
            <a:r>
              <a:rPr lang="en-US" dirty="0"/>
              <a:t>Semantic web interest group</a:t>
            </a:r>
          </a:p>
        </p:txBody>
      </p:sp>
    </p:spTree>
    <p:extLst>
      <p:ext uri="{BB962C8B-B14F-4D97-AF65-F5344CB8AC3E}">
        <p14:creationId xmlns:p14="http://schemas.microsoft.com/office/powerpoint/2010/main" val="812925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4DF1-18ED-4EF0-B351-A1AA1676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93AA-F7EE-4E19-97E6-7C3DDBEBB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Retrieval Based</a:t>
            </a:r>
          </a:p>
          <a:p>
            <a:r>
              <a:rPr lang="en-US" dirty="0"/>
              <a:t>Data is limited (2 </a:t>
            </a:r>
            <a:r>
              <a:rPr lang="en-US" dirty="0" err="1"/>
              <a:t>urls</a:t>
            </a:r>
            <a:r>
              <a:rPr lang="en-US" dirty="0"/>
              <a:t>). Increasing the data not necessarily produce better results.</a:t>
            </a:r>
          </a:p>
          <a:p>
            <a:r>
              <a:rPr lang="en-US" dirty="0"/>
              <a:t>Retrieving takes more time so time taken by pre processing also increases. </a:t>
            </a:r>
          </a:p>
          <a:p>
            <a:r>
              <a:rPr lang="en-US" dirty="0"/>
              <a:t>Answers are constant for same search results.</a:t>
            </a:r>
          </a:p>
        </p:txBody>
      </p:sp>
    </p:spTree>
    <p:extLst>
      <p:ext uri="{BB962C8B-B14F-4D97-AF65-F5344CB8AC3E}">
        <p14:creationId xmlns:p14="http://schemas.microsoft.com/office/powerpoint/2010/main" val="1211771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FEE5-37B4-494A-B179-809CB360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CFD56-8F5A-4F86-85DB-4D52A00F8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Neural Network Based</a:t>
            </a:r>
          </a:p>
          <a:p>
            <a:r>
              <a:rPr lang="en-US" dirty="0"/>
              <a:t>Data preparation for training (Each dataset is different)</a:t>
            </a:r>
          </a:p>
          <a:p>
            <a:r>
              <a:rPr lang="en-US" dirty="0"/>
              <a:t>Training takes a huge time (weeks for data of 2 years)</a:t>
            </a:r>
          </a:p>
          <a:p>
            <a:r>
              <a:rPr lang="en-US" dirty="0"/>
              <a:t>Ambiguity due to data clipping.</a:t>
            </a:r>
          </a:p>
          <a:p>
            <a:r>
              <a:rPr lang="en-US" dirty="0"/>
              <a:t>No necessarily produce good results if we increase the data.</a:t>
            </a:r>
          </a:p>
        </p:txBody>
      </p:sp>
    </p:spTree>
    <p:extLst>
      <p:ext uri="{BB962C8B-B14F-4D97-AF65-F5344CB8AC3E}">
        <p14:creationId xmlns:p14="http://schemas.microsoft.com/office/powerpoint/2010/main" val="4247641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52F96-2B71-4C5F-83AB-1508A794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2AEED-0251-4845-BA34-A854F869B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threading in Retrieval based chatbot to reduce time.</a:t>
            </a:r>
          </a:p>
          <a:p>
            <a:r>
              <a:rPr lang="en-US" dirty="0"/>
              <a:t>Develop </a:t>
            </a:r>
            <a:r>
              <a:rPr lang="en-US" dirty="0" err="1"/>
              <a:t>facebook</a:t>
            </a:r>
            <a:r>
              <a:rPr lang="en-US" dirty="0"/>
              <a:t> conversation based chat for a specific person. (Scraping conversations for preparing dataset)</a:t>
            </a:r>
          </a:p>
        </p:txBody>
      </p:sp>
    </p:spTree>
    <p:extLst>
      <p:ext uri="{BB962C8B-B14F-4D97-AF65-F5344CB8AC3E}">
        <p14:creationId xmlns:p14="http://schemas.microsoft.com/office/powerpoint/2010/main" val="2300961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FC81-A328-4E96-8DCF-16729960F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D4D2-6D75-4E48-ABEB-961D49095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38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Awais</a:t>
            </a:r>
            <a:r>
              <a:rPr lang="en-US" dirty="0"/>
              <a:t> Ahmad Khan</a:t>
            </a:r>
          </a:p>
          <a:p>
            <a:r>
              <a:rPr lang="en-US" dirty="0"/>
              <a:t>Developed extraction from web for retrieval based chatbot</a:t>
            </a:r>
          </a:p>
          <a:p>
            <a:r>
              <a:rPr lang="en-US" dirty="0"/>
              <a:t>Pre processing of data for neural network chatbot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Shah Rukh Khan</a:t>
            </a:r>
          </a:p>
          <a:p>
            <a:r>
              <a:rPr lang="en-US" dirty="0"/>
              <a:t>Pre Processing of data for retrieval based chatbot</a:t>
            </a:r>
          </a:p>
          <a:p>
            <a:r>
              <a:rPr lang="en-US" dirty="0"/>
              <a:t>Training of neural Network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290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9E6B-58A2-4683-8E17-38A6C13A4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6CD55-2E97-467E-9A5E-B16D1BF45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https://hackernoon.com/deep-learning-chatbot-everything-you-need-to-know-r11jm30bc</a:t>
            </a:r>
            <a:endParaRPr lang="en-US" dirty="0"/>
          </a:p>
          <a:p>
            <a:r>
              <a:rPr lang="en-US" dirty="0">
                <a:hlinkClick r:id="rId3"/>
              </a:rPr>
              <a:t>https://www.tensorflow.org/addons/tutorials/networks_seq2seq_nmt</a:t>
            </a:r>
            <a:endParaRPr lang="en-US" dirty="0"/>
          </a:p>
          <a:p>
            <a:r>
              <a:rPr lang="en-US" dirty="0">
                <a:hlinkClick r:id="rId4"/>
              </a:rPr>
              <a:t>https://kavita-ganesan.com/tfidftransformer-tfidfvectorizer-usage-differences/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4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BB72-A5C4-4C7F-BA22-649E17584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/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D0A45-C34A-4311-8F3F-F12C9FA4E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a user friendly chat bot.</a:t>
            </a:r>
          </a:p>
          <a:p>
            <a:r>
              <a:rPr lang="en-US" dirty="0"/>
              <a:t>Developing necessary skills for NLP and Data analysis with some practical applications.</a:t>
            </a:r>
          </a:p>
          <a:p>
            <a:r>
              <a:rPr lang="en-US" dirty="0"/>
              <a:t>Combining NLP concepts with AI.</a:t>
            </a:r>
          </a:p>
          <a:p>
            <a:r>
              <a:rPr lang="en-US" dirty="0"/>
              <a:t>Increasing some basic knowledge of Neural network models and their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772587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8553-7407-403F-AD3E-018EF142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Chatbots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27E7D-31E3-4901-A455-4636AAF9A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9548"/>
            <a:ext cx="10515600" cy="4351338"/>
          </a:xfrm>
        </p:spPr>
        <p:txBody>
          <a:bodyPr/>
          <a:lstStyle/>
          <a:p>
            <a:r>
              <a:rPr lang="en-US" dirty="0"/>
              <a:t>Retrieval based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Neural Network Based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E8B70B-35FA-4805-8771-1284F27EA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509" y="4001294"/>
            <a:ext cx="4121426" cy="2747963"/>
          </a:xfrm>
          <a:prstGeom prst="rect">
            <a:avLst/>
          </a:prstGeom>
          <a:effectLst>
            <a:softEdge rad="3048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27BFDE-5D3A-4691-941E-9D4D76E28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405" y="1441174"/>
            <a:ext cx="2120348" cy="1987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5FF6E2-665D-481B-B19C-47F6361B62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17515" y="1825626"/>
            <a:ext cx="1697754" cy="1209122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CBF6E5-AEA6-4EDE-90AC-60EB638BBF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573" y="1899548"/>
            <a:ext cx="2878427" cy="107898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0BB95141-6642-422E-B439-8CE94ADDD303}"/>
              </a:ext>
            </a:extLst>
          </p:cNvPr>
          <p:cNvSpPr/>
          <p:nvPr/>
        </p:nvSpPr>
        <p:spPr>
          <a:xfrm>
            <a:off x="6008205" y="2262982"/>
            <a:ext cx="644386" cy="334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2CF6A5A-AC2E-4ECF-BDAF-122B3B270D53}"/>
              </a:ext>
            </a:extLst>
          </p:cNvPr>
          <p:cNvSpPr/>
          <p:nvPr/>
        </p:nvSpPr>
        <p:spPr>
          <a:xfrm>
            <a:off x="8935282" y="2271817"/>
            <a:ext cx="644386" cy="334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908E-3F68-4515-931A-97D94231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Retrival</a:t>
            </a:r>
            <a:r>
              <a:rPr lang="en-US" b="1" dirty="0"/>
              <a:t> Based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C724EA-A925-42A4-B72F-1BBC3E60F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58" y="2027583"/>
            <a:ext cx="9011478" cy="3405808"/>
          </a:xfrm>
        </p:spPr>
      </p:pic>
    </p:spTree>
    <p:extLst>
      <p:ext uri="{BB962C8B-B14F-4D97-AF65-F5344CB8AC3E}">
        <p14:creationId xmlns:p14="http://schemas.microsoft.com/office/powerpoint/2010/main" val="218216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B590-F4A2-4F00-B5E2-8BD97FB2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ABCD6-5EBA-41EA-BC1D-7891C2834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Newspaper3k</a:t>
            </a:r>
          </a:p>
          <a:p>
            <a:r>
              <a:rPr lang="en-US" dirty="0" err="1"/>
              <a:t>Sklearn</a:t>
            </a:r>
            <a:endParaRPr lang="en-US" dirty="0"/>
          </a:p>
          <a:p>
            <a:r>
              <a:rPr lang="en-US" dirty="0" err="1"/>
              <a:t>Nltk</a:t>
            </a:r>
            <a:endParaRPr lang="en-US" dirty="0"/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 err="1"/>
              <a:t>googlesearch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FA6AD-9197-47AB-8975-F9A847D8F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687" y="1271783"/>
            <a:ext cx="1785730" cy="19425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75F774-3A6D-4ADC-B137-52B0FBD1E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771" y="2701579"/>
            <a:ext cx="2733675" cy="1666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D13EFC-3F15-42D6-9EAB-4F082FBD5D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687" y="4619775"/>
            <a:ext cx="3221473" cy="96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0B25F-F43B-43C5-B23A-A2933532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Preporcessing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B059A-68D9-4D02-9372-373C61193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93835" cy="4351338"/>
          </a:xfrm>
        </p:spPr>
        <p:txBody>
          <a:bodyPr/>
          <a:lstStyle/>
          <a:p>
            <a:r>
              <a:rPr lang="en-US" dirty="0"/>
              <a:t>Create corpus (Append each article from search)</a:t>
            </a:r>
          </a:p>
          <a:p>
            <a:r>
              <a:rPr lang="en-US" dirty="0"/>
              <a:t>Remove punctuations</a:t>
            </a:r>
          </a:p>
          <a:p>
            <a:r>
              <a:rPr lang="en-US" dirty="0"/>
              <a:t>TFIDF vectorize</a:t>
            </a:r>
          </a:p>
          <a:p>
            <a:r>
              <a:rPr lang="en-US" dirty="0"/>
              <a:t>Cosine Similarity with the list</a:t>
            </a:r>
          </a:p>
          <a:p>
            <a:r>
              <a:rPr lang="en-US" dirty="0"/>
              <a:t>Arrange in descending order</a:t>
            </a:r>
          </a:p>
          <a:p>
            <a:r>
              <a:rPr lang="en-US" dirty="0"/>
              <a:t>Grab the last sentence from the list (Maximum cosine similarity)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9D2768-9F22-4CF4-9490-9A98511B8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390" y="974552"/>
            <a:ext cx="5117610" cy="5015258"/>
          </a:xfrm>
          <a:prstGeom prst="rect">
            <a:avLst/>
          </a:prstGeom>
          <a:effectLst>
            <a:softEdge rad="406400"/>
          </a:effectLst>
        </p:spPr>
      </p:pic>
    </p:spTree>
    <p:extLst>
      <p:ext uri="{BB962C8B-B14F-4D97-AF65-F5344CB8AC3E}">
        <p14:creationId xmlns:p14="http://schemas.microsoft.com/office/powerpoint/2010/main" val="4280667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3C8B-7557-4430-BF27-BCB32FD3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7250A6-3BA1-461C-9DA1-1AD6BBE9D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1003"/>
            <a:ext cx="11049000" cy="327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36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4E62-8E6A-445D-A2FE-25DEB83B6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 Based Chatbot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F76278-5167-4A10-90FC-A5CD3E7F3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37" y="2085974"/>
            <a:ext cx="9873249" cy="3653643"/>
          </a:xfrm>
        </p:spPr>
      </p:pic>
    </p:spTree>
    <p:extLst>
      <p:ext uri="{BB962C8B-B14F-4D97-AF65-F5344CB8AC3E}">
        <p14:creationId xmlns:p14="http://schemas.microsoft.com/office/powerpoint/2010/main" val="269849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13E1-A2F3-4F98-9268-B2BBFBAC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8E857-2B54-4784-8E6A-99CDD0C06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53640" cy="4351338"/>
          </a:xfrm>
        </p:spPr>
        <p:txBody>
          <a:bodyPr/>
          <a:lstStyle/>
          <a:p>
            <a:r>
              <a:rPr lang="en-US" dirty="0"/>
              <a:t>Pandas</a:t>
            </a:r>
          </a:p>
          <a:p>
            <a:r>
              <a:rPr lang="en-US" dirty="0" err="1"/>
              <a:t>Tensorflow</a:t>
            </a:r>
            <a:endParaRPr lang="en-US" dirty="0"/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Sqllite3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7EF4F6-991F-4C25-9422-74FC2EEE0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199" y="1027906"/>
            <a:ext cx="2868853" cy="20939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926B1E-97AB-4514-BE80-BB72CDD20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802" y="2004707"/>
            <a:ext cx="3815158" cy="31792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48728A-7068-419E-BD9F-2B433593AC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527" y="4320466"/>
            <a:ext cx="5067343" cy="240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6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320</Words>
  <Application>Microsoft Office PowerPoint</Application>
  <PresentationFormat>Widescreen</PresentationFormat>
  <Paragraphs>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AI as Friend</vt:lpstr>
      <vt:lpstr>Introduction / Motivation</vt:lpstr>
      <vt:lpstr>Types of Chatbots</vt:lpstr>
      <vt:lpstr>Retrival Based</vt:lpstr>
      <vt:lpstr>Libraries Used</vt:lpstr>
      <vt:lpstr>Data Preporcessing</vt:lpstr>
      <vt:lpstr>Results</vt:lpstr>
      <vt:lpstr>Neural Network Based Chatbot</vt:lpstr>
      <vt:lpstr>Libraries</vt:lpstr>
      <vt:lpstr>Data Processing</vt:lpstr>
      <vt:lpstr>Sequence to Sequence Architecture</vt:lpstr>
      <vt:lpstr>Results</vt:lpstr>
      <vt:lpstr>Datasets</vt:lpstr>
      <vt:lpstr>Issues</vt:lpstr>
      <vt:lpstr>Issues</vt:lpstr>
      <vt:lpstr>Future Objectives</vt:lpstr>
      <vt:lpstr>Contributions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as Friend</dc:title>
  <dc:creator>default</dc:creator>
  <cp:lastModifiedBy>default</cp:lastModifiedBy>
  <cp:revision>14</cp:revision>
  <dcterms:created xsi:type="dcterms:W3CDTF">2020-05-02T02:29:30Z</dcterms:created>
  <dcterms:modified xsi:type="dcterms:W3CDTF">2020-05-02T04:50:45Z</dcterms:modified>
</cp:coreProperties>
</file>