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70" r:id="rId15"/>
    <p:sldId id="271" r:id="rId16"/>
    <p:sldId id="269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kland, Scott" initials="KS" lastIdx="1" clrIdx="0">
    <p:extLst>
      <p:ext uri="{19B8F6BF-5375-455C-9EA6-DF929625EA0E}">
        <p15:presenceInfo xmlns:p15="http://schemas.microsoft.com/office/powerpoint/2012/main" userId="S-1-5-21-1456612605-2134511601-2076119496-2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62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FBDE-88A2-43A4-A0E0-32661A1A9F49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EBE1F-BB5A-4CA6-A0AD-3ABF7E22E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#1: Go</a:t>
            </a:r>
            <a:r>
              <a:rPr lang="en-US" baseline="0" dirty="0" smtClean="0"/>
              <a:t> to header &amp; show how we add angular (from google CDN)</a:t>
            </a:r>
            <a:endParaRPr lang="en-US" dirty="0" smtClean="0"/>
          </a:p>
          <a:p>
            <a:r>
              <a:rPr lang="en-US" dirty="0" smtClean="0"/>
              <a:t>include ng-app.</a:t>
            </a:r>
            <a:r>
              <a:rPr lang="en-US" baseline="0" dirty="0" smtClean="0"/>
              <a:t>  While you can do without it, this tells Angular to do “work” on everything inside that element.</a:t>
            </a:r>
          </a:p>
          <a:p>
            <a:r>
              <a:rPr lang="en-US" dirty="0" smtClean="0"/>
              <a:t>Text</a:t>
            </a:r>
            <a:r>
              <a:rPr lang="en-US" baseline="0" dirty="0" smtClean="0"/>
              <a:t> box need ng-model=“xyz”.  This tells angular to bind to a property named xyz</a:t>
            </a:r>
          </a:p>
          <a:p>
            <a:r>
              <a:rPr lang="en-US" dirty="0" smtClean="0"/>
              <a:t>Now</a:t>
            </a:r>
            <a:r>
              <a:rPr lang="en-US" baseline="0" dirty="0" smtClean="0"/>
              <a:t> just put in template anywhere {{ xyz }}.  Awesome!  You can have as many as you want, anywhere in the page.</a:t>
            </a:r>
          </a:p>
          <a:p>
            <a:r>
              <a:rPr lang="en-US" baseline="0" dirty="0" smtClean="0"/>
              <a:t>++ Use a filter like | uppercase to transform the model </a:t>
            </a:r>
            <a:r>
              <a:rPr lang="en-US" baseline="0" dirty="0" smtClean="0"/>
              <a:t>property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tag:basic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One controller can use many services, with independent functionality</a:t>
            </a:r>
          </a:p>
          <a:p>
            <a:r>
              <a:rPr lang="en-US" baseline="0" dirty="0" smtClean="0"/>
              <a:t>In fact, one service can be used by many controllers.  So a different page could use your member service to retrieve members, or a specific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r>
              <a:rPr lang="en-US" baseline="0" dirty="0" smtClean="0"/>
              <a:t> has several types of services that are very similar.  </a:t>
            </a:r>
          </a:p>
          <a:p>
            <a:r>
              <a:rPr lang="en-US" baseline="0" dirty="0" smtClean="0"/>
              <a:t>We are going to explore factories</a:t>
            </a:r>
          </a:p>
          <a:p>
            <a:r>
              <a:rPr lang="en-US" baseline="0" dirty="0" smtClean="0"/>
              <a:t>.factory(“</a:t>
            </a:r>
            <a:r>
              <a:rPr lang="en-US" baseline="0" dirty="0" err="1" smtClean="0"/>
              <a:t>MemberFactory</a:t>
            </a:r>
            <a:r>
              <a:rPr lang="en-US" baseline="0" dirty="0" smtClean="0"/>
              <a:t>”, function($http) {  }</a:t>
            </a:r>
          </a:p>
          <a:p>
            <a:r>
              <a:rPr lang="en-US" baseline="0" dirty="0" smtClean="0"/>
              <a:t>Take $http as a “magic” injection because we want to make an $http call.  Another example of angular injection (makes testing fun!)</a:t>
            </a:r>
          </a:p>
          <a:p>
            <a:r>
              <a:rPr lang="en-US" baseline="0" dirty="0" smtClean="0"/>
              <a:t>Whatever we return from factory will be available, so we will return the members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call, and the static members as well.</a:t>
            </a:r>
          </a:p>
          <a:p>
            <a:r>
              <a:rPr lang="en-US" baseline="0" dirty="0" smtClean="0"/>
              <a:t>IMPORTANT: We need to take the factory as a parameter for it to be available.  Match the name.</a:t>
            </a:r>
          </a:p>
          <a:p>
            <a:r>
              <a:rPr lang="en-US" dirty="0" err="1" smtClean="0"/>
              <a:t>getMembers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 smtClean="0"/>
              <a:t>  } returns members statically.  Easy to 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scope.Members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MemberFactory.getMembers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US" dirty="0" smtClean="0"/>
              <a:t> </a:t>
            </a:r>
            <a:endParaRPr lang="en-US" baseline="0" dirty="0" smtClean="0"/>
          </a:p>
          <a:p>
            <a:r>
              <a:rPr lang="en-US" dirty="0" err="1" smtClean="0"/>
              <a:t>getMembersAjax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 smtClean="0"/>
              <a:t> $</a:t>
            </a:r>
            <a:r>
              <a:rPr lang="en-US" dirty="0" err="1" smtClean="0"/>
              <a:t>http.get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/members");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returns a promise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(since it is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 We can call .success() when it succeeds to get the data.  Easy!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4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SPA:</a:t>
            </a:r>
            <a:r>
              <a:rPr lang="en-US" baseline="0" dirty="0" smtClean="0"/>
              <a:t>  User visits main page, index.html.  This page is special because it will be the container for everything else.  Thing </a:t>
            </a:r>
            <a:r>
              <a:rPr lang="en-US" baseline="0" dirty="0" err="1" smtClean="0"/>
              <a:t>gmail</a:t>
            </a:r>
            <a:r>
              <a:rPr lang="en-US" baseline="0" dirty="0" smtClean="0"/>
              <a:t> – the browser never refreshes.</a:t>
            </a:r>
          </a:p>
          <a:p>
            <a:r>
              <a:rPr lang="en-US" baseline="0" dirty="0" smtClean="0"/>
              <a:t>Now as you click around, you get taken to different “views” via “</a:t>
            </a:r>
            <a:r>
              <a:rPr lang="en-US" baseline="0" smtClean="0"/>
              <a:t>routes</a:t>
            </a:r>
            <a:r>
              <a:rPr lang="en-US" baseline="0" smtClean="0"/>
              <a:t>”</a:t>
            </a:r>
            <a:endParaRPr lang="en-US" baseline="0" dirty="0" smtClean="0"/>
          </a:p>
          <a:p>
            <a:r>
              <a:rPr lang="en-US" baseline="0" dirty="0" smtClean="0"/>
              <a:t>Benefits is a better user experience, fast load times, interactivity.</a:t>
            </a:r>
          </a:p>
          <a:p>
            <a:r>
              <a:rPr lang="en-US" baseline="0" dirty="0" smtClean="0"/>
              <a:t>Downsides include the difficulty of managing this on the client, plus browser history.</a:t>
            </a:r>
          </a:p>
          <a:p>
            <a:r>
              <a:rPr lang="en-US" baseline="0" dirty="0" smtClean="0"/>
              <a:t>Not for every case, but you can also have a SPA “page” while other parts of your site are normal post-back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0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let’s take this up a notch and create a nice, interactive membership control page</a:t>
            </a:r>
          </a:p>
          <a:p>
            <a:r>
              <a:rPr lang="en-US" baseline="0" dirty="0" smtClean="0"/>
              <a:t>First thing is to take the two sections of the membership page and move them into views.  Nothing changes!!!</a:t>
            </a:r>
          </a:p>
          <a:p>
            <a:r>
              <a:rPr lang="en-US" baseline="0" dirty="0" smtClean="0"/>
              <a:t>Next step, let’s setup routes</a:t>
            </a:r>
          </a:p>
          <a:p>
            <a:r>
              <a:rPr lang="en-US" dirty="0" err="1" smtClean="0"/>
              <a:t>angular.module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("DNUG",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ngRoute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"])</a:t>
            </a:r>
            <a:r>
              <a:rPr lang="en-US" dirty="0" smtClean="0"/>
              <a:t>  ---</a:t>
            </a:r>
            <a:r>
              <a:rPr lang="en-US" baseline="0" dirty="0" smtClean="0"/>
              <a:t> I am now relying on the route module so I need to include this (and some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 smtClean="0"/>
              <a:t>  }) – configure the routes,</a:t>
            </a:r>
            <a:r>
              <a:rPr lang="en-US" baseline="0" dirty="0" smtClean="0"/>
              <a:t> simply point a string route at a controller/view combo.</a:t>
            </a:r>
          </a:p>
          <a:p>
            <a:r>
              <a:rPr lang="en-US" baseline="0" dirty="0" smtClean="0"/>
              <a:t>** can use different controllers for each view, but this demo we will use one</a:t>
            </a:r>
          </a:p>
          <a:p>
            <a:r>
              <a:rPr lang="en-US" baseline="0" dirty="0" smtClean="0"/>
              <a:t>Change div to just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ng-view&gt;&lt;/div&gt;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 this is where the views will load when you change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</a:t>
            </a:r>
            <a:r>
              <a:rPr lang="en-US" dirty="0" smtClean="0"/>
              <a:t>$</a:t>
            </a:r>
            <a:r>
              <a:rPr lang="en-US" dirty="0" err="1" smtClean="0"/>
              <a:t>location.path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('/');</a:t>
            </a:r>
            <a:r>
              <a:rPr lang="en-US" dirty="0" smtClean="0"/>
              <a:t>  after add method so</a:t>
            </a:r>
            <a:r>
              <a:rPr lang="en-US" baseline="0" dirty="0" smtClean="0"/>
              <a:t> we go back to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If you just</a:t>
            </a:r>
            <a:r>
              <a:rPr lang="en-US" baseline="0" dirty="0" smtClean="0"/>
              <a:t> need a data binding framework there are lots of those, but angular is a nice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Wait until you hear</a:t>
            </a:r>
            <a:r>
              <a:rPr lang="en-US" baseline="0" dirty="0" smtClean="0"/>
              <a:t> about 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3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that was just the introduction to angular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* Wait until you hear</a:t>
            </a:r>
            <a:r>
              <a:rPr lang="en-US" baseline="0" smtClean="0"/>
              <a:t> about directives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</a:t>
            </a:r>
            <a:r>
              <a:rPr lang="en-US" dirty="0" err="1" smtClean="0"/>
              <a:t>init</a:t>
            </a:r>
            <a:r>
              <a:rPr lang="en-US" dirty="0" smtClean="0"/>
              <a:t> to create some</a:t>
            </a:r>
            <a:r>
              <a:rPr lang="en-US" baseline="0" dirty="0" smtClean="0"/>
              <a:t> data.  NOTE: this is just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(and not a good way of doing things non-demo)</a:t>
            </a:r>
          </a:p>
          <a:p>
            <a:r>
              <a:rPr lang="en-US" baseline="0" dirty="0" smtClean="0"/>
              <a:t>Ng-repeat to iterate that array, then data bind like usual!</a:t>
            </a:r>
          </a:p>
          <a:p>
            <a:r>
              <a:rPr lang="en-US" baseline="0" dirty="0" smtClean="0"/>
              <a:t>Advanced – you can use filters to easily filter out some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line of </a:t>
            </a:r>
            <a:r>
              <a:rPr lang="en-US" dirty="0" err="1" smtClean="0"/>
              <a:t>javascript</a:t>
            </a:r>
            <a:r>
              <a:rPr lang="en-US" baseline="0" dirty="0" smtClean="0"/>
              <a:t>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6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abstract out a controller – requires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but is flexible, testable, and more realistic</a:t>
            </a:r>
          </a:p>
          <a:p>
            <a:r>
              <a:rPr lang="en-US" baseline="0" dirty="0" err="1" smtClean="0"/>
              <a:t>Angular.module</a:t>
            </a:r>
            <a:r>
              <a:rPr lang="en-US" baseline="0" dirty="0" smtClean="0"/>
              <a:t>(“DNUG”, []) – first define the module.  Basically a namespace, container for related components.  [] is dependent models, ignore for now</a:t>
            </a:r>
          </a:p>
          <a:p>
            <a:r>
              <a:rPr lang="en-US" baseline="0" dirty="0" smtClean="0"/>
              <a:t>.controller(“</a:t>
            </a:r>
            <a:r>
              <a:rPr lang="en-US" baseline="0" dirty="0" err="1" smtClean="0"/>
              <a:t>MemberController</a:t>
            </a:r>
            <a:r>
              <a:rPr lang="en-US" baseline="0" dirty="0" smtClean="0"/>
              <a:t>”, function ($scope) { }) --- add a controller with a name, take in $scope as </a:t>
            </a:r>
            <a:r>
              <a:rPr lang="en-US" baseline="0" dirty="0" err="1" smtClean="0"/>
              <a:t>param</a:t>
            </a:r>
            <a:endParaRPr lang="en-US" baseline="0" dirty="0" smtClean="0"/>
          </a:p>
          <a:p>
            <a:r>
              <a:rPr lang="en-US" baseline="0" dirty="0" smtClean="0"/>
              <a:t>$scope – we will talk about more, it’s the object that connects everything, things on $scope can be bound in the view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scope.Members</a:t>
            </a:r>
            <a:r>
              <a:rPr lang="en-US" baseline="0" dirty="0" smtClean="0"/>
              <a:t> = [ …. ] --- array of members, just as before.  Here they are more complex &amp; have </a:t>
            </a:r>
            <a:r>
              <a:rPr lang="en-US" baseline="0" dirty="0" err="1" smtClean="0"/>
              <a:t>name+email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have to update ng-app=“DNUG” to give name of module</a:t>
            </a:r>
          </a:p>
          <a:p>
            <a:r>
              <a:rPr lang="en-US" baseline="0" dirty="0" smtClean="0"/>
              <a:t>Ng-controller=“</a:t>
            </a:r>
            <a:r>
              <a:rPr lang="en-US" baseline="0" dirty="0" err="1" smtClean="0"/>
              <a:t>MemberController</a:t>
            </a:r>
            <a:r>
              <a:rPr lang="en-US" baseline="0" dirty="0" smtClean="0"/>
              <a:t>” also needed to give scope, since you can have &gt;1 controller</a:t>
            </a:r>
          </a:p>
          <a:p>
            <a:r>
              <a:rPr lang="en-US" baseline="0" dirty="0" smtClean="0"/>
              <a:t>[everything else is the same]</a:t>
            </a:r>
          </a:p>
          <a:p>
            <a:r>
              <a:rPr lang="en-US" baseline="0" dirty="0" smtClean="0"/>
              <a:t>Try filtering,  |</a:t>
            </a:r>
            <a:r>
              <a:rPr lang="en-US" baseline="0" dirty="0" err="1" smtClean="0"/>
              <a:t>orderBy</a:t>
            </a:r>
            <a:r>
              <a:rPr lang="en-US" baseline="0" dirty="0" smtClean="0"/>
              <a:t>: ‘email’]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r>
              <a:rPr lang="en-US" baseline="0" dirty="0" smtClean="0"/>
              <a:t> glues controllers &amp; views together</a:t>
            </a:r>
          </a:p>
          <a:p>
            <a:r>
              <a:rPr lang="en-US" dirty="0" smtClean="0"/>
              <a:t>$scope</a:t>
            </a:r>
            <a:r>
              <a:rPr lang="en-US" baseline="0" dirty="0" smtClean="0"/>
              <a:t> is injected, i.e. taken as a parameter.  This means you can test it easily, and it keep properties in a central location</a:t>
            </a:r>
          </a:p>
          <a:p>
            <a:r>
              <a:rPr lang="en-US" baseline="0" dirty="0" smtClean="0"/>
              <a:t>$scope can also have methods, which can be called from the page or anywhere else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go add some more functionality besides data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 to implement a way to add/remove members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scope.remove</a:t>
            </a:r>
            <a:r>
              <a:rPr lang="en-US" baseline="0" dirty="0" smtClean="0"/>
              <a:t> and $</a:t>
            </a:r>
            <a:r>
              <a:rPr lang="en-US" baseline="0" dirty="0" err="1" smtClean="0"/>
              <a:t>scope.add</a:t>
            </a:r>
            <a:r>
              <a:rPr lang="en-US" baseline="0" dirty="0" smtClean="0"/>
              <a:t> skeleton</a:t>
            </a:r>
          </a:p>
          <a:p>
            <a:r>
              <a:rPr lang="en-US" baseline="0" dirty="0" smtClean="0"/>
              <a:t>Remove: ng-click=“remove(member)” – cross-browser click handling, can pass object (member) or $index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scope.remove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 Get the index and then splice the item out of the array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Demo how easy it is to remove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/>
              <a:t>Now create a form with add new member, ng-submit is called on submit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scope.add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grab the values, push into the new array.  Here you could call whatever, save the data to the database, </a:t>
            </a:r>
            <a:r>
              <a:rPr lang="en-US" baseline="0" dirty="0" err="1" smtClean="0">
                <a:sym typeface="Wingdings" panose="05000000000000000000" pitchFamily="2" charset="2"/>
              </a:rPr>
              <a:t>etc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[[IF there is time, show console with debugger, $</a:t>
            </a:r>
            <a:r>
              <a:rPr lang="en-US" baseline="0" dirty="0" err="1" smtClean="0">
                <a:sym typeface="Wingdings" panose="05000000000000000000" pitchFamily="2" charset="2"/>
              </a:rPr>
              <a:t>scope.Members</a:t>
            </a:r>
            <a:r>
              <a:rPr lang="en-US" baseline="0" dirty="0" smtClean="0">
                <a:sym typeface="Wingdings" panose="05000000000000000000" pitchFamily="2" charset="2"/>
              </a:rPr>
              <a:t>]]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all use services in our regular server-side</a:t>
            </a:r>
            <a:r>
              <a:rPr lang="en-US" baseline="0" dirty="0" smtClean="0"/>
              <a:t> development to abstract away concerns.</a:t>
            </a:r>
          </a:p>
          <a:p>
            <a:r>
              <a:rPr lang="en-US" baseline="0" dirty="0" smtClean="0"/>
              <a:t>Keeps the code flexible and testable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BE1F-BB5A-4CA6-A0AD-3ABF7E22E4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1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EE63908-0C60-4DBD-8C60-E877A5CF05D0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79FD0D1-CBBF-416D-8E6D-BCFE1633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Angular.js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Scott Kirkland</a:t>
            </a:r>
          </a:p>
          <a:p>
            <a:r>
              <a:rPr lang="en-US" dirty="0" smtClean="0"/>
              <a:t>Enterprise Application Architect</a:t>
            </a:r>
          </a:p>
          <a:p>
            <a:r>
              <a:rPr lang="en-US" dirty="0" smtClean="0"/>
              <a:t>CA&amp;ES Dean’s Office @ University of California, Davis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91" y="256116"/>
            <a:ext cx="4844059" cy="13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224" y="2248676"/>
            <a:ext cx="2379306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View</a:t>
            </a:r>
            <a:endParaRPr lang="en-US" sz="4400" dirty="0"/>
          </a:p>
        </p:txBody>
      </p:sp>
      <p:sp>
        <p:nvSpPr>
          <p:cNvPr id="6" name="Rounded Rectangle 5"/>
          <p:cNvSpPr/>
          <p:nvPr/>
        </p:nvSpPr>
        <p:spPr>
          <a:xfrm>
            <a:off x="9050693" y="2248677"/>
            <a:ext cx="2379306" cy="8490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Controller</a:t>
            </a:r>
            <a:endParaRPr lang="en-US" sz="4000" dirty="0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4937933" y="2491271"/>
            <a:ext cx="2211355" cy="121298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$scope</a:t>
            </a:r>
            <a:endParaRPr lang="en-US" sz="4400" dirty="0"/>
          </a:p>
        </p:txBody>
      </p:sp>
      <p:cxnSp>
        <p:nvCxnSpPr>
          <p:cNvPr id="10" name="Straight Arrow Connector 9"/>
          <p:cNvCxnSpPr>
            <a:stCxn id="8" idx="0"/>
            <a:endCxn id="6" idx="1"/>
          </p:cNvCxnSpPr>
          <p:nvPr/>
        </p:nvCxnSpPr>
        <p:spPr>
          <a:xfrm flipV="1">
            <a:off x="7149288" y="2673220"/>
            <a:ext cx="1901405" cy="42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3"/>
          </p:cNvCxnSpPr>
          <p:nvPr/>
        </p:nvCxnSpPr>
        <p:spPr>
          <a:xfrm flipH="1" flipV="1">
            <a:off x="3036530" y="2673219"/>
            <a:ext cx="1901403" cy="4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[Interactive]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Abstract logic to keep your code clean &amp; maintainable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26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Services?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Currently “Members” are loaded statically into the controller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What if “Members” came from a web service?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What if “Members” needed CRUD methods, or other features?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4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3082" y="322599"/>
            <a:ext cx="8161506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View (HTML)</a:t>
            </a:r>
            <a:endParaRPr lang="en-US" sz="4400" dirty="0"/>
          </a:p>
        </p:txBody>
      </p:sp>
      <p:sp>
        <p:nvSpPr>
          <p:cNvPr id="6" name="Rounded Rectangle 5"/>
          <p:cNvSpPr/>
          <p:nvPr/>
        </p:nvSpPr>
        <p:spPr>
          <a:xfrm>
            <a:off x="2033081" y="2063851"/>
            <a:ext cx="8161506" cy="8490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Controller (Member Controller)</a:t>
            </a:r>
            <a:endParaRPr lang="en-US" sz="4000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8531157" y="4143983"/>
            <a:ext cx="2636196" cy="1245140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11" name="Snip Diagonal Corner Rectangle 10"/>
          <p:cNvSpPr/>
          <p:nvPr/>
        </p:nvSpPr>
        <p:spPr>
          <a:xfrm>
            <a:off x="4839510" y="4143983"/>
            <a:ext cx="2636196" cy="1245140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13" name="Snip Diagonal Corner Rectangle 12"/>
          <p:cNvSpPr/>
          <p:nvPr/>
        </p:nvSpPr>
        <p:spPr>
          <a:xfrm>
            <a:off x="885216" y="4143983"/>
            <a:ext cx="2636196" cy="1245140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Service</a:t>
            </a:r>
            <a:endParaRPr lang="en-US" sz="4000" dirty="0"/>
          </a:p>
        </p:txBody>
      </p: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V="1">
            <a:off x="6113834" y="1171684"/>
            <a:ext cx="1" cy="89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6" idx="2"/>
          </p:cNvCxnSpPr>
          <p:nvPr/>
        </p:nvCxnSpPr>
        <p:spPr>
          <a:xfrm flipV="1">
            <a:off x="2203314" y="2912936"/>
            <a:ext cx="3910520" cy="12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6" idx="2"/>
          </p:cNvCxnSpPr>
          <p:nvPr/>
        </p:nvCxnSpPr>
        <p:spPr>
          <a:xfrm flipH="1" flipV="1">
            <a:off x="6113834" y="2912936"/>
            <a:ext cx="43774" cy="12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6" idx="2"/>
          </p:cNvCxnSpPr>
          <p:nvPr/>
        </p:nvCxnSpPr>
        <p:spPr>
          <a:xfrm flipH="1" flipV="1">
            <a:off x="6113834" y="2912936"/>
            <a:ext cx="3735421" cy="12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[Services]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 (Single Page Apps)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rich, interactive sites with complex views and deep linking – all on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9041" y="76200"/>
            <a:ext cx="2159541" cy="12062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Index.html</a:t>
            </a:r>
            <a:endParaRPr lang="en-US" sz="3200" dirty="0"/>
          </a:p>
        </p:txBody>
      </p:sp>
      <p:pic>
        <p:nvPicPr>
          <p:cNvPr id="1026" name="Picture 2" descr="Chr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5" y="358302"/>
            <a:ext cx="2343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6" idx="3"/>
            <a:endCxn id="4" idx="1"/>
          </p:cNvCxnSpPr>
          <p:nvPr/>
        </p:nvCxnSpPr>
        <p:spPr>
          <a:xfrm flipV="1">
            <a:off x="2790555" y="679315"/>
            <a:ext cx="1708486" cy="5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4066161" y="1631815"/>
            <a:ext cx="3025303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/Edit/1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976680" y="1342417"/>
            <a:ext cx="2159541" cy="120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Edit.html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976679" y="4896257"/>
            <a:ext cx="2159541" cy="120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View.html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1404" y="4896257"/>
            <a:ext cx="2159541" cy="120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Delete.html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1021404" y="1441315"/>
            <a:ext cx="2159541" cy="120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Main.html</a:t>
            </a:r>
            <a:endParaRPr lang="en-US" sz="32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114082" y="3370229"/>
            <a:ext cx="1884732" cy="7044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/View/1</a:t>
            </a:r>
            <a:endParaRPr lang="en-US" sz="2800" dirty="0"/>
          </a:p>
        </p:txBody>
      </p:sp>
      <p:sp>
        <p:nvSpPr>
          <p:cNvPr id="20" name="Right Arrow 19"/>
          <p:cNvSpPr/>
          <p:nvPr/>
        </p:nvSpPr>
        <p:spPr>
          <a:xfrm rot="16200000">
            <a:off x="1158807" y="3370229"/>
            <a:ext cx="1884732" cy="7044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/All</a:t>
            </a:r>
            <a:endParaRPr lang="en-US" sz="2800" dirty="0"/>
          </a:p>
        </p:txBody>
      </p:sp>
      <p:sp>
        <p:nvSpPr>
          <p:cNvPr id="17" name="Left Arrow 16"/>
          <p:cNvSpPr/>
          <p:nvPr/>
        </p:nvSpPr>
        <p:spPr>
          <a:xfrm>
            <a:off x="3959157" y="5087566"/>
            <a:ext cx="3132307" cy="8463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/Delete/1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6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[SPA]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learned so much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Simple “data binding” is easy and minimizes complexity in 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Angular’s</a:t>
            </a:r>
            <a:r>
              <a:rPr lang="en-US" sz="2800" dirty="0" smtClean="0"/>
              <a:t> MVC pattern organizes your code without DOM interaction, callbacks, or cross-browser issues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Services provide testable, reusable components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Routing and views provide a powerful way to create SPAs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6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http://angularjs.org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that was just the introduction to angular</a:t>
            </a:r>
            <a:endParaRPr lang="en-US" dirty="0"/>
          </a:p>
        </p:txBody>
      </p:sp>
      <p:pic>
        <p:nvPicPr>
          <p:cNvPr id="2050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33" y="76741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http://angularjs.org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Scott Kirkland</a:t>
            </a:r>
          </a:p>
          <a:p>
            <a:r>
              <a:rPr lang="en-US" dirty="0" smtClean="0"/>
              <a:t>Enterprise Application Architect</a:t>
            </a:r>
          </a:p>
          <a:p>
            <a:r>
              <a:rPr lang="en-US" dirty="0" err="1" smtClean="0"/>
              <a:t>UCDavis</a:t>
            </a:r>
            <a:r>
              <a:rPr lang="en-US" dirty="0" smtClean="0"/>
              <a:t> CA&amp;ES Dean’s Office</a:t>
            </a:r>
          </a:p>
          <a:p>
            <a:endParaRPr lang="en-US" dirty="0"/>
          </a:p>
        </p:txBody>
      </p:sp>
      <p:pic>
        <p:nvPicPr>
          <p:cNvPr id="4" name="Picture 2" descr="http://cache.lego.com/upload/contentTemplating/MinifiguresBios/images/pic0A9262CB97B532F6666CC31766EAE26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99" y="4123267"/>
            <a:ext cx="1856359" cy="21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33" y="76741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7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JavaScript framework for building dynamic web applications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Handles everything from simple </a:t>
            </a:r>
            <a:r>
              <a:rPr lang="en-US" sz="3200" b="1" dirty="0" smtClean="0"/>
              <a:t>Data Binding</a:t>
            </a:r>
            <a:r>
              <a:rPr lang="en-US" sz="3200" dirty="0" smtClean="0"/>
              <a:t> to </a:t>
            </a:r>
            <a:r>
              <a:rPr lang="en-US" sz="3200" b="1" dirty="0" smtClean="0"/>
              <a:t>MVC </a:t>
            </a:r>
            <a:r>
              <a:rPr lang="en-US" sz="3200" dirty="0" smtClean="0"/>
              <a:t>to full </a:t>
            </a:r>
            <a:r>
              <a:rPr lang="en-US" sz="3200" b="1" dirty="0" smtClean="0"/>
              <a:t>SPA (Single Page Apps)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 </a:t>
            </a:r>
            <a:r>
              <a:rPr lang="en-US" sz="3200" dirty="0" smtClean="0"/>
              <a:t>Very extensible and testable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0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Update your view whenever your model changes.  Eliminate manual DOM manipulation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64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[Data Binding]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[List: Data Binding]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Angular automatically created a controller for you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properties were attached to this controller:  </a:t>
            </a:r>
            <a:r>
              <a:rPr lang="en-US" sz="2800" dirty="0" smtClean="0"/>
              <a:t>*.members, </a:t>
            </a:r>
            <a:r>
              <a:rPr lang="en-US" sz="2800" dirty="0" smtClean="0"/>
              <a:t>*.</a:t>
            </a:r>
            <a:r>
              <a:rPr lang="en-US" sz="2800" dirty="0" err="1" smtClean="0"/>
              <a:t>filterMembers</a:t>
            </a:r>
            <a:r>
              <a:rPr lang="en-US" sz="2800" dirty="0" smtClean="0"/>
              <a:t>, *.name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HTML view used this controller to render {{ properties }}</a:t>
            </a:r>
          </a:p>
        </p:txBody>
      </p:sp>
    </p:spTree>
    <p:extLst>
      <p:ext uri="{BB962C8B-B14F-4D97-AF65-F5344CB8AC3E}">
        <p14:creationId xmlns:p14="http://schemas.microsoft.com/office/powerpoint/2010/main" val="40495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Behavior behind DOM elements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5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[Controller]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465</TotalTime>
  <Words>1330</Words>
  <Application>Microsoft Office PowerPoint</Application>
  <PresentationFormat>Widescreen</PresentationFormat>
  <Paragraphs>151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Metropolitan</vt:lpstr>
      <vt:lpstr>Intro to Angular.js</vt:lpstr>
      <vt:lpstr>What is Angular.js?</vt:lpstr>
      <vt:lpstr>Angular.js</vt:lpstr>
      <vt:lpstr>Data Binding</vt:lpstr>
      <vt:lpstr>DEMO [Data Binding]</vt:lpstr>
      <vt:lpstr>DEMO [List: Data Binding]</vt:lpstr>
      <vt:lpstr>What Just Happened?</vt:lpstr>
      <vt:lpstr>The Controller</vt:lpstr>
      <vt:lpstr>DEMO [Controller]</vt:lpstr>
      <vt:lpstr>$scope</vt:lpstr>
      <vt:lpstr>DEMO [Interactive]</vt:lpstr>
      <vt:lpstr>Services</vt:lpstr>
      <vt:lpstr>Why Services?</vt:lpstr>
      <vt:lpstr>PowerPoint Presentation</vt:lpstr>
      <vt:lpstr>DEMO [Services]</vt:lpstr>
      <vt:lpstr>SPA (Single Page Apps)</vt:lpstr>
      <vt:lpstr>PowerPoint Presentation</vt:lpstr>
      <vt:lpstr>DEMO [SPA]</vt:lpstr>
      <vt:lpstr>We learned so much</vt:lpstr>
      <vt:lpstr>http://angularjs.org </vt:lpstr>
      <vt:lpstr>http://angularjs.org </vt:lpstr>
    </vt:vector>
  </TitlesOfParts>
  <Company>UC Davis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Angular.js</dc:title>
  <dc:creator>Kirkland, Scott</dc:creator>
  <cp:lastModifiedBy>Kirkland, Scott</cp:lastModifiedBy>
  <cp:revision>125</cp:revision>
  <dcterms:created xsi:type="dcterms:W3CDTF">2014-01-30T19:31:37Z</dcterms:created>
  <dcterms:modified xsi:type="dcterms:W3CDTF">2014-02-03T23:33:16Z</dcterms:modified>
</cp:coreProperties>
</file>