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57" r:id="rId4"/>
    <p:sldId id="265" r:id="rId5"/>
    <p:sldId id="259" r:id="rId6"/>
    <p:sldId id="258" r:id="rId7"/>
    <p:sldId id="260" r:id="rId8"/>
    <p:sldId id="261" r:id="rId9"/>
    <p:sldId id="270" r:id="rId10"/>
    <p:sldId id="262" r:id="rId11"/>
    <p:sldId id="263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83" r:id="rId21"/>
    <p:sldId id="275" r:id="rId22"/>
    <p:sldId id="288" r:id="rId23"/>
    <p:sldId id="284" r:id="rId24"/>
    <p:sldId id="285" r:id="rId25"/>
    <p:sldId id="286" r:id="rId26"/>
    <p:sldId id="280" r:id="rId27"/>
    <p:sldId id="276" r:id="rId28"/>
    <p:sldId id="277" r:id="rId29"/>
    <p:sldId id="282" r:id="rId30"/>
    <p:sldId id="278" r:id="rId31"/>
    <p:sldId id="279" r:id="rId32"/>
    <p:sldId id="281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D711-61CA-457E-AA03-567A467D67CE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36D3C-B24C-42B2-BA38-B135195DD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2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6D3C-B24C-42B2-BA38-B135195DD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E8439-D42C-62A5-56FB-6397BC473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6930F-14FF-6099-4182-6A5E3B14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CF5FB-6A83-19C9-CE18-8EB6E687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95560-2902-1594-BB6F-AAB24FE1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29A74-81FB-FC18-1054-A0EBA8C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8A41E-C7E2-E3A8-ACF5-1E4D7725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BD35C-3EC1-4BA5-6AE1-5271AC29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EC56B-31FF-B6AD-C2B7-74408079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9185C-23BD-A42B-F594-B9BBA6A4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E949D-80EF-13B9-84C7-BF144A6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7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36197-8CC3-2D30-2BE9-DC90BB86C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92A5D-6E19-60F1-91E7-58F852B5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5E87F-2E7B-2092-2622-E0185DFD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07262-261F-3ABC-A6D2-7B9CC1E7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57BC5-A156-55F6-851C-BB5CFB00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70586-0BFD-A5D5-5292-CD70D72F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2651B-F196-FC90-CB53-11384D38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DCD79-DF15-6359-44A2-46B4478D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CD65C-D8DC-369B-5C82-7FEB9316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FDD21-B524-2C4C-DC7C-8A7C5316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7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15C25-0554-D780-0EAA-01307A2E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5D2FC-2317-D9A3-6A50-4E264206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E326E-582E-FEF5-871D-0FA5920C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849E1-8562-8973-DECC-2ACA468D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4519E-F943-6C08-9668-B4453197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3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B5C1-2C93-A47D-5568-C7D46FC4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147FA-FE65-5AF0-635D-F83AA1D8B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84506-DEB7-74E9-C8FE-267CEAD8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CDFC9-0B54-8542-DC2E-887C204A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B2DC6-B7D5-E481-97A4-351FE95B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AA60E-6AD6-3959-427F-BC9C7FFA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2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82B5-F066-6E7A-3CE6-257E50ED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7E52B-F615-B1AD-2CF1-1AEA935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CD14F-9A1F-7F6E-EE39-F5A978A73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765CDE-F13F-A85A-532A-BD4BB27D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86289E-4A2B-4CED-2009-6FF62F35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A13F69-AD3E-A01E-C0A9-D5805EA5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FB1D3-97FF-6254-B832-A96AD2D0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72499-A928-2EDA-D4A5-3137C8C7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9CE2-1F56-7EF9-38DD-94112C8A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D83FD-B66E-A789-0DFC-11FDE03F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6FBFD5-DE6D-D4D4-AE77-0EF11916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B8174D-56B4-320B-E577-0B098A5B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56A62E-BC29-F7E3-9A86-E7C15545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6FBBFD-9599-3F98-6E69-801874F6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E4696-2E63-88C6-9C0A-4C0D6B3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8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BC0E5-E351-7057-E1EB-0952F65A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564BB-15C7-5057-63B8-FB54D4A9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9A7EA-2558-B8E1-2E22-C461C9769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CF89-E5F2-6959-0B0F-397CB989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07CC0-08A5-4B59-A3E0-A39E5D3B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72BF0-0967-B7CA-3726-9A115716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5FA-4F36-DF8A-CC56-6DEC03CA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F9698-DC11-D1F8-346D-D4C848D6B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82157-E2B9-3B54-5295-915E6F28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1700B-0F72-6FC2-5F8D-BA361526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8CAC6-27FC-B89A-820A-0A6A4DF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F1B36-C5E1-6FF3-74F5-41CED7B0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307CA-9F93-589D-A233-BF9360A9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C04E9-7F2E-D0F3-7C14-2C3F02B55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0D80D-AB23-C284-10DD-CAA90D79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DAA9-BBE0-4981-9566-C1A0AF5A9303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139C6-6585-FEBE-E11C-198E49B5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000CB-92A8-2A7E-CDB8-7327889B5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26E1-84C2-4B58-B261-B918C2AB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CF582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1B0A-F8F2-0FA7-89BE-35D33DEF9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简单数论基础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586E2-C84A-6A6E-A132-2806F1A6C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wrpwrp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1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A3631-638F-906C-34BE-7807A78B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P5656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二元一次不定方程 </a:t>
            </a:r>
            <a:r>
              <a:rPr lang="en-US" altLang="zh-CN" dirty="0"/>
              <a:t>(</a:t>
            </a:r>
            <a:r>
              <a:rPr lang="en-US" altLang="zh-CN" dirty="0" err="1"/>
              <a:t>exgcd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944677-6A84-3A75-723A-9071D5B72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780" y="1825625"/>
            <a:ext cx="8650439" cy="4351338"/>
          </a:xfrm>
        </p:spPr>
      </p:pic>
    </p:spTree>
    <p:extLst>
      <p:ext uri="{BB962C8B-B14F-4D97-AF65-F5344CB8AC3E}">
        <p14:creationId xmlns:p14="http://schemas.microsoft.com/office/powerpoint/2010/main" val="294977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87D22-E60F-E1E8-1974-33F7BB5B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881EC-FBD2-DDE6-F74C-A58E9EF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CEE6B-39E7-EA88-F684-B2E5D58C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91568D-2658-8292-6936-19FD13845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5317"/>
            <a:ext cx="10515600" cy="3111954"/>
          </a:xfrm>
        </p:spPr>
      </p:pic>
    </p:spTree>
    <p:extLst>
      <p:ext uri="{BB962C8B-B14F-4D97-AF65-F5344CB8AC3E}">
        <p14:creationId xmlns:p14="http://schemas.microsoft.com/office/powerpoint/2010/main" val="90576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CA0EC-5437-10F2-01E6-261F8F6F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逆元存在性定理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AE0B63-CA9A-3FF7-2135-A8058E9F1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33" y="1825625"/>
            <a:ext cx="7734734" cy="4351338"/>
          </a:xfrm>
        </p:spPr>
      </p:pic>
    </p:spTree>
    <p:extLst>
      <p:ext uri="{BB962C8B-B14F-4D97-AF65-F5344CB8AC3E}">
        <p14:creationId xmlns:p14="http://schemas.microsoft.com/office/powerpoint/2010/main" val="332466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E87B-E6C7-1D87-CC60-379D1865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D3D24E7-04CF-828E-C2EB-41C8B96D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9485"/>
            <a:ext cx="10515600" cy="4003617"/>
          </a:xfrm>
        </p:spPr>
      </p:pic>
    </p:spTree>
    <p:extLst>
      <p:ext uri="{BB962C8B-B14F-4D97-AF65-F5344CB8AC3E}">
        <p14:creationId xmlns:p14="http://schemas.microsoft.com/office/powerpoint/2010/main" val="6829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47ADD-F664-3297-405B-21FE6D9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逆元的计算</a:t>
            </a:r>
            <a:r>
              <a:rPr lang="en-US" altLang="zh-CN" dirty="0"/>
              <a:t>-</a:t>
            </a:r>
            <a:r>
              <a:rPr lang="en-US" altLang="zh-CN" dirty="0" err="1"/>
              <a:t>exgcd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9EB00C-FFF5-323E-8AA1-4C50125B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6018"/>
            <a:ext cx="10515600" cy="3810552"/>
          </a:xfrm>
        </p:spPr>
      </p:pic>
    </p:spTree>
    <p:extLst>
      <p:ext uri="{BB962C8B-B14F-4D97-AF65-F5344CB8AC3E}">
        <p14:creationId xmlns:p14="http://schemas.microsoft.com/office/powerpoint/2010/main" val="147251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5295B-F276-2C6C-C4D4-87AFDEC0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线性求逆元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D5603-33D7-E7E9-1581-EE521C5A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dddd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5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4ED5-608D-1915-F0B2-6FFC0224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A7F13-4F30-4701-8F23-F07F3696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5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282BB-671E-EC28-D5D7-6699F9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4CCB8B-8B59-A641-5DDE-F2AA0F5D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25" y="1690688"/>
            <a:ext cx="10515600" cy="3708252"/>
          </a:xfrm>
        </p:spPr>
      </p:pic>
    </p:spTree>
    <p:extLst>
      <p:ext uri="{BB962C8B-B14F-4D97-AF65-F5344CB8AC3E}">
        <p14:creationId xmlns:p14="http://schemas.microsoft.com/office/powerpoint/2010/main" val="273520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5D89-5CAF-1A6D-DE84-ADEEA6BD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威尔逊定理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838646-4991-0DC5-30A6-B611A5C09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46" y="2253045"/>
            <a:ext cx="10515600" cy="1882110"/>
          </a:xfrm>
        </p:spPr>
      </p:pic>
    </p:spTree>
    <p:extLst>
      <p:ext uri="{BB962C8B-B14F-4D97-AF65-F5344CB8AC3E}">
        <p14:creationId xmlns:p14="http://schemas.microsoft.com/office/powerpoint/2010/main" val="217423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B7796-3D62-A945-248A-B652915D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E80EA-1D48-C991-0CF2-7118BEA8D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28" y="1825625"/>
            <a:ext cx="10109943" cy="4351338"/>
          </a:xfrm>
        </p:spPr>
      </p:pic>
    </p:spTree>
    <p:extLst>
      <p:ext uri="{BB962C8B-B14F-4D97-AF65-F5344CB8AC3E}">
        <p14:creationId xmlns:p14="http://schemas.microsoft.com/office/powerpoint/2010/main" val="79611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7E45-AFFB-A553-72C2-2EE109F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B2F8-A62F-6CBC-1EB1-1F26DA1D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Phi(n) </a:t>
            </a:r>
            <a:r>
              <a:rPr lang="zh-CN" altLang="en-US" dirty="0"/>
              <a:t>表示 </a:t>
            </a:r>
            <a:r>
              <a:rPr lang="en-US" altLang="zh-CN" dirty="0"/>
              <a:t>1~n </a:t>
            </a:r>
            <a:r>
              <a:rPr lang="zh-CN" altLang="en-US" dirty="0"/>
              <a:t>中和</a:t>
            </a:r>
            <a:r>
              <a:rPr lang="en-US" altLang="zh-CN" dirty="0"/>
              <a:t>n</a:t>
            </a:r>
            <a:r>
              <a:rPr lang="zh-CN" altLang="en-US" dirty="0"/>
              <a:t>互质的数个数</a:t>
            </a:r>
          </a:p>
        </p:txBody>
      </p:sp>
    </p:spTree>
    <p:extLst>
      <p:ext uri="{BB962C8B-B14F-4D97-AF65-F5344CB8AC3E}">
        <p14:creationId xmlns:p14="http://schemas.microsoft.com/office/powerpoint/2010/main" val="327066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C31A-F0B3-0238-4A3C-9894D7AE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875E4-D48E-4BE5-9379-87DB92AC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14" y="1690688"/>
            <a:ext cx="10515600" cy="1138425"/>
          </a:xfrm>
        </p:spPr>
      </p:pic>
    </p:spTree>
    <p:extLst>
      <p:ext uri="{BB962C8B-B14F-4D97-AF65-F5344CB8AC3E}">
        <p14:creationId xmlns:p14="http://schemas.microsoft.com/office/powerpoint/2010/main" val="22820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B4EF-B389-1FC7-03DD-A83E0CE7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436F9-ECE3-F473-45DB-CC6490B2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3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A9DA2-1D02-3259-55D7-FC72CEB2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98248A-5FDC-23F6-D54B-CB0730375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65" y="943808"/>
            <a:ext cx="10515600" cy="4172659"/>
          </a:xfrm>
        </p:spPr>
      </p:pic>
    </p:spTree>
    <p:extLst>
      <p:ext uri="{BB962C8B-B14F-4D97-AF65-F5344CB8AC3E}">
        <p14:creationId xmlns:p14="http://schemas.microsoft.com/office/powerpoint/2010/main" val="117853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1D579-39EA-6FB4-D808-ADFEBAC5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A99419-19F0-582D-092E-782AD4D09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138" y="1510174"/>
            <a:ext cx="10515600" cy="3720997"/>
          </a:xfrm>
        </p:spPr>
      </p:pic>
    </p:spTree>
    <p:extLst>
      <p:ext uri="{BB962C8B-B14F-4D97-AF65-F5344CB8AC3E}">
        <p14:creationId xmlns:p14="http://schemas.microsoft.com/office/powerpoint/2010/main" val="42993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C5958-E1A0-E74D-39D3-57EB3429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FF6600"/>
                </a:solidFill>
                <a:effectLst/>
                <a:latin typeface="-apple-system"/>
                <a:hlinkClick r:id="rId2"/>
              </a:rPr>
              <a:t>CF582D Number of Binominal Coefficients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6AC46-24D6-1B46-A69A-FE5B2945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22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F143A-45AA-17C4-657F-1505AD5D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Lucas</a:t>
            </a:r>
            <a:r>
              <a:rPr lang="zh-CN" altLang="en-US" dirty="0"/>
              <a:t>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EBF7B3-D351-CB85-F1F8-2CA72D17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50" y="2054586"/>
            <a:ext cx="10515600" cy="1799754"/>
          </a:xfrm>
        </p:spPr>
      </p:pic>
    </p:spTree>
    <p:extLst>
      <p:ext uri="{BB962C8B-B14F-4D97-AF65-F5344CB8AC3E}">
        <p14:creationId xmlns:p14="http://schemas.microsoft.com/office/powerpoint/2010/main" val="2216476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963E-F69C-E156-AA0F-692AD089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AD31BC-1285-C549-C2E8-5C8DE3A85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871" y="1825625"/>
            <a:ext cx="9438258" cy="4351338"/>
          </a:xfrm>
        </p:spPr>
      </p:pic>
    </p:spTree>
    <p:extLst>
      <p:ext uri="{BB962C8B-B14F-4D97-AF65-F5344CB8AC3E}">
        <p14:creationId xmlns:p14="http://schemas.microsoft.com/office/powerpoint/2010/main" val="135543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2CC65-3ECB-E58B-BA32-A11B8B9A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3CC1-38A0-1F10-1E5A-292BB1134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6062"/>
            <a:ext cx="10515600" cy="2670463"/>
          </a:xfrm>
        </p:spPr>
      </p:pic>
    </p:spTree>
    <p:extLst>
      <p:ext uri="{BB962C8B-B14F-4D97-AF65-F5344CB8AC3E}">
        <p14:creationId xmlns:p14="http://schemas.microsoft.com/office/powerpoint/2010/main" val="1515311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B17A2-7F49-123C-1AA1-69479D5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6B4A51-471E-BEA6-3B6A-2FB3DB3A9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344" y="1825625"/>
            <a:ext cx="8931311" cy="4351338"/>
          </a:xfrm>
        </p:spPr>
      </p:pic>
    </p:spTree>
    <p:extLst>
      <p:ext uri="{BB962C8B-B14F-4D97-AF65-F5344CB8AC3E}">
        <p14:creationId xmlns:p14="http://schemas.microsoft.com/office/powerpoint/2010/main" val="15941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87EEE-D698-3EE2-DFE3-AED20C6F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963A6-56A4-D5CA-D7A1-95C8B4AF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一般用于求解 </a:t>
            </a:r>
            <a:r>
              <a:rPr lang="en-US" altLang="zh-CN" dirty="0"/>
              <a:t>ax + by = </a:t>
            </a:r>
            <a:r>
              <a:rPr lang="en-US" altLang="zh-CN" dirty="0" err="1"/>
              <a:t>gcd</a:t>
            </a:r>
            <a:r>
              <a:rPr lang="en-US" altLang="zh-CN" dirty="0"/>
              <a:t> (a, 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77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007F-8AC1-42CC-EE19-545BA878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1495</a:t>
            </a:r>
            <a:r>
              <a:rPr lang="zh-CN" altLang="en-US" dirty="0"/>
              <a:t>曹冲养猪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7C3787-B342-AD57-7C62-23188FF8F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467" y="1638544"/>
            <a:ext cx="10515600" cy="2694902"/>
          </a:xfrm>
        </p:spPr>
      </p:pic>
    </p:spTree>
    <p:extLst>
      <p:ext uri="{BB962C8B-B14F-4D97-AF65-F5344CB8AC3E}">
        <p14:creationId xmlns:p14="http://schemas.microsoft.com/office/powerpoint/2010/main" val="339219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21746-F83E-9D5A-4D9F-716465AB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ExCRT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4959-7041-E223-F00C-B3E183F6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 </a:t>
            </a:r>
            <a:r>
              <a:rPr lang="en-US" altLang="zh-CN" dirty="0"/>
              <a:t>CRT </a:t>
            </a:r>
            <a:r>
              <a:rPr lang="zh-CN" altLang="en-US" dirty="0"/>
              <a:t>没有任何关系， 但是比 </a:t>
            </a:r>
            <a:r>
              <a:rPr lang="en-US" altLang="zh-CN" dirty="0"/>
              <a:t>CRT </a:t>
            </a:r>
            <a:r>
              <a:rPr lang="zh-CN" altLang="en-US" dirty="0"/>
              <a:t>容易理解多了， 全方位暴打</a:t>
            </a:r>
            <a:r>
              <a:rPr lang="en-US" altLang="zh-CN" dirty="0"/>
              <a:t>CRT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63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4D3AA-F92E-27F4-6C50-AA50C89F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ExCRT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583A3-61F7-BBAA-EC53-DB1E164B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0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752A4-5F2B-98E0-527F-12D5FF5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[SDOI2010] </a:t>
            </a:r>
            <a:r>
              <a:rPr lang="zh-CN" altLang="en-US" dirty="0"/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80DAB-F625-C289-7930-1F7EF54F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FF23-E8DA-B3D3-11CF-3AC2828D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4BAD2-4D4D-79D4-E984-31A51BF9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我们尝试在求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r>
              <a:rPr lang="zh-CN" altLang="en-US" dirty="0"/>
              <a:t>的过程中求解。</a:t>
            </a:r>
          </a:p>
        </p:txBody>
      </p:sp>
    </p:spTree>
    <p:extLst>
      <p:ext uri="{BB962C8B-B14F-4D97-AF65-F5344CB8AC3E}">
        <p14:creationId xmlns:p14="http://schemas.microsoft.com/office/powerpoint/2010/main" val="38465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8292-7C69-8658-8C35-FD146454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82D096-0C3A-D436-10D4-DB186E61A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734" y="1825625"/>
            <a:ext cx="7366531" cy="4351338"/>
          </a:xfrm>
        </p:spPr>
      </p:pic>
    </p:spTree>
    <p:extLst>
      <p:ext uri="{BB962C8B-B14F-4D97-AF65-F5344CB8AC3E}">
        <p14:creationId xmlns:p14="http://schemas.microsoft.com/office/powerpoint/2010/main" val="33932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4D2D-B67F-38FA-D280-F5EBC9CB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6E36AC-0D5E-FEBE-4C45-43695E7F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1284" y="1825625"/>
            <a:ext cx="7789432" cy="4351338"/>
          </a:xfrm>
        </p:spPr>
      </p:pic>
    </p:spTree>
    <p:extLst>
      <p:ext uri="{BB962C8B-B14F-4D97-AF65-F5344CB8AC3E}">
        <p14:creationId xmlns:p14="http://schemas.microsoft.com/office/powerpoint/2010/main" val="50722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2060E-8A31-A2D1-1321-2B27DBA6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A3B98-2C2B-55D7-D507-FFA832A9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但是有个问题是， 如果这个方程的解很大， 我们没法用 </a:t>
            </a:r>
            <a:r>
              <a:rPr lang="en-US" altLang="zh-CN" dirty="0"/>
              <a:t>int </a:t>
            </a:r>
            <a:r>
              <a:rPr lang="zh-CN" altLang="en-US" dirty="0"/>
              <a:t>表示呢？</a:t>
            </a:r>
          </a:p>
        </p:txBody>
      </p:sp>
    </p:spTree>
    <p:extLst>
      <p:ext uri="{BB962C8B-B14F-4D97-AF65-F5344CB8AC3E}">
        <p14:creationId xmlns:p14="http://schemas.microsoft.com/office/powerpoint/2010/main" val="169274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747E9-C4EC-CFF2-75BC-21120A4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</a:t>
            </a:r>
            <a:r>
              <a:rPr lang="en-US" altLang="zh-CN" dirty="0" err="1"/>
              <a:t>exgcd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5DE15B-3034-ADF1-C997-AF2F67814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998" y="1825625"/>
            <a:ext cx="7764003" cy="4351338"/>
          </a:xfrm>
        </p:spPr>
      </p:pic>
    </p:spTree>
    <p:extLst>
      <p:ext uri="{BB962C8B-B14F-4D97-AF65-F5344CB8AC3E}">
        <p14:creationId xmlns:p14="http://schemas.microsoft.com/office/powerpoint/2010/main" val="3040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8DBB9-3C42-0B42-9190-54E45410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裴蜀定理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08C017-3F1D-6C54-D0E8-DB5B730F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382" y="1891048"/>
            <a:ext cx="10515600" cy="613342"/>
          </a:xfrm>
        </p:spPr>
      </p:pic>
    </p:spTree>
    <p:extLst>
      <p:ext uri="{BB962C8B-B14F-4D97-AF65-F5344CB8AC3E}">
        <p14:creationId xmlns:p14="http://schemas.microsoft.com/office/powerpoint/2010/main" val="2258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178</Words>
  <Application>Microsoft Office PowerPoint</Application>
  <PresentationFormat>宽屏</PresentationFormat>
  <Paragraphs>38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等线</vt:lpstr>
      <vt:lpstr>等线 Light</vt:lpstr>
      <vt:lpstr>Arial</vt:lpstr>
      <vt:lpstr>Office 主题​​</vt:lpstr>
      <vt:lpstr>简单数论基础</vt:lpstr>
      <vt:lpstr>同余</vt:lpstr>
      <vt:lpstr>欧几里得算法（exgcd）</vt:lpstr>
      <vt:lpstr>欧几里得算法（exgcd）</vt:lpstr>
      <vt:lpstr>欧几里得算法（exgcd）</vt:lpstr>
      <vt:lpstr>欧几里得算法（exgcd）</vt:lpstr>
      <vt:lpstr>欧几里得算法（exgcd）</vt:lpstr>
      <vt:lpstr>欧几里得算法（exgcd）</vt:lpstr>
      <vt:lpstr>裴蜀定理</vt:lpstr>
      <vt:lpstr>P5656 【模板】二元一次不定方程 (exgcd)</vt:lpstr>
      <vt:lpstr>逆元</vt:lpstr>
      <vt:lpstr>逆元</vt:lpstr>
      <vt:lpstr>逆元存在性定理</vt:lpstr>
      <vt:lpstr>性质</vt:lpstr>
      <vt:lpstr>逆元的计算-exgcd</vt:lpstr>
      <vt:lpstr>线性求逆元</vt:lpstr>
      <vt:lpstr>一些定理</vt:lpstr>
      <vt:lpstr>费马小定理</vt:lpstr>
      <vt:lpstr>威尔逊定理</vt:lpstr>
      <vt:lpstr>欧拉函数</vt:lpstr>
      <vt:lpstr>欧拉定理</vt:lpstr>
      <vt:lpstr>PowerPoint 演示文稿</vt:lpstr>
      <vt:lpstr>PowerPoint 演示文稿</vt:lpstr>
      <vt:lpstr>PowerPoint 演示文稿</vt:lpstr>
      <vt:lpstr>CF582D Number of Binominal Coefficients</vt:lpstr>
      <vt:lpstr>Lucas定理</vt:lpstr>
      <vt:lpstr>中国剩余定理 </vt:lpstr>
      <vt:lpstr>中国剩余定理 </vt:lpstr>
      <vt:lpstr>中国剩余定理 </vt:lpstr>
      <vt:lpstr>Luogu 1495曹冲养猪 </vt:lpstr>
      <vt:lpstr>ExCRT </vt:lpstr>
      <vt:lpstr>ExCRT </vt:lpstr>
      <vt:lpstr>[SDOI2010] 古代猪文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睿朋 万</dc:creator>
  <cp:lastModifiedBy>睿朋 万</cp:lastModifiedBy>
  <cp:revision>33</cp:revision>
  <dcterms:created xsi:type="dcterms:W3CDTF">2024-07-12T03:14:11Z</dcterms:created>
  <dcterms:modified xsi:type="dcterms:W3CDTF">2024-07-18T12:00:54Z</dcterms:modified>
</cp:coreProperties>
</file>