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23C553B-EABD-43CC-8B03-32F3E4E13EB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" y="6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AB64C-64E4-DA85-1DB8-500A27E64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08DE85-3A44-A8E3-D377-CC12C8A79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22F4F-0554-4AD4-66F8-4AD4DDF0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2DAC-C6BD-4867-8AD3-F2F9ECA4D69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10B57-DEE5-23D4-7EC9-30581042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5396E-D1ED-4F15-4747-AB7E9997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5482-8EC2-4C20-AFF0-47A76D1CA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8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35402-0153-107F-0DAF-482F1C52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227F1B-1809-B53D-7480-97ED2E201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858ED-66C5-C68F-FE37-A719B311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2DAC-C6BD-4867-8AD3-F2F9ECA4D69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CA937F-63F3-6754-065D-37E1F985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2DC478-F030-123E-804A-E8039398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5482-8EC2-4C20-AFF0-47A76D1CA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15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7C9B94-AA5F-0448-C51F-07B540CAA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3B0DA7-50C0-A311-7206-86583064D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269C6B-4276-5D14-9B1A-91087797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2DAC-C6BD-4867-8AD3-F2F9ECA4D69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791D8-5614-5799-F665-2E65F329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1EFBC-5B00-609C-663D-4EAC45AC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5482-8EC2-4C20-AFF0-47A76D1CA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6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12F08-D93A-F7C5-5F4F-3438AF0D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648BD-162E-9D6F-7CB3-D95479040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3820D-B23A-4C06-13C5-1D134895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2DAC-C6BD-4867-8AD3-F2F9ECA4D69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1B5960-488F-7A43-1B2F-4A3BA1C5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0F9DA-A70F-C0E2-0BB9-A19EAAB7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5482-8EC2-4C20-AFF0-47A76D1CA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86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836B0-EFC9-4E8D-B756-F34188DB6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82F031-35B3-4F3F-AC36-25AB2CD8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88C21-4F8E-3430-2667-7C35A258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2DAC-C6BD-4867-8AD3-F2F9ECA4D69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D08033-A810-45ED-BCB3-B4970AE4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23E0F-C89D-1BAB-35A5-A9A5C545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5482-8EC2-4C20-AFF0-47A76D1CA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22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3F0D0-AAF6-0428-CD9F-AA4B12C8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3CF80-A182-BC4B-AAC2-139C31192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FD5088-4EF9-88D8-DCB3-CEAFA8A3C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0A1D3A-CBF9-E5E1-94DD-071DFA53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2DAC-C6BD-4867-8AD3-F2F9ECA4D69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33C1B2-C36A-B84C-6DEE-064C83C5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3CE548-7730-78A9-3E6F-772AA5A0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5482-8EC2-4C20-AFF0-47A76D1CA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46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3470-A878-176B-2E2A-53C50032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3077D-7AB7-C88C-7CF2-3A0F2E558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80CBEF-F630-0215-F94E-230AE2FA6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81310B-94D0-A4BF-86B9-1DCE1746E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8A26D0-3EEF-5DA5-7ABA-677D39DE5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BF0565-533B-496A-6A15-23595DCE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2DAC-C6BD-4867-8AD3-F2F9ECA4D69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BAE642-6E33-3804-CA75-A50DBA50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A10FD6-9C96-40F5-CBD6-39D8575F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5482-8EC2-4C20-AFF0-47A76D1CA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19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05B65-C186-ADE5-FF47-A583639D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436D51-DCF1-716C-2FB0-3E766DCD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2DAC-C6BD-4867-8AD3-F2F9ECA4D69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859038-D32F-3565-DD21-86641834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72A951-1629-8639-AABE-3AE3AE2A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5482-8EC2-4C20-AFF0-47A76D1CA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91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EFE2C7-3CE6-B045-9688-18498B93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2DAC-C6BD-4867-8AD3-F2F9ECA4D69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B7D87A-A402-428C-9ECE-1B9B00BD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90782B-98FE-1A46-7151-49F692D4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5482-8EC2-4C20-AFF0-47A76D1CA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1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A2E56-774D-5076-DC39-552D0224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4314D-EE26-FD0C-C8AB-4B5BC79D8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A92A5B-5FA6-036C-7835-7995A9974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AE7465-9E4F-597C-660B-8485A768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2DAC-C6BD-4867-8AD3-F2F9ECA4D69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018A2A-1119-66D7-DFE6-4F843410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F5F6A6-0E95-BDAB-B9E4-70A084DE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5482-8EC2-4C20-AFF0-47A76D1CA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88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8D141-DB94-FD75-4F1D-9D2EBF23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484627-9F5C-5162-E21A-CA7F39EC6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16B589-CD8C-6A64-C693-AFC576C34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9A67C2-4E84-1EC1-1597-605A2A8B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2DAC-C6BD-4867-8AD3-F2F9ECA4D69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3AC89D-5075-74A6-4D2F-66B079B1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BD965C-44ED-3278-A293-C7FAFD7D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F5482-8EC2-4C20-AFF0-47A76D1CA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13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9944D1-A04B-0B01-DFBC-9019F28D9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13B40F-D3D3-D2AA-69D4-4B1C2A540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BF433-E4EA-9BAF-22A0-AD856C67E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F2DAC-C6BD-4867-8AD3-F2F9ECA4D69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A1B12-B73B-A57B-3170-506CA8A5A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E4D5C-3591-0476-C8C0-6D1D2A661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F5482-8EC2-4C20-AFF0-47A76D1CA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91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226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training/105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E00EE-48E0-AE87-1A30-A6D70F7B7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数论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4E0923-7888-81CC-FA87-102E62A8D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wrpwrp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84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0C09D-2C06-C5FF-5BCF-687D5AE6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E0F5CB-838E-F70C-AEF0-58015CC79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所以线性筛其实可以随便魔改的。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971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793B4-0448-EAF2-355C-D803B124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1F099-5D5A-C923-9C5D-62E77F59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对所有</a:t>
            </a:r>
            <a:r>
              <a:rPr lang="en-US" altLang="zh-CN" dirty="0" err="1"/>
              <a:t>i</a:t>
            </a:r>
            <a:r>
              <a:rPr lang="en-US" altLang="zh-CN" dirty="0"/>
              <a:t> \in [1, 1e7], </a:t>
            </a:r>
            <a:r>
              <a:rPr lang="zh-CN" altLang="en-US" dirty="0"/>
              <a:t>求 </a:t>
            </a:r>
            <a:r>
              <a:rPr lang="en-US" altLang="zh-CN" dirty="0" err="1"/>
              <a:t>i^k</a:t>
            </a:r>
            <a:r>
              <a:rPr lang="en-US" altLang="zh-CN" dirty="0"/>
              <a:t>, k &lt;= 998244353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130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5BD9C-CFFB-1BE1-C00F-ECE61341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7B5FB4-EB79-AB17-B839-667D0FE0E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暴力会带</a:t>
            </a:r>
            <a:r>
              <a:rPr lang="en-US" altLang="zh-CN" dirty="0"/>
              <a:t>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94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B17E9-DA31-0C91-EB0A-042BA25E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DD3AD-A856-BDCA-83B4-640B62473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但是我们可以只在质数点求， 别的地方不求。</a:t>
            </a:r>
            <a:endParaRPr lang="en-US" altLang="zh-CN" dirty="0"/>
          </a:p>
          <a:p>
            <a:r>
              <a:rPr lang="zh-CN" altLang="en-US" dirty="0"/>
              <a:t>质数只有 </a:t>
            </a:r>
            <a:r>
              <a:rPr lang="en-US" altLang="zh-CN" dirty="0"/>
              <a:t>n / ln(n) </a:t>
            </a:r>
            <a:r>
              <a:rPr lang="zh-CN" altLang="en-US" dirty="0"/>
              <a:t>个， </a:t>
            </a:r>
            <a:r>
              <a:rPr lang="en-US" altLang="zh-CN" dirty="0"/>
              <a:t>n / ln(n) * log2(998244353) = n</a:t>
            </a:r>
          </a:p>
          <a:p>
            <a:r>
              <a:rPr lang="zh-CN" altLang="en-US" dirty="0"/>
              <a:t>然后你发现就线性了</a:t>
            </a:r>
          </a:p>
        </p:txBody>
      </p:sp>
    </p:spTree>
    <p:extLst>
      <p:ext uri="{BB962C8B-B14F-4D97-AF65-F5344CB8AC3E}">
        <p14:creationId xmlns:p14="http://schemas.microsoft.com/office/powerpoint/2010/main" val="4274194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A871D-CBC0-A859-311E-79A30243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线性筛积性函数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5E0865F-6356-E3CD-B44E-BF1AC440F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4891"/>
            <a:ext cx="10515600" cy="4144712"/>
          </a:xfrm>
        </p:spPr>
      </p:pic>
    </p:spTree>
    <p:extLst>
      <p:ext uri="{BB962C8B-B14F-4D97-AF65-F5344CB8AC3E}">
        <p14:creationId xmlns:p14="http://schemas.microsoft.com/office/powerpoint/2010/main" val="3005079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EF75C-9CC3-B26F-2C84-AFF3C083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数论分块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DAA80A2-9A3F-754E-95BC-33A06D696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177" y="1825625"/>
            <a:ext cx="9345645" cy="4351338"/>
          </a:xfrm>
        </p:spPr>
      </p:pic>
    </p:spTree>
    <p:extLst>
      <p:ext uri="{BB962C8B-B14F-4D97-AF65-F5344CB8AC3E}">
        <p14:creationId xmlns:p14="http://schemas.microsoft.com/office/powerpoint/2010/main" val="2271296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5C08D-966D-0CB5-A637-01A8D4FA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07ACE0-F079-423E-0615-1993A3978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708" y="1544046"/>
            <a:ext cx="10515600" cy="2568587"/>
          </a:xfrm>
        </p:spPr>
      </p:pic>
    </p:spTree>
    <p:extLst>
      <p:ext uri="{BB962C8B-B14F-4D97-AF65-F5344CB8AC3E}">
        <p14:creationId xmlns:p14="http://schemas.microsoft.com/office/powerpoint/2010/main" val="1279051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901F0-0232-CAAA-5B97-A6726F06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8BD69D6-8544-52B4-3BC9-A8D814B0E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8760" y="595914"/>
            <a:ext cx="4954534" cy="5990807"/>
          </a:xfrm>
        </p:spPr>
      </p:pic>
    </p:spTree>
    <p:extLst>
      <p:ext uri="{BB962C8B-B14F-4D97-AF65-F5344CB8AC3E}">
        <p14:creationId xmlns:p14="http://schemas.microsoft.com/office/powerpoint/2010/main" val="789451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7BFC4-1B56-8ED3-5E8D-FD3A26D5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CC9D4-0507-E578-EECB-381CCE5F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P2261 [CQOI2007] </a:t>
            </a:r>
            <a:r>
              <a:rPr lang="zh-CN" altLang="en-US" dirty="0">
                <a:hlinkClick r:id="rId2"/>
              </a:rPr>
              <a:t>余数求和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洛谷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计算机科学教育新生态 </a:t>
            </a:r>
            <a:r>
              <a:rPr lang="en-US" altLang="zh-CN" dirty="0">
                <a:hlinkClick r:id="rId2"/>
              </a:rPr>
              <a:t>(luogu.com.cn)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238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83BBE-6E58-B6AF-33E5-D3FC3B42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莫比乌斯函数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33BA873-6B2D-6062-D3F1-892EEB0C7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194" y="1497702"/>
            <a:ext cx="7725886" cy="4613012"/>
          </a:xfrm>
        </p:spPr>
      </p:pic>
    </p:spTree>
    <p:extLst>
      <p:ext uri="{BB962C8B-B14F-4D97-AF65-F5344CB8AC3E}">
        <p14:creationId xmlns:p14="http://schemas.microsoft.com/office/powerpoint/2010/main" val="286333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A21C9-7867-C01A-4309-C67F15E2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>
                <a:effectLst/>
                <a:highlight>
                  <a:srgbClr val="FFFFFF"/>
                </a:highlight>
                <a:latin typeface="Fira Sans" panose="020F0502020204030204" pitchFamily="34" charset="0"/>
              </a:rPr>
              <a:t>数论函数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225408-280C-320E-9FC2-DC5E25391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highlight>
                  <a:srgbClr val="FFFFFF"/>
                </a:highlight>
                <a:latin typeface="Fira Sans" panose="020B0503050000020004" pitchFamily="34" charset="0"/>
              </a:rPr>
              <a:t>数论函数指定义域为正整数的函数。数论函数也可以视作一个数列。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248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8F125-7280-C711-B656-0DE0FE70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莫比乌斯反演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5331B6A-8BBE-91CA-7A91-B527383BF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57224"/>
            <a:ext cx="10515600" cy="108276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717F77-DE22-098C-E093-0ACB3E0EC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96" y="3666028"/>
            <a:ext cx="10515600" cy="105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00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C11D-7470-402E-1AAE-5FE1183A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9FA4DD2-0033-9C8A-6DF9-C160DCB3E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568" y="2052654"/>
            <a:ext cx="10515600" cy="2875674"/>
          </a:xfrm>
        </p:spPr>
      </p:pic>
    </p:spTree>
    <p:extLst>
      <p:ext uri="{BB962C8B-B14F-4D97-AF65-F5344CB8AC3E}">
        <p14:creationId xmlns:p14="http://schemas.microsoft.com/office/powerpoint/2010/main" val="1683369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BF6F2-BCEA-A5C2-3B5E-63C5F047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3D7CAA2-A4EA-A029-99A0-A9A2BE98B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57" y="1200988"/>
            <a:ext cx="11245239" cy="4222350"/>
          </a:xfrm>
        </p:spPr>
      </p:pic>
    </p:spTree>
    <p:extLst>
      <p:ext uri="{BB962C8B-B14F-4D97-AF65-F5344CB8AC3E}">
        <p14:creationId xmlns:p14="http://schemas.microsoft.com/office/powerpoint/2010/main" val="357272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8E251-5FC3-6FF1-21E3-FABD3770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98D020E-316B-BE32-C898-E787DE05E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9684"/>
            <a:ext cx="10515600" cy="2520543"/>
          </a:xfrm>
        </p:spPr>
      </p:pic>
    </p:spTree>
    <p:extLst>
      <p:ext uri="{BB962C8B-B14F-4D97-AF65-F5344CB8AC3E}">
        <p14:creationId xmlns:p14="http://schemas.microsoft.com/office/powerpoint/2010/main" val="1236929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16410-1424-EC19-D33F-1AFDCACD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4E33F57-710F-356F-4FFC-AA87A1935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335462"/>
          </a:xfrm>
        </p:spPr>
      </p:pic>
    </p:spTree>
    <p:extLst>
      <p:ext uri="{BB962C8B-B14F-4D97-AF65-F5344CB8AC3E}">
        <p14:creationId xmlns:p14="http://schemas.microsoft.com/office/powerpoint/2010/main" val="285235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A0F6F-2AFF-4F0A-C02C-2EC1294D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莫比乌斯反演题单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4B02A-7F9A-7B6B-2E85-7D9CEBC76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莫比乌斯反演（函数）练习题单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题单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洛谷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计算机科学教育新生态 </a:t>
            </a:r>
            <a:r>
              <a:rPr lang="en-US" altLang="zh-CN" dirty="0">
                <a:hlinkClick r:id="rId2"/>
              </a:rPr>
              <a:t>(luogu.com.cn)</a:t>
            </a:r>
            <a:endParaRPr lang="en-US" altLang="zh-CN" dirty="0"/>
          </a:p>
          <a:p>
            <a:r>
              <a:rPr lang="zh-CN" altLang="en-US" dirty="0"/>
              <a:t>想学直接通关就好</a:t>
            </a:r>
          </a:p>
        </p:txBody>
      </p:sp>
    </p:spTree>
    <p:extLst>
      <p:ext uri="{BB962C8B-B14F-4D97-AF65-F5344CB8AC3E}">
        <p14:creationId xmlns:p14="http://schemas.microsoft.com/office/powerpoint/2010/main" val="180413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4FA47-8786-E3EE-114D-9381C77C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highlight>
                  <a:srgbClr val="FFFFFF"/>
                </a:highlight>
                <a:latin typeface="Fira Sans" panose="020B0503050000020004" pitchFamily="34" charset="0"/>
              </a:rPr>
              <a:t>积性函数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1389F62-2B10-7A00-A699-1B5F2B83A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8273"/>
            <a:ext cx="10515600" cy="2002101"/>
          </a:xfrm>
        </p:spPr>
      </p:pic>
    </p:spTree>
    <p:extLst>
      <p:ext uri="{BB962C8B-B14F-4D97-AF65-F5344CB8AC3E}">
        <p14:creationId xmlns:p14="http://schemas.microsoft.com/office/powerpoint/2010/main" val="280459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4BA1B-25CF-9616-F688-A33F7784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B9E3E7A-F692-0A67-FF17-36228FA6C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7027"/>
            <a:ext cx="10515600" cy="3323501"/>
          </a:xfrm>
        </p:spPr>
      </p:pic>
    </p:spTree>
    <p:extLst>
      <p:ext uri="{BB962C8B-B14F-4D97-AF65-F5344CB8AC3E}">
        <p14:creationId xmlns:p14="http://schemas.microsoft.com/office/powerpoint/2010/main" val="348546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D9D9C-36EE-DB22-179A-7FC7D3E73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FF8CE46-907C-4FF1-82F2-E443D86E1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0612"/>
            <a:ext cx="10515600" cy="2965175"/>
          </a:xfrm>
        </p:spPr>
      </p:pic>
    </p:spTree>
    <p:extLst>
      <p:ext uri="{BB962C8B-B14F-4D97-AF65-F5344CB8AC3E}">
        <p14:creationId xmlns:p14="http://schemas.microsoft.com/office/powerpoint/2010/main" val="426191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76C14-EA66-B88A-E942-DE247482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2935E-721E-FECA-6E08-B9B0DA95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F1D2AC-90EA-8193-AF2B-DC9BB9B54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21" y="811269"/>
            <a:ext cx="10979106" cy="507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7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90CD9-EAEC-C0B9-5EFF-76DC6792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9E7A4-D110-74FB-7E5F-4101C01A7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58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81915-7F9D-1F6A-C532-4090C499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D905DEB-20FB-DE70-96E0-7979880DD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82562"/>
            <a:ext cx="10515600" cy="3714982"/>
          </a:xfrm>
        </p:spPr>
      </p:pic>
    </p:spTree>
    <p:extLst>
      <p:ext uri="{BB962C8B-B14F-4D97-AF65-F5344CB8AC3E}">
        <p14:creationId xmlns:p14="http://schemas.microsoft.com/office/powerpoint/2010/main" val="239825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8FAA5-20CB-C176-37C2-40E6C4CA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38558B-16AE-051D-6126-671072C67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53331"/>
            <a:ext cx="10263282" cy="4351338"/>
          </a:xfrm>
        </p:spPr>
      </p:pic>
    </p:spTree>
    <p:extLst>
      <p:ext uri="{BB962C8B-B14F-4D97-AF65-F5344CB8AC3E}">
        <p14:creationId xmlns:p14="http://schemas.microsoft.com/office/powerpoint/2010/main" val="417984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183</Words>
  <Application>Microsoft Office PowerPoint</Application>
  <PresentationFormat>宽屏</PresentationFormat>
  <Paragraphs>28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Arial</vt:lpstr>
      <vt:lpstr>Fira Sans</vt:lpstr>
      <vt:lpstr>Office 主题​​</vt:lpstr>
      <vt:lpstr>数论 2</vt:lpstr>
      <vt:lpstr>数论函数</vt:lpstr>
      <vt:lpstr>积性函数</vt:lpstr>
      <vt:lpstr>PowerPoint 演示文稿</vt:lpstr>
      <vt:lpstr>PowerPoint 演示文稿</vt:lpstr>
      <vt:lpstr>PowerPoint 演示文稿</vt:lpstr>
      <vt:lpstr>线性筛</vt:lpstr>
      <vt:lpstr>PowerPoint 演示文稿</vt:lpstr>
      <vt:lpstr>PowerPoint 演示文稿</vt:lpstr>
      <vt:lpstr>线性筛</vt:lpstr>
      <vt:lpstr>线性筛</vt:lpstr>
      <vt:lpstr>线性筛</vt:lpstr>
      <vt:lpstr>线性筛</vt:lpstr>
      <vt:lpstr>线性筛积性函数</vt:lpstr>
      <vt:lpstr>数论分块</vt:lpstr>
      <vt:lpstr>PowerPoint 演示文稿</vt:lpstr>
      <vt:lpstr>PowerPoint 演示文稿</vt:lpstr>
      <vt:lpstr>练习 </vt:lpstr>
      <vt:lpstr>莫比乌斯函数</vt:lpstr>
      <vt:lpstr>莫比乌斯反演</vt:lpstr>
      <vt:lpstr>Proof</vt:lpstr>
      <vt:lpstr>PowerPoint 演示文稿</vt:lpstr>
      <vt:lpstr>习题 1</vt:lpstr>
      <vt:lpstr>习题 2</vt:lpstr>
      <vt:lpstr>莫比乌斯反演题单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睿朋 万</dc:creator>
  <cp:lastModifiedBy>睿朋 万</cp:lastModifiedBy>
  <cp:revision>44</cp:revision>
  <dcterms:created xsi:type="dcterms:W3CDTF">2024-07-17T03:27:34Z</dcterms:created>
  <dcterms:modified xsi:type="dcterms:W3CDTF">2024-07-18T12:00:57Z</dcterms:modified>
</cp:coreProperties>
</file>