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1761-89BA-4FF7-9E69-CF09AA7332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EB23-B83A-4B69-A3B3-D04614DC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t="10893" r="9167" b="1"/>
          <a:stretch/>
        </p:blipFill>
        <p:spPr>
          <a:xfrm>
            <a:off x="217714" y="382134"/>
            <a:ext cx="11745897" cy="63089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345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9630" r="7354"/>
          <a:stretch/>
        </p:blipFill>
        <p:spPr>
          <a:xfrm>
            <a:off x="0" y="234497"/>
            <a:ext cx="12409714" cy="64007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			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Total GSDP of States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5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t="8211" r="9171"/>
          <a:stretch/>
        </p:blipFill>
        <p:spPr>
          <a:xfrm>
            <a:off x="232228" y="174172"/>
            <a:ext cx="11662229" cy="63572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1269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8120" r="8809"/>
          <a:stretch/>
        </p:blipFill>
        <p:spPr>
          <a:xfrm>
            <a:off x="152399" y="174171"/>
            <a:ext cx="11887201" cy="62411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728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5155" r="6765"/>
          <a:stretch/>
        </p:blipFill>
        <p:spPr>
          <a:xfrm>
            <a:off x="551543" y="72570"/>
            <a:ext cx="11480800" cy="64091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500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4" r="8051"/>
          <a:stretch/>
        </p:blipFill>
        <p:spPr>
          <a:xfrm>
            <a:off x="217714" y="246743"/>
            <a:ext cx="11800115" cy="63202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204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r="7560"/>
          <a:stretch/>
        </p:blipFill>
        <p:spPr>
          <a:xfrm>
            <a:off x="130629" y="365125"/>
            <a:ext cx="11872685" cy="62671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773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5" y="566671"/>
            <a:ext cx="10086729" cy="61769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671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Correalation</a:t>
            </a:r>
            <a:r>
              <a:rPr lang="en-US" sz="28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of Per capita GDP to Drop outs in Education Levels</a:t>
            </a:r>
            <a:endParaRPr lang="en-US" sz="28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7" r="9435"/>
          <a:stretch/>
        </p:blipFill>
        <p:spPr>
          <a:xfrm>
            <a:off x="940158" y="-221017"/>
            <a:ext cx="9826580" cy="7429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05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BatangChe</vt:lpstr>
      <vt:lpstr>Arial</vt:lpstr>
      <vt:lpstr>Calibri</vt:lpstr>
      <vt:lpstr>Calibri Light</vt:lpstr>
      <vt:lpstr>Office Theme</vt:lpstr>
      <vt:lpstr>PowerPoint Presentation</vt:lpstr>
      <vt:lpstr>   Total GSDP of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Correalation of Per capita GDP to Drop outs in Education Levels</vt:lpstr>
    </vt:vector>
  </TitlesOfParts>
  <Company>Freedom Mortgage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Ranjan Kar</dc:creator>
  <cp:lastModifiedBy>Soumya Ranjan Kar</cp:lastModifiedBy>
  <cp:revision>3</cp:revision>
  <dcterms:created xsi:type="dcterms:W3CDTF">2019-05-06T11:28:08Z</dcterms:created>
  <dcterms:modified xsi:type="dcterms:W3CDTF">2019-05-06T11:40:34Z</dcterms:modified>
</cp:coreProperties>
</file>