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74" r:id="rId6"/>
    <p:sldId id="259" r:id="rId7"/>
    <p:sldId id="260" r:id="rId8"/>
    <p:sldId id="261" r:id="rId9"/>
    <p:sldId id="262" r:id="rId10"/>
    <p:sldId id="263" r:id="rId11"/>
    <p:sldId id="275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store/apps/details?id=com.srknzl.couponmonst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serkan.ozel@boun.edu.t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86696C-9111-427C-9850-57B1762B4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 err="1">
                <a:solidFill>
                  <a:srgbClr val="FFC000"/>
                </a:solidFill>
                <a:latin typeface="Comic Sans MS" panose="030F0702030302020204" pitchFamily="66" charset="0"/>
                <a:ea typeface="STHupo" panose="020B0503020204020204" pitchFamily="2" charset="-122"/>
              </a:rPr>
              <a:t>Coupon</a:t>
            </a:r>
            <a:r>
              <a:rPr lang="tr-TR" dirty="0">
                <a:solidFill>
                  <a:srgbClr val="FFC000"/>
                </a:solidFill>
                <a:latin typeface="Comic Sans MS" panose="030F0702030302020204" pitchFamily="66" charset="0"/>
                <a:ea typeface="STHupo" panose="020B0503020204020204" pitchFamily="2" charset="-122"/>
              </a:rPr>
              <a:t> Monster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F8AF076-0304-4741-98C9-7C9C2B26A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tr-TR" dirty="0" err="1"/>
              <a:t>Cmpe</a:t>
            </a:r>
            <a:r>
              <a:rPr lang="tr-TR" dirty="0"/>
              <a:t> 436 </a:t>
            </a:r>
            <a:r>
              <a:rPr lang="tr-TR" dirty="0" err="1"/>
              <a:t>Term</a:t>
            </a:r>
            <a:r>
              <a:rPr lang="tr-TR" dirty="0"/>
              <a:t> Project</a:t>
            </a:r>
          </a:p>
          <a:p>
            <a:pPr algn="ctr"/>
            <a:r>
              <a:rPr lang="tr-TR" dirty="0"/>
              <a:t>Serkan Özel</a:t>
            </a:r>
          </a:p>
        </p:txBody>
      </p:sp>
    </p:spTree>
    <p:extLst>
      <p:ext uri="{BB962C8B-B14F-4D97-AF65-F5344CB8AC3E}">
        <p14:creationId xmlns:p14="http://schemas.microsoft.com/office/powerpoint/2010/main" val="165825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FF1D41-9A0E-4969-B0A6-C4F6D8BE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SOURCE CODE- BACKEND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2FC3E9-AB78-4E51-9202-E1914E72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tr-TR" dirty="0"/>
              <a:t>Server </a:t>
            </a:r>
            <a:r>
              <a:rPr lang="tr-TR" dirty="0" err="1"/>
              <a:t>starts</a:t>
            </a:r>
            <a:r>
              <a:rPr lang="tr-TR" dirty="0"/>
              <a:t>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thread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connection</a:t>
            </a:r>
            <a:r>
              <a:rPr lang="tr-TR" dirty="0"/>
              <a:t>.</a:t>
            </a:r>
          </a:p>
          <a:p>
            <a:r>
              <a:rPr lang="tr-TR" dirty="0"/>
              <a:t>Server </a:t>
            </a:r>
            <a:r>
              <a:rPr lang="tr-TR" dirty="0" err="1"/>
              <a:t>message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:</a:t>
            </a:r>
          </a:p>
          <a:p>
            <a:r>
              <a:rPr lang="tr-TR" dirty="0"/>
              <a:t>1-Broadcast</a:t>
            </a:r>
          </a:p>
          <a:p>
            <a:r>
              <a:rPr lang="tr-TR" dirty="0"/>
              <a:t>2-Broadcast</a:t>
            </a:r>
          </a:p>
          <a:p>
            <a:r>
              <a:rPr lang="tr-TR" dirty="0"/>
              <a:t>3-Single</a:t>
            </a:r>
          </a:p>
          <a:p>
            <a:r>
              <a:rPr lang="tr-TR" dirty="0"/>
              <a:t>4-Single</a:t>
            </a:r>
          </a:p>
          <a:p>
            <a:r>
              <a:rPr lang="tr-TR" dirty="0"/>
              <a:t>5-Broadcast</a:t>
            </a:r>
          </a:p>
          <a:p>
            <a:r>
              <a:rPr lang="tr-TR" dirty="0"/>
              <a:t>6-Single</a:t>
            </a:r>
          </a:p>
          <a:p>
            <a:r>
              <a:rPr lang="tr-TR" dirty="0"/>
              <a:t>7,8,9-Single</a:t>
            </a:r>
          </a:p>
          <a:p>
            <a:endParaRPr lang="tr-TR" dirty="0"/>
          </a:p>
        </p:txBody>
      </p:sp>
      <p:pic>
        <p:nvPicPr>
          <p:cNvPr id="5" name="Resim 4" descr="telefon içeren bir resim&#10;&#10;Açıklama otomatik olarak oluşturuldu">
            <a:extLst>
              <a:ext uri="{FF2B5EF4-FFF2-40B4-BE49-F238E27FC236}">
                <a16:creationId xmlns:a16="http://schemas.microsoft.com/office/drawing/2014/main" id="{C1DCADBC-0A6E-428E-A743-FE7B16364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499" y="2754404"/>
            <a:ext cx="6253048" cy="36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8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B501A3-B7D2-4CB0-AD10-06C08EEF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LOCK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3FA6B8-0A6A-43BE-A497-30EA0A43A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47" y="2194560"/>
            <a:ext cx="4287253" cy="4024125"/>
          </a:xfrm>
        </p:spPr>
        <p:txBody>
          <a:bodyPr>
            <a:normAutofit/>
          </a:bodyPr>
          <a:lstStyle/>
          <a:p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coupon</a:t>
            </a:r>
            <a:r>
              <a:rPr lang="tr-TR" dirty="0"/>
              <a:t> has a </a:t>
            </a:r>
            <a:r>
              <a:rPr lang="tr-TR" dirty="0" err="1"/>
              <a:t>lock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it.</a:t>
            </a:r>
          </a:p>
          <a:p>
            <a:r>
              <a:rPr lang="tr-TR" dirty="0" err="1"/>
              <a:t>Frontend</a:t>
            </a:r>
            <a:r>
              <a:rPr lang="tr-TR" dirty="0"/>
              <a:t> </a:t>
            </a:r>
            <a:r>
              <a:rPr lang="tr-TR" dirty="0" err="1"/>
              <a:t>send</a:t>
            </a:r>
            <a:r>
              <a:rPr lang="tr-TR" dirty="0"/>
              <a:t> a </a:t>
            </a:r>
            <a:r>
              <a:rPr lang="tr-TR" dirty="0" err="1"/>
              <a:t>request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communication</a:t>
            </a:r>
            <a:r>
              <a:rPr lang="tr-TR" dirty="0"/>
              <a:t> </a:t>
            </a:r>
            <a:r>
              <a:rPr lang="tr-TR" dirty="0" err="1"/>
              <a:t>thread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acquire</a:t>
            </a:r>
            <a:r>
              <a:rPr lang="tr-TR" dirty="0"/>
              <a:t> </a:t>
            </a:r>
            <a:r>
              <a:rPr lang="tr-TR" dirty="0" err="1"/>
              <a:t>lock</a:t>
            </a:r>
            <a:r>
              <a:rPr lang="tr-TR" dirty="0"/>
              <a:t> of a </a:t>
            </a:r>
            <a:r>
              <a:rPr lang="tr-TR" dirty="0" err="1"/>
              <a:t>coupon</a:t>
            </a:r>
            <a:r>
              <a:rPr lang="tr-TR" dirty="0"/>
              <a:t>.</a:t>
            </a:r>
          </a:p>
          <a:p>
            <a:r>
              <a:rPr lang="tr-TR" dirty="0"/>
              <a:t>No </a:t>
            </a:r>
            <a:r>
              <a:rPr lang="tr-TR" dirty="0" err="1"/>
              <a:t>waiting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a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wait</a:t>
            </a:r>
            <a:r>
              <a:rPr lang="tr-TR" dirty="0"/>
              <a:t> a lot.</a:t>
            </a:r>
          </a:p>
          <a:p>
            <a:r>
              <a:rPr lang="tr-TR" dirty="0" err="1"/>
              <a:t>Instead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lock</a:t>
            </a:r>
            <a:r>
              <a:rPr lang="tr-TR" dirty="0"/>
              <a:t> is not </a:t>
            </a:r>
            <a:r>
              <a:rPr lang="tr-TR" dirty="0" err="1"/>
              <a:t>available</a:t>
            </a:r>
            <a:r>
              <a:rPr lang="tr-TR" dirty="0"/>
              <a:t> </a:t>
            </a:r>
            <a:r>
              <a:rPr lang="tr-TR" dirty="0" err="1"/>
              <a:t>inform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he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she</a:t>
            </a:r>
            <a:r>
              <a:rPr lang="tr-TR" dirty="0"/>
              <a:t> </a:t>
            </a:r>
            <a:r>
              <a:rPr lang="tr-TR" dirty="0" err="1"/>
              <a:t>continues</a:t>
            </a:r>
            <a:r>
              <a:rPr lang="tr-TR" dirty="0"/>
              <a:t>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29D61C8-7790-4033-AB6A-803464867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7" y="1674196"/>
            <a:ext cx="5413289" cy="467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14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B99B23-01CC-4440-A83B-6D222480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COUPON REPRESENTATION</a:t>
            </a:r>
          </a:p>
        </p:txBody>
      </p:sp>
      <p:pic>
        <p:nvPicPr>
          <p:cNvPr id="5" name="İçerik Yer Tutucusu 4" descr="dizüstü, telefon içeren bir resim&#10;&#10;Açıklama otomatik olarak oluşturuldu">
            <a:extLst>
              <a:ext uri="{FF2B5EF4-FFF2-40B4-BE49-F238E27FC236}">
                <a16:creationId xmlns:a16="http://schemas.microsoft.com/office/drawing/2014/main" id="{5B914F1E-D1AE-455E-8453-09E6CA422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441" y="2529941"/>
            <a:ext cx="5031233" cy="3358651"/>
          </a:xfrm>
        </p:spPr>
      </p:pic>
    </p:spTree>
    <p:extLst>
      <p:ext uri="{BB962C8B-B14F-4D97-AF65-F5344CB8AC3E}">
        <p14:creationId xmlns:p14="http://schemas.microsoft.com/office/powerpoint/2010/main" val="201178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32A1A9-B9DD-4E7A-A4BA-459AF91C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RANDOM COUPON GENERATION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15A7EE-1F81-4678-B95C-AC0C37EA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943225" cy="4024125"/>
          </a:xfrm>
        </p:spPr>
        <p:txBody>
          <a:bodyPr/>
          <a:lstStyle/>
          <a:p>
            <a:r>
              <a:rPr lang="tr-TR" dirty="0" err="1"/>
              <a:t>There</a:t>
            </a:r>
            <a:r>
              <a:rPr lang="tr-TR" dirty="0"/>
              <a:t> is a </a:t>
            </a:r>
            <a:r>
              <a:rPr lang="tr-TR" dirty="0" err="1"/>
              <a:t>producer</a:t>
            </a:r>
            <a:r>
              <a:rPr lang="tr-TR" dirty="0"/>
              <a:t> </a:t>
            </a:r>
            <a:r>
              <a:rPr lang="tr-TR" dirty="0" err="1"/>
              <a:t>thread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produces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coupons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difficulty</a:t>
            </a:r>
            <a:r>
              <a:rPr lang="tr-TR" dirty="0"/>
              <a:t> </a:t>
            </a:r>
            <a:r>
              <a:rPr lang="tr-TR" dirty="0" err="1"/>
              <a:t>range</a:t>
            </a:r>
            <a:r>
              <a:rPr lang="tr-TR" dirty="0"/>
              <a:t> [1,15] in a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seconds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</a:t>
            </a:r>
            <a:r>
              <a:rPr lang="tr-TR" dirty="0" err="1"/>
              <a:t>between</a:t>
            </a:r>
            <a:r>
              <a:rPr lang="tr-TR" dirty="0"/>
              <a:t> [1-15] </a:t>
            </a:r>
            <a:r>
              <a:rPr lang="tr-TR" dirty="0" err="1"/>
              <a:t>seconds</a:t>
            </a:r>
            <a:r>
              <a:rPr lang="tr-TR" dirty="0"/>
              <a:t>.</a:t>
            </a:r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BCC5ECD-3954-4451-B65A-D57877D5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1861842"/>
            <a:ext cx="8001623" cy="468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33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ED96BA-C364-4C3B-A42E-88879246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RANDOM </a:t>
            </a:r>
            <a:r>
              <a:rPr lang="tr-TR" dirty="0" err="1"/>
              <a:t>Tıme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A96B41-7CB0-452A-8235-25ABE2C9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3058427" cy="4024125"/>
          </a:xfrm>
        </p:spPr>
        <p:txBody>
          <a:bodyPr/>
          <a:lstStyle/>
          <a:p>
            <a:r>
              <a:rPr lang="tr-TR" dirty="0" err="1"/>
              <a:t>Tried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solving</a:t>
            </a:r>
            <a:r>
              <a:rPr lang="tr-TR" dirty="0"/>
              <a:t> time </a:t>
            </a:r>
            <a:r>
              <a:rPr lang="tr-TR" dirty="0" err="1"/>
              <a:t>fair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.</a:t>
            </a:r>
          </a:p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is </a:t>
            </a:r>
            <a:r>
              <a:rPr lang="tr-TR" dirty="0" err="1"/>
              <a:t>big</a:t>
            </a:r>
            <a:r>
              <a:rPr lang="tr-TR" dirty="0"/>
              <a:t> </a:t>
            </a:r>
            <a:r>
              <a:rPr lang="tr-TR" dirty="0" err="1"/>
              <a:t>bonus</a:t>
            </a:r>
            <a:r>
              <a:rPr lang="tr-TR" dirty="0"/>
              <a:t> time is </a:t>
            </a:r>
            <a:r>
              <a:rPr lang="tr-TR" dirty="0" err="1"/>
              <a:t>given</a:t>
            </a:r>
            <a:r>
              <a:rPr lang="tr-TR" dirty="0"/>
              <a:t>.</a:t>
            </a:r>
          </a:p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multiply</a:t>
            </a:r>
            <a:r>
              <a:rPr lang="tr-TR" dirty="0"/>
              <a:t>, </a:t>
            </a:r>
            <a:r>
              <a:rPr lang="tr-TR" dirty="0" err="1"/>
              <a:t>extra</a:t>
            </a:r>
            <a:r>
              <a:rPr lang="tr-TR" dirty="0"/>
              <a:t> time is </a:t>
            </a:r>
            <a:r>
              <a:rPr lang="tr-TR" dirty="0" err="1"/>
              <a:t>given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74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97AD14-A7E5-4183-B974-40E72F14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DEMO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06877A-425C-4F30-B779-840E7EEC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application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apk</a:t>
            </a:r>
            <a:r>
              <a:rPr lang="tr-TR" dirty="0"/>
              <a:t> link at </a:t>
            </a:r>
            <a:r>
              <a:rPr lang="tr-TR" dirty="0" err="1"/>
              <a:t>piazza</a:t>
            </a:r>
            <a:endParaRPr lang="tr-TR" dirty="0"/>
          </a:p>
          <a:p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play</a:t>
            </a:r>
            <a:r>
              <a:rPr lang="tr-TR" dirty="0"/>
              <a:t> </a:t>
            </a:r>
            <a:r>
              <a:rPr lang="tr-TR" dirty="0" err="1"/>
              <a:t>store</a:t>
            </a:r>
            <a:r>
              <a:rPr lang="tr-TR" dirty="0"/>
              <a:t> link:</a:t>
            </a:r>
          </a:p>
          <a:p>
            <a:r>
              <a:rPr lang="tr-TR" dirty="0">
                <a:hlinkClick r:id="rId2"/>
              </a:rPr>
              <a:t>https://play.google.com/store/apps/details?id=com.srknzl.couponmonster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5366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F7B1D5-0074-4318-88F3-204DD2F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Thanks</a:t>
            </a:r>
            <a:r>
              <a:rPr lang="tr-TR" dirty="0"/>
              <a:t> FOR LISTENING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FEBEF9-E29C-4546-B18D-8C517C65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Contact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Serkan Özel</a:t>
            </a:r>
          </a:p>
          <a:p>
            <a:pPr lvl="1"/>
            <a:r>
              <a:rPr lang="tr-TR" dirty="0">
                <a:hlinkClick r:id="rId2"/>
              </a:rPr>
              <a:t>serkan.ozel@boun.edu.tr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822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CA769A-CC37-4F27-A5F5-475B5677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Contents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605707-7726-485A-BD10-F5D9A62D3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 err="1">
                <a:hlinkClick r:id="rId2" action="ppaction://hlinksldjump"/>
              </a:rPr>
              <a:t>Motivation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hlinkClick r:id="rId3" action="ppaction://hlinksldjump"/>
              </a:rPr>
              <a:t>Project </a:t>
            </a:r>
            <a:r>
              <a:rPr lang="tr-TR" dirty="0" err="1">
                <a:hlinkClick r:id="rId3" action="ppaction://hlinksldjump"/>
              </a:rPr>
              <a:t>Features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hlinkClick r:id="rId4" action="ppaction://hlinksldjump"/>
              </a:rPr>
              <a:t>Source </a:t>
            </a:r>
            <a:r>
              <a:rPr lang="tr-TR" dirty="0" err="1">
                <a:hlinkClick r:id="rId4" action="ppaction://hlinksldjump"/>
              </a:rPr>
              <a:t>Code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hlinkClick r:id="rId5" action="ppaction://hlinksldjump"/>
              </a:rPr>
              <a:t>Demo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393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D21AC7-5275-46D6-B7E3-C18CE6D5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Motıvatıon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F800E6-ADD7-409A-A10D-6DD1181B2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Discount</a:t>
            </a:r>
            <a:r>
              <a:rPr lang="tr-TR" dirty="0"/>
              <a:t> </a:t>
            </a:r>
            <a:r>
              <a:rPr lang="tr-TR" dirty="0" err="1"/>
              <a:t>coupons</a:t>
            </a:r>
            <a:r>
              <a:rPr lang="tr-TR" dirty="0"/>
              <a:t> </a:t>
            </a:r>
            <a:r>
              <a:rPr lang="tr-TR" dirty="0" err="1"/>
              <a:t>app</a:t>
            </a:r>
            <a:r>
              <a:rPr lang="tr-TR" dirty="0"/>
              <a:t> </a:t>
            </a:r>
          </a:p>
          <a:p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advertisement</a:t>
            </a:r>
            <a:endParaRPr lang="tr-TR" dirty="0"/>
          </a:p>
          <a:p>
            <a:r>
              <a:rPr lang="tr-TR" dirty="0" err="1"/>
              <a:t>Compete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improving</a:t>
            </a:r>
            <a:r>
              <a:rPr lang="tr-TR" dirty="0"/>
              <a:t> </a:t>
            </a:r>
            <a:r>
              <a:rPr lang="tr-TR" dirty="0" err="1"/>
              <a:t>math</a:t>
            </a:r>
            <a:r>
              <a:rPr lang="tr-TR" dirty="0"/>
              <a:t> </a:t>
            </a:r>
            <a:r>
              <a:rPr lang="tr-TR" dirty="0" err="1"/>
              <a:t>skills</a:t>
            </a:r>
            <a:endParaRPr lang="tr-TR" dirty="0"/>
          </a:p>
          <a:p>
            <a:r>
              <a:rPr lang="tr-TR" dirty="0" err="1"/>
              <a:t>Shared</a:t>
            </a:r>
            <a:r>
              <a:rPr lang="tr-TR" dirty="0"/>
              <a:t> </a:t>
            </a:r>
            <a:r>
              <a:rPr lang="tr-TR" dirty="0" err="1"/>
              <a:t>resource</a:t>
            </a:r>
            <a:r>
              <a:rPr lang="tr-TR" dirty="0"/>
              <a:t> -&gt; </a:t>
            </a:r>
            <a:r>
              <a:rPr lang="tr-TR" dirty="0" err="1"/>
              <a:t>Coupon</a:t>
            </a:r>
            <a:r>
              <a:rPr lang="tr-TR" dirty="0"/>
              <a:t> </a:t>
            </a:r>
            <a:r>
              <a:rPr lang="tr-TR" dirty="0" err="1"/>
              <a:t>solving</a:t>
            </a:r>
            <a:r>
              <a:rPr lang="tr-TR" dirty="0"/>
              <a:t> </a:t>
            </a:r>
            <a:r>
              <a:rPr lang="tr-TR" dirty="0" err="1"/>
              <a:t>screen</a:t>
            </a:r>
            <a:endParaRPr lang="tr-TR" dirty="0"/>
          </a:p>
          <a:p>
            <a:r>
              <a:rPr lang="tr-TR" dirty="0" err="1"/>
              <a:t>Actually</a:t>
            </a:r>
            <a:r>
              <a:rPr lang="tr-TR" dirty="0"/>
              <a:t>, not a </a:t>
            </a:r>
            <a:r>
              <a:rPr lang="tr-TR" dirty="0" err="1"/>
              <a:t>game</a:t>
            </a:r>
            <a:r>
              <a:rPr lang="tr-TR" dirty="0"/>
              <a:t> but </a:t>
            </a:r>
            <a:r>
              <a:rPr lang="tr-TR" dirty="0" err="1"/>
              <a:t>involves</a:t>
            </a:r>
            <a:r>
              <a:rPr lang="tr-TR" dirty="0"/>
              <a:t> a </a:t>
            </a:r>
            <a:r>
              <a:rPr lang="tr-TR" dirty="0" err="1"/>
              <a:t>game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makes</a:t>
            </a:r>
            <a:r>
              <a:rPr lang="tr-TR" dirty="0"/>
              <a:t> it </a:t>
            </a:r>
            <a:r>
              <a:rPr lang="tr-TR" dirty="0" err="1"/>
              <a:t>fun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611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75DC2F-65EB-4608-AF9C-4AC31C71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FEATURES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86190A-799E-44A5-9367-790913E0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Coupon</a:t>
            </a:r>
            <a:r>
              <a:rPr lang="tr-TR" dirty="0"/>
              <a:t> </a:t>
            </a:r>
            <a:r>
              <a:rPr lang="tr-TR" dirty="0" err="1"/>
              <a:t>winning</a:t>
            </a:r>
            <a:r>
              <a:rPr lang="tr-TR" dirty="0"/>
              <a:t> </a:t>
            </a:r>
            <a:r>
              <a:rPr lang="tr-TR" dirty="0" err="1"/>
              <a:t>application</a:t>
            </a:r>
            <a:endParaRPr lang="tr-TR" dirty="0"/>
          </a:p>
          <a:p>
            <a:r>
              <a:rPr lang="tr-TR" dirty="0" err="1"/>
              <a:t>Gain</a:t>
            </a:r>
            <a:r>
              <a:rPr lang="tr-TR" dirty="0"/>
              <a:t> </a:t>
            </a:r>
            <a:r>
              <a:rPr lang="tr-TR" dirty="0" err="1"/>
              <a:t>coupons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scores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solving</a:t>
            </a:r>
            <a:r>
              <a:rPr lang="tr-TR" dirty="0"/>
              <a:t> </a:t>
            </a:r>
            <a:r>
              <a:rPr lang="tr-TR" dirty="0" err="1"/>
              <a:t>math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tr-TR" dirty="0"/>
          </a:p>
          <a:p>
            <a:r>
              <a:rPr lang="tr-TR" dirty="0" err="1"/>
              <a:t>Compete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others</a:t>
            </a:r>
            <a:endParaRPr lang="tr-TR" dirty="0"/>
          </a:p>
          <a:p>
            <a:r>
              <a:rPr lang="tr-TR" dirty="0" err="1"/>
              <a:t>Default</a:t>
            </a:r>
            <a:r>
              <a:rPr lang="tr-TR" dirty="0"/>
              <a:t> </a:t>
            </a:r>
            <a:r>
              <a:rPr lang="tr-TR" dirty="0" err="1"/>
              <a:t>username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name, can </a:t>
            </a:r>
            <a:r>
              <a:rPr lang="tr-TR" dirty="0" err="1"/>
              <a:t>change</a:t>
            </a:r>
            <a:endParaRPr lang="tr-TR" dirty="0"/>
          </a:p>
          <a:p>
            <a:r>
              <a:rPr lang="tr-TR" dirty="0" err="1"/>
              <a:t>Scoreboard</a:t>
            </a:r>
            <a:endParaRPr lang="tr-TR" dirty="0"/>
          </a:p>
          <a:p>
            <a:r>
              <a:rPr lang="tr-TR" dirty="0" err="1"/>
              <a:t>Coupons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win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172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76A799-F0D4-428E-8C73-10E51DD2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MENU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8449630-9E6C-466F-B944-53E8EDAAA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479" y="370659"/>
            <a:ext cx="6322242" cy="6487341"/>
          </a:xfrm>
        </p:spPr>
      </p:pic>
    </p:spTree>
    <p:extLst>
      <p:ext uri="{BB962C8B-B14F-4D97-AF65-F5344CB8AC3E}">
        <p14:creationId xmlns:p14="http://schemas.microsoft.com/office/powerpoint/2010/main" val="78136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C8E72D-34E0-4E51-A686-73FE2152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 </a:t>
            </a:r>
            <a:r>
              <a:rPr lang="tr-TR" dirty="0" err="1"/>
              <a:t>Coupon</a:t>
            </a:r>
            <a:endParaRPr lang="tr-TR" dirty="0"/>
          </a:p>
        </p:txBody>
      </p:sp>
      <p:pic>
        <p:nvPicPr>
          <p:cNvPr id="5" name="İçerik Yer Tutucusu 4" descr="kuş içeren bir resim&#10;&#10;Açıklama otomatik olarak oluşturuldu">
            <a:extLst>
              <a:ext uri="{FF2B5EF4-FFF2-40B4-BE49-F238E27FC236}">
                <a16:creationId xmlns:a16="http://schemas.microsoft.com/office/drawing/2014/main" id="{1335FCBA-571E-4DB4-ABCC-BEB3F97A5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72" y="1950085"/>
            <a:ext cx="2058856" cy="4024313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A57AA9E-BFE5-44B2-9BF4-A3FF7699342E}"/>
              </a:ext>
            </a:extLst>
          </p:cNvPr>
          <p:cNvSpPr txBox="1"/>
          <p:nvPr/>
        </p:nvSpPr>
        <p:spPr>
          <a:xfrm>
            <a:off x="3898174" y="1950085"/>
            <a:ext cx="714901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/>
              <a:t>A </a:t>
            </a:r>
            <a:r>
              <a:rPr lang="tr-TR" sz="2200" dirty="0" err="1"/>
              <a:t>coupon</a:t>
            </a:r>
            <a:r>
              <a:rPr lang="tr-TR" sz="2200" dirty="0"/>
              <a:t> </a:t>
            </a:r>
            <a:r>
              <a:rPr lang="tr-TR" sz="2200" dirty="0" err="1"/>
              <a:t>consists</a:t>
            </a:r>
            <a:r>
              <a:rPr lang="tr-TR" sz="2200" dirty="0"/>
              <a:t> of: </a:t>
            </a:r>
          </a:p>
          <a:p>
            <a:endParaRPr lang="tr-T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Coupon</a:t>
            </a:r>
            <a:r>
              <a:rPr lang="tr-TR" sz="2200" dirty="0"/>
              <a:t> </a:t>
            </a:r>
            <a:r>
              <a:rPr lang="tr-TR" sz="2200" dirty="0" err="1"/>
              <a:t>Number</a:t>
            </a:r>
            <a:r>
              <a:rPr lang="tr-TR" sz="2200" dirty="0"/>
              <a:t> -&gt; </a:t>
            </a:r>
            <a:r>
              <a:rPr lang="tr-TR" sz="2200" dirty="0" err="1"/>
              <a:t>Just</a:t>
            </a:r>
            <a:r>
              <a:rPr lang="tr-TR" sz="2200" dirty="0"/>
              <a:t> </a:t>
            </a:r>
            <a:r>
              <a:rPr lang="tr-TR" sz="2200" dirty="0" err="1"/>
              <a:t>for</a:t>
            </a:r>
            <a:r>
              <a:rPr lang="tr-TR" sz="2200" dirty="0"/>
              <a:t> </a:t>
            </a:r>
            <a:r>
              <a:rPr lang="tr-TR" sz="2200" dirty="0" err="1"/>
              <a:t>enumeration</a:t>
            </a:r>
            <a:endParaRPr lang="tr-T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Difficulty</a:t>
            </a:r>
            <a:r>
              <a:rPr lang="tr-TR" sz="2200" dirty="0"/>
              <a:t> -&gt; </a:t>
            </a:r>
            <a:r>
              <a:rPr lang="tr-TR" sz="2200" dirty="0" err="1"/>
              <a:t>From</a:t>
            </a:r>
            <a:r>
              <a:rPr lang="tr-TR" sz="2200" dirty="0"/>
              <a:t> 1 </a:t>
            </a:r>
            <a:r>
              <a:rPr lang="tr-TR" sz="2200" dirty="0" err="1"/>
              <a:t>to</a:t>
            </a:r>
            <a:r>
              <a:rPr lang="tr-TR" sz="2200" dirty="0"/>
              <a:t> 20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Coupon</a:t>
            </a:r>
            <a:r>
              <a:rPr lang="tr-TR" sz="2200" dirty="0"/>
              <a:t> </a:t>
            </a:r>
            <a:r>
              <a:rPr lang="tr-TR" sz="2200" dirty="0" err="1"/>
              <a:t>Text</a:t>
            </a:r>
            <a:r>
              <a:rPr lang="tr-TR" sz="2200" dirty="0"/>
              <a:t> -&gt; </a:t>
            </a:r>
            <a:r>
              <a:rPr lang="tr-TR" sz="2200" dirty="0" err="1"/>
              <a:t>Text</a:t>
            </a:r>
            <a:r>
              <a:rPr lang="tr-TR" sz="2200" dirty="0"/>
              <a:t> </a:t>
            </a:r>
            <a:r>
              <a:rPr lang="tr-TR" sz="2200" dirty="0" err="1"/>
              <a:t>explaining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coupon</a:t>
            </a:r>
            <a:endParaRPr lang="tr-T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Discount</a:t>
            </a:r>
            <a:r>
              <a:rPr lang="tr-TR" sz="2200" dirty="0"/>
              <a:t> -&gt; (</a:t>
            </a:r>
            <a:r>
              <a:rPr lang="tr-TR" sz="2200" dirty="0" err="1"/>
              <a:t>difficulty</a:t>
            </a:r>
            <a:r>
              <a:rPr lang="tr-TR" sz="2200" dirty="0"/>
              <a:t>*10)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For</a:t>
            </a:r>
            <a:r>
              <a:rPr lang="tr-TR" sz="2200" dirty="0"/>
              <a:t> </a:t>
            </a:r>
            <a:r>
              <a:rPr lang="tr-TR" sz="2200" dirty="0" err="1"/>
              <a:t>shoppings</a:t>
            </a:r>
            <a:r>
              <a:rPr lang="tr-TR" sz="2200" dirty="0"/>
              <a:t> </a:t>
            </a:r>
            <a:r>
              <a:rPr lang="tr-TR" sz="2200" dirty="0" err="1"/>
              <a:t>above</a:t>
            </a:r>
            <a:r>
              <a:rPr lang="tr-TR" sz="2200" dirty="0"/>
              <a:t> -&gt; (</a:t>
            </a:r>
            <a:r>
              <a:rPr lang="tr-TR" sz="2200" dirty="0" err="1"/>
              <a:t>difficulty</a:t>
            </a:r>
            <a:r>
              <a:rPr lang="tr-TR" sz="2200" dirty="0"/>
              <a:t> * 50).’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Button</a:t>
            </a:r>
            <a:r>
              <a:rPr lang="tr-TR" sz="2200" dirty="0"/>
              <a:t> </a:t>
            </a:r>
            <a:r>
              <a:rPr lang="tr-TR" sz="2200" dirty="0" err="1"/>
              <a:t>to</a:t>
            </a:r>
            <a:r>
              <a:rPr lang="tr-TR" sz="2200" dirty="0"/>
              <a:t> </a:t>
            </a:r>
            <a:r>
              <a:rPr lang="tr-TR" sz="2200" dirty="0" err="1"/>
              <a:t>attempt</a:t>
            </a:r>
            <a:r>
              <a:rPr lang="tr-TR" sz="2200" dirty="0"/>
              <a:t> </a:t>
            </a:r>
            <a:r>
              <a:rPr lang="tr-TR" sz="2200" dirty="0" err="1"/>
              <a:t>solving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coupon</a:t>
            </a:r>
            <a:r>
              <a:rPr lang="tr-TR" sz="2200" dirty="0"/>
              <a:t> problem</a:t>
            </a:r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283031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2A8208-1B60-4F9B-91B2-67C03C7F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QUESTIONS</a:t>
            </a:r>
          </a:p>
        </p:txBody>
      </p:sp>
      <p:pic>
        <p:nvPicPr>
          <p:cNvPr id="5" name="İçerik Yer Tutucusu 4" descr="ekran görüntüsü, metin içeren bir resim&#10;&#10;Açıklama otomatik olarak oluşturuldu">
            <a:extLst>
              <a:ext uri="{FF2B5EF4-FFF2-40B4-BE49-F238E27FC236}">
                <a16:creationId xmlns:a16="http://schemas.microsoft.com/office/drawing/2014/main" id="{A8FA2CA5-A2D1-4E7E-A263-04F861D2E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19" y="1035685"/>
            <a:ext cx="7482335" cy="5680075"/>
          </a:xfrm>
        </p:spPr>
      </p:pic>
    </p:spTree>
    <p:extLst>
      <p:ext uri="{BB962C8B-B14F-4D97-AF65-F5344CB8AC3E}">
        <p14:creationId xmlns:p14="http://schemas.microsoft.com/office/powerpoint/2010/main" val="292498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91D660-32FD-4AE7-BB8B-24809EB3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Toast</a:t>
            </a:r>
            <a:r>
              <a:rPr lang="tr-TR" dirty="0"/>
              <a:t> </a:t>
            </a:r>
            <a:r>
              <a:rPr lang="tr-TR" dirty="0" err="1"/>
              <a:t>Messages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D307CB-7901-4991-97A9-CA29FF0E2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160" y="2069502"/>
            <a:ext cx="5989320" cy="4024125"/>
          </a:xfrm>
        </p:spPr>
        <p:txBody>
          <a:bodyPr>
            <a:normAutofit/>
          </a:bodyPr>
          <a:lstStyle/>
          <a:p>
            <a:r>
              <a:rPr lang="tr-TR" dirty="0" err="1"/>
              <a:t>Notifications</a:t>
            </a:r>
            <a:r>
              <a:rPr lang="tr-TR" dirty="0"/>
              <a:t> </a:t>
            </a:r>
            <a:r>
              <a:rPr lang="tr-TR" dirty="0" err="1"/>
              <a:t>shown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done </a:t>
            </a:r>
            <a:r>
              <a:rPr lang="tr-TR" dirty="0" err="1"/>
              <a:t>via</a:t>
            </a:r>
            <a:r>
              <a:rPr lang="tr-TR" dirty="0"/>
              <a:t> </a:t>
            </a:r>
            <a:r>
              <a:rPr lang="tr-TR" dirty="0" err="1"/>
              <a:t>toast</a:t>
            </a:r>
            <a:r>
              <a:rPr lang="tr-TR" dirty="0"/>
              <a:t> </a:t>
            </a:r>
            <a:r>
              <a:rPr lang="tr-TR" dirty="0" err="1"/>
              <a:t>messages</a:t>
            </a:r>
            <a:r>
              <a:rPr lang="tr-TR" dirty="0"/>
              <a:t>:</a:t>
            </a:r>
          </a:p>
          <a:p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someone</a:t>
            </a:r>
            <a:r>
              <a:rPr lang="tr-TR" dirty="0"/>
              <a:t> </a:t>
            </a:r>
            <a:r>
              <a:rPr lang="tr-TR" dirty="0" err="1"/>
              <a:t>earns</a:t>
            </a:r>
            <a:r>
              <a:rPr lang="tr-TR" dirty="0"/>
              <a:t> a </a:t>
            </a:r>
            <a:r>
              <a:rPr lang="tr-TR" dirty="0" err="1"/>
              <a:t>coupon</a:t>
            </a:r>
            <a:r>
              <a:rPr lang="tr-TR" dirty="0"/>
              <a:t> -&gt;  </a:t>
            </a:r>
            <a:r>
              <a:rPr lang="tr-TR" dirty="0" err="1"/>
              <a:t>username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coupon</a:t>
            </a:r>
            <a:r>
              <a:rPr lang="tr-TR" dirty="0"/>
              <a:t> </a:t>
            </a:r>
            <a:r>
              <a:rPr lang="tr-TR" dirty="0" err="1"/>
              <a:t>difficulty</a:t>
            </a:r>
            <a:r>
              <a:rPr lang="tr-TR" dirty="0"/>
              <a:t>.</a:t>
            </a:r>
          </a:p>
          <a:p>
            <a:r>
              <a:rPr lang="tr-TR" dirty="0" err="1"/>
              <a:t>In</a:t>
            </a:r>
            <a:r>
              <a:rPr lang="tr-TR" dirty="0"/>
              <a:t> online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tab</a:t>
            </a:r>
            <a:r>
              <a:rPr lang="tr-TR" dirty="0"/>
              <a:t>, </a:t>
            </a:r>
            <a:r>
              <a:rPr lang="tr-TR" dirty="0" err="1"/>
              <a:t>refreshing</a:t>
            </a:r>
            <a:r>
              <a:rPr lang="tr-TR" dirty="0"/>
              <a:t> </a:t>
            </a:r>
            <a:r>
              <a:rPr lang="tr-TR" dirty="0" err="1"/>
              <a:t>status</a:t>
            </a:r>
            <a:r>
              <a:rPr lang="tr-TR" dirty="0"/>
              <a:t>.</a:t>
            </a:r>
          </a:p>
          <a:p>
            <a:r>
              <a:rPr lang="tr-TR" dirty="0" err="1"/>
              <a:t>Submission</a:t>
            </a:r>
            <a:r>
              <a:rPr lang="tr-TR" dirty="0"/>
              <a:t>, </a:t>
            </a:r>
            <a:r>
              <a:rPr lang="tr-TR" dirty="0" err="1"/>
              <a:t>submission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, </a:t>
            </a:r>
          </a:p>
          <a:p>
            <a:r>
              <a:rPr lang="tr-TR" dirty="0" err="1"/>
              <a:t>Username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/</a:t>
            </a:r>
            <a:r>
              <a:rPr lang="tr-TR" dirty="0" err="1"/>
              <a:t>or</a:t>
            </a:r>
            <a:r>
              <a:rPr lang="tr-TR" dirty="0"/>
              <a:t> name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result</a:t>
            </a:r>
            <a:endParaRPr lang="tr-TR" dirty="0"/>
          </a:p>
          <a:p>
            <a:r>
              <a:rPr lang="tr-TR" dirty="0"/>
              <a:t>Connect </a:t>
            </a:r>
            <a:r>
              <a:rPr lang="tr-TR" dirty="0" err="1"/>
              <a:t>button</a:t>
            </a:r>
            <a:r>
              <a:rPr lang="tr-TR" dirty="0"/>
              <a:t> -&gt; </a:t>
            </a:r>
            <a:r>
              <a:rPr lang="tr-TR" dirty="0" err="1"/>
              <a:t>Reconnecting</a:t>
            </a:r>
            <a:r>
              <a:rPr lang="tr-TR" dirty="0"/>
              <a:t> </a:t>
            </a:r>
            <a:r>
              <a:rPr lang="tr-TR" dirty="0" err="1"/>
              <a:t>result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1E32E26-54F3-42D3-921D-15905AD47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99" y="636942"/>
            <a:ext cx="4202282" cy="61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1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5FF50B-DCF9-4745-AF71-39C562DB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ONLINE PEOPLE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693051A-8B05-4C6D-91F8-368F57C47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89" y="337039"/>
            <a:ext cx="7005711" cy="6427761"/>
          </a:xfrm>
        </p:spPr>
      </p:pic>
    </p:spTree>
    <p:extLst>
      <p:ext uri="{BB962C8B-B14F-4D97-AF65-F5344CB8AC3E}">
        <p14:creationId xmlns:p14="http://schemas.microsoft.com/office/powerpoint/2010/main" val="466373992"/>
      </p:ext>
    </p:extLst>
  </p:cSld>
  <p:clrMapOvr>
    <a:masterClrMapping/>
  </p:clrMapOvr>
</p:sld>
</file>

<file path=ppt/theme/theme1.xml><?xml version="1.0" encoding="utf-8"?>
<a:theme xmlns:a="http://schemas.openxmlformats.org/drawingml/2006/main" name="Uçak İz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TM04033937[[fn=Uçak İzi]]</Template>
  <TotalTime>106</TotalTime>
  <Words>370</Words>
  <Application>Microsoft Office PowerPoint</Application>
  <PresentationFormat>Geniş ekran</PresentationFormat>
  <Paragraphs>71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Comic Sans MS</vt:lpstr>
      <vt:lpstr>Uçak İzi</vt:lpstr>
      <vt:lpstr>Coupon Monster</vt:lpstr>
      <vt:lpstr>Contents</vt:lpstr>
      <vt:lpstr>Motıvatıon</vt:lpstr>
      <vt:lpstr>Project FEATURES</vt:lpstr>
      <vt:lpstr>MENU</vt:lpstr>
      <vt:lpstr>A Coupon</vt:lpstr>
      <vt:lpstr>QUESTIONS</vt:lpstr>
      <vt:lpstr>Toast Messages</vt:lpstr>
      <vt:lpstr>ONLINE PEOPLE</vt:lpstr>
      <vt:lpstr>SOURCE CODE- BACKEND</vt:lpstr>
      <vt:lpstr>LOCK</vt:lpstr>
      <vt:lpstr>COUPON REPRESENTATION</vt:lpstr>
      <vt:lpstr>RANDOM COUPON GENERATION</vt:lpstr>
      <vt:lpstr>RANDOM Tıme</vt:lpstr>
      <vt:lpstr>DEMO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Coupon Monster</dc:title>
  <dc:creator>Serkan Özel</dc:creator>
  <cp:lastModifiedBy>Serkan Özel</cp:lastModifiedBy>
  <cp:revision>12</cp:revision>
  <dcterms:created xsi:type="dcterms:W3CDTF">2019-12-04T17:27:14Z</dcterms:created>
  <dcterms:modified xsi:type="dcterms:W3CDTF">2019-12-05T10:18:17Z</dcterms:modified>
</cp:coreProperties>
</file>