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lay.google.com/store/apps/details?id=com.srknzl.couponmons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erkan.ozel@boun.edu.t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86696C-9111-427C-9850-57B1762B4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C000"/>
                </a:solidFill>
                <a:latin typeface="Comic Sans MS" panose="030F0702030302020204" pitchFamily="66" charset="0"/>
                <a:ea typeface="STHupo" panose="020B0503020204020204" pitchFamily="2" charset="-122"/>
              </a:rPr>
              <a:t>Coupon</a:t>
            </a:r>
            <a:r>
              <a:rPr lang="tr-TR" dirty="0">
                <a:solidFill>
                  <a:srgbClr val="FFC000"/>
                </a:solidFill>
                <a:latin typeface="Comic Sans MS" panose="030F0702030302020204" pitchFamily="66" charset="0"/>
                <a:ea typeface="STHupo" panose="020B0503020204020204" pitchFamily="2" charset="-122"/>
              </a:rPr>
              <a:t> Monster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F8AF076-0304-4741-98C9-7C9C2B26A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tr-TR" dirty="0" err="1"/>
              <a:t>Cmpe</a:t>
            </a:r>
            <a:r>
              <a:rPr lang="tr-TR" dirty="0"/>
              <a:t> 436 </a:t>
            </a:r>
            <a:r>
              <a:rPr lang="tr-TR" dirty="0" err="1"/>
              <a:t>Term</a:t>
            </a:r>
            <a:r>
              <a:rPr lang="tr-TR" dirty="0"/>
              <a:t> Project</a:t>
            </a:r>
          </a:p>
          <a:p>
            <a:pPr algn="ctr"/>
            <a:r>
              <a:rPr lang="tr-TR" dirty="0"/>
              <a:t>Serkan Özel</a:t>
            </a:r>
          </a:p>
        </p:txBody>
      </p:sp>
    </p:spTree>
    <p:extLst>
      <p:ext uri="{BB962C8B-B14F-4D97-AF65-F5344CB8AC3E}">
        <p14:creationId xmlns:p14="http://schemas.microsoft.com/office/powerpoint/2010/main" val="165825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F1D41-9A0E-4969-B0A6-C4F6D8BE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4373"/>
            <a:ext cx="10439400" cy="1293028"/>
          </a:xfrm>
        </p:spPr>
        <p:txBody>
          <a:bodyPr/>
          <a:lstStyle/>
          <a:p>
            <a:pPr algn="ctr"/>
            <a:r>
              <a:rPr lang="tr-TR" dirty="0"/>
              <a:t>SOURCE CODE- BACKEND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2FC3E9-AB78-4E51-9202-E1914E72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tr-TR" dirty="0"/>
              <a:t>Server </a:t>
            </a:r>
            <a:r>
              <a:rPr lang="tr-TR" dirty="0" err="1"/>
              <a:t>starts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.</a:t>
            </a:r>
          </a:p>
          <a:p>
            <a:r>
              <a:rPr lang="tr-TR" dirty="0"/>
              <a:t>Server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:</a:t>
            </a:r>
          </a:p>
          <a:p>
            <a:r>
              <a:rPr lang="tr-TR" dirty="0"/>
              <a:t>1-Broadcast</a:t>
            </a:r>
          </a:p>
          <a:p>
            <a:r>
              <a:rPr lang="tr-TR" dirty="0"/>
              <a:t>2-Broadcast</a:t>
            </a:r>
          </a:p>
          <a:p>
            <a:r>
              <a:rPr lang="tr-TR" dirty="0"/>
              <a:t>3-Single</a:t>
            </a:r>
          </a:p>
          <a:p>
            <a:r>
              <a:rPr lang="tr-TR" dirty="0"/>
              <a:t>4-Single</a:t>
            </a:r>
          </a:p>
          <a:p>
            <a:r>
              <a:rPr lang="tr-TR" dirty="0"/>
              <a:t>5-Broadcast</a:t>
            </a:r>
          </a:p>
          <a:p>
            <a:r>
              <a:rPr lang="tr-TR" dirty="0"/>
              <a:t>6-Single</a:t>
            </a:r>
          </a:p>
          <a:p>
            <a:r>
              <a:rPr lang="tr-TR" dirty="0"/>
              <a:t>7,8,9-Single</a:t>
            </a:r>
          </a:p>
          <a:p>
            <a:endParaRPr lang="tr-TR" dirty="0"/>
          </a:p>
        </p:txBody>
      </p:sp>
      <p:pic>
        <p:nvPicPr>
          <p:cNvPr id="5" name="Resim 4" descr="telefon içeren bir resim&#10;&#10;Açıklama otomatik olarak oluşturuldu">
            <a:extLst>
              <a:ext uri="{FF2B5EF4-FFF2-40B4-BE49-F238E27FC236}">
                <a16:creationId xmlns:a16="http://schemas.microsoft.com/office/drawing/2014/main" id="{C1DCADBC-0A6E-428E-A743-FE7B1636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99" y="2754404"/>
            <a:ext cx="6253048" cy="36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501A3-B7D2-4CB0-AD10-06C08EEF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764373"/>
            <a:ext cx="10696575" cy="1293028"/>
          </a:xfrm>
        </p:spPr>
        <p:txBody>
          <a:bodyPr/>
          <a:lstStyle/>
          <a:p>
            <a:pPr algn="ctr"/>
            <a:r>
              <a:rPr lang="tr-TR" dirty="0"/>
              <a:t>LOCK As </a:t>
            </a:r>
            <a:r>
              <a:rPr lang="tr-TR" dirty="0" err="1"/>
              <a:t>BıNARY</a:t>
            </a:r>
            <a:r>
              <a:rPr lang="tr-TR" dirty="0"/>
              <a:t> SEMAPHORE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3FA6B8-0A6A-43BE-A497-30EA0A43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47" y="2194560"/>
            <a:ext cx="4287253" cy="4024125"/>
          </a:xfrm>
        </p:spPr>
        <p:txBody>
          <a:bodyPr>
            <a:normAutofit/>
          </a:bodyPr>
          <a:lstStyle/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coupon</a:t>
            </a:r>
            <a:r>
              <a:rPr lang="tr-TR" dirty="0"/>
              <a:t> has a </a:t>
            </a:r>
            <a:r>
              <a:rPr lang="tr-TR" dirty="0" err="1"/>
              <a:t>lock</a:t>
            </a:r>
            <a:r>
              <a:rPr lang="tr-TR" dirty="0"/>
              <a:t> </a:t>
            </a:r>
            <a:r>
              <a:rPr lang="tr-TR" dirty="0" err="1"/>
              <a:t>associated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it.</a:t>
            </a:r>
          </a:p>
          <a:p>
            <a:r>
              <a:rPr lang="tr-TR" dirty="0" err="1"/>
              <a:t>Frontend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a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acquire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of a </a:t>
            </a:r>
            <a:r>
              <a:rPr lang="tr-TR" dirty="0" err="1"/>
              <a:t>coupon</a:t>
            </a:r>
            <a:r>
              <a:rPr lang="tr-TR" dirty="0"/>
              <a:t>.</a:t>
            </a:r>
          </a:p>
          <a:p>
            <a:r>
              <a:rPr lang="tr-TR" dirty="0"/>
              <a:t>No </a:t>
            </a:r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a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a lot.</a:t>
            </a:r>
          </a:p>
          <a:p>
            <a:r>
              <a:rPr lang="tr-TR" dirty="0" err="1"/>
              <a:t>Instead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inform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continues</a:t>
            </a:r>
            <a:r>
              <a:rPr lang="tr-TR" dirty="0"/>
              <a:t>.</a:t>
            </a:r>
          </a:p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true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B12EC9-D4FC-4A96-8627-D4377B75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616"/>
            <a:ext cx="7115482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B99B23-01CC-4440-A83B-6D222480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764373"/>
            <a:ext cx="10334625" cy="1293028"/>
          </a:xfrm>
        </p:spPr>
        <p:txBody>
          <a:bodyPr/>
          <a:lstStyle/>
          <a:p>
            <a:pPr algn="ctr"/>
            <a:r>
              <a:rPr lang="tr-TR" dirty="0"/>
              <a:t>COUPON REPRESENTATION</a:t>
            </a:r>
          </a:p>
        </p:txBody>
      </p:sp>
      <p:pic>
        <p:nvPicPr>
          <p:cNvPr id="5" name="İçerik Yer Tutucusu 4" descr="dizüstü, telefon içeren bir resim&#10;&#10;Açıklama otomatik olarak oluşturuldu">
            <a:extLst>
              <a:ext uri="{FF2B5EF4-FFF2-40B4-BE49-F238E27FC236}">
                <a16:creationId xmlns:a16="http://schemas.microsoft.com/office/drawing/2014/main" id="{5B914F1E-D1AE-455E-8453-09E6CA422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916" y="2387066"/>
            <a:ext cx="5031233" cy="3358651"/>
          </a:xfrm>
        </p:spPr>
      </p:pic>
    </p:spTree>
    <p:extLst>
      <p:ext uri="{BB962C8B-B14F-4D97-AF65-F5344CB8AC3E}">
        <p14:creationId xmlns:p14="http://schemas.microsoft.com/office/powerpoint/2010/main" val="201178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32A1A9-B9DD-4E7A-A4BA-459AF91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COUPON GENERATION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15A7EE-1F81-4678-B95C-AC0C37EA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43225" cy="4024125"/>
          </a:xfrm>
        </p:spPr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producer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produces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difficulty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[1,15] in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seconds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between</a:t>
            </a:r>
            <a:r>
              <a:rPr lang="tr-TR" dirty="0"/>
              <a:t> [1-15] </a:t>
            </a:r>
            <a:r>
              <a:rPr lang="tr-TR" dirty="0" err="1"/>
              <a:t>seconds</a:t>
            </a:r>
            <a:r>
              <a:rPr lang="tr-TR" dirty="0"/>
              <a:t>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BCC5ECD-3954-4451-B65A-D57877D5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61842"/>
            <a:ext cx="8001623" cy="46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ED96BA-C364-4C3B-A42E-88879246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</a:t>
            </a:r>
            <a:r>
              <a:rPr lang="tr-TR" dirty="0" err="1"/>
              <a:t>Tıme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A96B41-7CB0-452A-8235-25ABE2C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058427" cy="4024125"/>
          </a:xfrm>
        </p:spPr>
        <p:txBody>
          <a:bodyPr/>
          <a:lstStyle/>
          <a:p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time </a:t>
            </a:r>
            <a:r>
              <a:rPr lang="tr-TR" dirty="0" err="1"/>
              <a:t>fair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result’s</a:t>
            </a:r>
            <a:r>
              <a:rPr lang="tr-TR" dirty="0"/>
              <a:t> 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big</a:t>
            </a:r>
            <a:r>
              <a:rPr lang="tr-TR" dirty="0"/>
              <a:t>, </a:t>
            </a:r>
            <a:r>
              <a:rPr lang="tr-TR" dirty="0" err="1"/>
              <a:t>bonus</a:t>
            </a:r>
            <a:r>
              <a:rPr lang="tr-TR" dirty="0"/>
              <a:t> time is </a:t>
            </a:r>
            <a:r>
              <a:rPr lang="tr-TR" dirty="0" err="1"/>
              <a:t>given</a:t>
            </a:r>
            <a:r>
              <a:rPr lang="tr-TR" dirty="0"/>
              <a:t>.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multiply</a:t>
            </a:r>
            <a:r>
              <a:rPr lang="tr-TR" dirty="0"/>
              <a:t>, </a:t>
            </a:r>
            <a:r>
              <a:rPr lang="tr-TR" dirty="0" err="1"/>
              <a:t>extra</a:t>
            </a:r>
            <a:r>
              <a:rPr lang="tr-TR" dirty="0"/>
              <a:t> time is </a:t>
            </a:r>
            <a:r>
              <a:rPr lang="tr-TR" dirty="0" err="1"/>
              <a:t>given</a:t>
            </a:r>
            <a:r>
              <a:rPr lang="tr-TR" dirty="0"/>
              <a:t>.</a:t>
            </a:r>
          </a:p>
        </p:txBody>
      </p:sp>
      <p:pic>
        <p:nvPicPr>
          <p:cNvPr id="5" name="Resim 4" descr="ekran görüntüsü, telefon, tablo içeren bir resim&#10;&#10;Açıklama otomatik olarak oluşturuldu">
            <a:extLst>
              <a:ext uri="{FF2B5EF4-FFF2-40B4-BE49-F238E27FC236}">
                <a16:creationId xmlns:a16="http://schemas.microsoft.com/office/drawing/2014/main" id="{8FC87946-6C35-44D9-B040-53CF6EB3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581" y="2194559"/>
            <a:ext cx="7922495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7AD14-A7E5-4183-B974-40E72F14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6877A-425C-4F30-B779-840E7EEC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693160" cy="4024125"/>
          </a:xfrm>
        </p:spPr>
        <p:txBody>
          <a:bodyPr/>
          <a:lstStyle/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apk</a:t>
            </a:r>
            <a:r>
              <a:rPr lang="tr-TR" dirty="0"/>
              <a:t> link at </a:t>
            </a:r>
            <a:r>
              <a:rPr lang="tr-TR" dirty="0" err="1"/>
              <a:t>piazza</a:t>
            </a:r>
            <a:endParaRPr lang="tr-TR" dirty="0"/>
          </a:p>
          <a:p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link:</a:t>
            </a:r>
          </a:p>
          <a:p>
            <a:r>
              <a:rPr lang="tr-TR" dirty="0">
                <a:hlinkClick r:id="rId2"/>
              </a:rPr>
              <a:t>https://play.google.com/store/apps/details?id=com.srknzl.couponmonster</a:t>
            </a: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D251F35-6170-41CE-BD5A-9139A7FE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7401"/>
            <a:ext cx="4979699" cy="45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6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7B1D5-0074-4318-88F3-204DD2F7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764373"/>
            <a:ext cx="10215880" cy="1293028"/>
          </a:xfrm>
        </p:spPr>
        <p:txBody>
          <a:bodyPr/>
          <a:lstStyle/>
          <a:p>
            <a:pPr algn="ctr"/>
            <a:r>
              <a:rPr lang="tr-TR" dirty="0" err="1"/>
              <a:t>Thanks</a:t>
            </a:r>
            <a:r>
              <a:rPr lang="tr-TR" dirty="0"/>
              <a:t>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EBEF9-E29C-4546-B18D-8C517C65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Contact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Serkan Özel</a:t>
            </a:r>
          </a:p>
          <a:p>
            <a:pPr lvl="1"/>
            <a:r>
              <a:rPr lang="tr-TR" dirty="0">
                <a:hlinkClick r:id="rId2"/>
              </a:rPr>
              <a:t>serkan.ozel@boun.edu.tr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82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A769A-CC37-4F27-A5F5-475B5677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605707-7726-485A-BD10-F5D9A62D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err="1">
                <a:hlinkClick r:id="rId2" action="ppaction://hlinksldjump"/>
              </a:rPr>
              <a:t>Motivation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3" action="ppaction://hlinksldjump"/>
              </a:rPr>
              <a:t>Project </a:t>
            </a:r>
            <a:r>
              <a:rPr lang="tr-TR" dirty="0" err="1">
                <a:hlinkClick r:id="rId3" action="ppaction://hlinksldjump"/>
              </a:rPr>
              <a:t>Features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4" action="ppaction://hlinksldjump"/>
              </a:rPr>
              <a:t>Source </a:t>
            </a:r>
            <a:r>
              <a:rPr lang="tr-TR" dirty="0" err="1">
                <a:hlinkClick r:id="rId4" action="ppaction://hlinksldjump"/>
              </a:rPr>
              <a:t>Code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5" action="ppaction://hlinksldjump"/>
              </a:rPr>
              <a:t>Demo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93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21AC7-5275-46D6-B7E3-C18CE6D5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Motıvatıon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F800E6-ADD7-409A-A10D-6DD1181B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Discount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</a:p>
          <a:p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advertisement</a:t>
            </a:r>
            <a:endParaRPr lang="tr-TR" dirty="0"/>
          </a:p>
          <a:p>
            <a:r>
              <a:rPr lang="tr-TR" dirty="0" err="1"/>
              <a:t>Compete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improving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skills</a:t>
            </a:r>
            <a:endParaRPr lang="tr-TR" dirty="0"/>
          </a:p>
          <a:p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resource</a:t>
            </a:r>
            <a:r>
              <a:rPr lang="tr-TR" dirty="0"/>
              <a:t> -&gt; </a:t>
            </a:r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screen</a:t>
            </a:r>
            <a:endParaRPr lang="tr-TR" dirty="0"/>
          </a:p>
          <a:p>
            <a:r>
              <a:rPr lang="tr-TR" dirty="0" err="1"/>
              <a:t>Actually</a:t>
            </a:r>
            <a:r>
              <a:rPr lang="tr-TR" dirty="0"/>
              <a:t>, not a </a:t>
            </a:r>
            <a:r>
              <a:rPr lang="tr-TR" dirty="0" err="1"/>
              <a:t>game</a:t>
            </a:r>
            <a:r>
              <a:rPr lang="tr-TR" dirty="0"/>
              <a:t> but </a:t>
            </a:r>
            <a:r>
              <a:rPr lang="tr-TR" dirty="0" err="1"/>
              <a:t>involves</a:t>
            </a:r>
            <a:r>
              <a:rPr lang="tr-TR" dirty="0"/>
              <a:t> a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it </a:t>
            </a:r>
            <a:r>
              <a:rPr lang="tr-TR" dirty="0" err="1"/>
              <a:t>fun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611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5DC2F-65EB-4608-AF9C-4AC31C7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86190A-799E-44A5-9367-790913E0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endParaRPr lang="tr-TR" dirty="0"/>
          </a:p>
          <a:p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r>
              <a:rPr lang="tr-TR" dirty="0" err="1"/>
              <a:t>Compete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others</a:t>
            </a:r>
            <a:endParaRPr lang="tr-TR" dirty="0"/>
          </a:p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name, can </a:t>
            </a:r>
            <a:r>
              <a:rPr lang="tr-TR" dirty="0" err="1"/>
              <a:t>change</a:t>
            </a:r>
            <a:endParaRPr lang="tr-TR" dirty="0"/>
          </a:p>
          <a:p>
            <a:r>
              <a:rPr lang="tr-TR" dirty="0" err="1"/>
              <a:t>Scoreboard</a:t>
            </a:r>
            <a:endParaRPr lang="tr-TR" dirty="0"/>
          </a:p>
          <a:p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17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76A799-F0D4-428E-8C73-10E51DD2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MENU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8449630-9E6C-466F-B944-53E8EDAA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79" y="370659"/>
            <a:ext cx="6322242" cy="6487341"/>
          </a:xfrm>
        </p:spPr>
      </p:pic>
    </p:spTree>
    <p:extLst>
      <p:ext uri="{BB962C8B-B14F-4D97-AF65-F5344CB8AC3E}">
        <p14:creationId xmlns:p14="http://schemas.microsoft.com/office/powerpoint/2010/main" val="7813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C8E72D-34E0-4E51-A686-73FE215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Coupon</a:t>
            </a:r>
            <a:endParaRPr lang="tr-TR" dirty="0"/>
          </a:p>
        </p:txBody>
      </p:sp>
      <p:pic>
        <p:nvPicPr>
          <p:cNvPr id="5" name="İçerik Yer Tutucusu 4" descr="kuş içeren bir resim&#10;&#10;Açıklama otomatik olarak oluşturuldu">
            <a:extLst>
              <a:ext uri="{FF2B5EF4-FFF2-40B4-BE49-F238E27FC236}">
                <a16:creationId xmlns:a16="http://schemas.microsoft.com/office/drawing/2014/main" id="{1335FCBA-571E-4DB4-ABCC-BEB3F97A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72" y="1950085"/>
            <a:ext cx="2058856" cy="402431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A57AA9E-BFE5-44B2-9BF4-A3FF7699342E}"/>
              </a:ext>
            </a:extLst>
          </p:cNvPr>
          <p:cNvSpPr txBox="1"/>
          <p:nvPr/>
        </p:nvSpPr>
        <p:spPr>
          <a:xfrm>
            <a:off x="3898174" y="1950085"/>
            <a:ext cx="71490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A </a:t>
            </a: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consists</a:t>
            </a:r>
            <a:r>
              <a:rPr lang="tr-TR" sz="2200" dirty="0"/>
              <a:t> of: </a:t>
            </a:r>
          </a:p>
          <a:p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Number</a:t>
            </a:r>
            <a:r>
              <a:rPr lang="tr-TR" sz="2200" dirty="0"/>
              <a:t> -&gt; </a:t>
            </a:r>
            <a:r>
              <a:rPr lang="tr-TR" sz="2200" dirty="0" err="1"/>
              <a:t>Just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enumeration</a:t>
            </a: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Difficulty</a:t>
            </a:r>
            <a:r>
              <a:rPr lang="tr-TR" sz="2200" dirty="0"/>
              <a:t> -&gt; </a:t>
            </a:r>
            <a:r>
              <a:rPr lang="tr-TR" sz="2200" dirty="0" err="1"/>
              <a:t>From</a:t>
            </a:r>
            <a:r>
              <a:rPr lang="tr-TR" sz="2200" dirty="0"/>
              <a:t> 1 </a:t>
            </a:r>
            <a:r>
              <a:rPr lang="tr-TR" sz="2200" dirty="0" err="1"/>
              <a:t>to</a:t>
            </a:r>
            <a:r>
              <a:rPr lang="tr-TR" sz="2200" dirty="0"/>
              <a:t> 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Text</a:t>
            </a:r>
            <a:r>
              <a:rPr lang="tr-TR" sz="2200" dirty="0"/>
              <a:t> -&gt; </a:t>
            </a:r>
            <a:r>
              <a:rPr lang="tr-TR" sz="2200" dirty="0" err="1"/>
              <a:t>Text</a:t>
            </a:r>
            <a:r>
              <a:rPr lang="tr-TR" sz="2200" dirty="0"/>
              <a:t> </a:t>
            </a:r>
            <a:r>
              <a:rPr lang="tr-TR" sz="2200" dirty="0" err="1"/>
              <a:t>explaining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coupon</a:t>
            </a:r>
            <a:endParaRPr lang="tr-T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Discount</a:t>
            </a:r>
            <a:r>
              <a:rPr lang="tr-TR" sz="2200" dirty="0"/>
              <a:t> -&gt; (</a:t>
            </a:r>
            <a:r>
              <a:rPr lang="tr-TR" sz="2200" dirty="0" err="1"/>
              <a:t>difficulty</a:t>
            </a:r>
            <a:r>
              <a:rPr lang="tr-TR" sz="2200" dirty="0"/>
              <a:t>*10)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shoppings</a:t>
            </a:r>
            <a:r>
              <a:rPr lang="tr-TR" sz="2200" dirty="0"/>
              <a:t> </a:t>
            </a:r>
            <a:r>
              <a:rPr lang="tr-TR" sz="2200" dirty="0" err="1"/>
              <a:t>above</a:t>
            </a:r>
            <a:r>
              <a:rPr lang="tr-TR" sz="2200" dirty="0"/>
              <a:t> -&gt; (</a:t>
            </a:r>
            <a:r>
              <a:rPr lang="tr-TR" sz="2200" dirty="0" err="1"/>
              <a:t>difficulty</a:t>
            </a:r>
            <a:r>
              <a:rPr lang="tr-TR" sz="2200" dirty="0"/>
              <a:t> * 50).’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Button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attempt</a:t>
            </a:r>
            <a:r>
              <a:rPr lang="tr-TR" sz="2200" dirty="0"/>
              <a:t> </a:t>
            </a:r>
            <a:r>
              <a:rPr lang="tr-TR" sz="2200" dirty="0" err="1"/>
              <a:t>solving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coupon</a:t>
            </a:r>
            <a:r>
              <a:rPr lang="tr-TR" sz="2200" dirty="0"/>
              <a:t> problem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83031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A8208-1B60-4F9B-91B2-67C03C7F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QUESTIONS</a:t>
            </a:r>
          </a:p>
        </p:txBody>
      </p:sp>
      <p:pic>
        <p:nvPicPr>
          <p:cNvPr id="5" name="İçerik Yer Tutucusu 4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A8FA2CA5-A2D1-4E7E-A263-04F861D2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19" y="1035685"/>
            <a:ext cx="7482335" cy="5680075"/>
          </a:xfrm>
        </p:spPr>
      </p:pic>
    </p:spTree>
    <p:extLst>
      <p:ext uri="{BB962C8B-B14F-4D97-AF65-F5344CB8AC3E}">
        <p14:creationId xmlns:p14="http://schemas.microsoft.com/office/powerpoint/2010/main" val="292498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91D660-32FD-4AE7-BB8B-24809EB3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Toast</a:t>
            </a:r>
            <a:r>
              <a:rPr lang="tr-TR" dirty="0"/>
              <a:t> </a:t>
            </a:r>
            <a:r>
              <a:rPr lang="tr-TR" dirty="0" err="1"/>
              <a:t>Messages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D307CB-7901-4991-97A9-CA29FF0E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160" y="2069502"/>
            <a:ext cx="5989320" cy="4024125"/>
          </a:xfrm>
        </p:spPr>
        <p:txBody>
          <a:bodyPr>
            <a:normAutofit/>
          </a:bodyPr>
          <a:lstStyle/>
          <a:p>
            <a:r>
              <a:rPr lang="tr-TR" dirty="0" err="1"/>
              <a:t>Notifications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toast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:</a:t>
            </a:r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someone</a:t>
            </a:r>
            <a:r>
              <a:rPr lang="tr-TR" dirty="0"/>
              <a:t> </a:t>
            </a:r>
            <a:r>
              <a:rPr lang="tr-TR" dirty="0" err="1"/>
              <a:t>earns</a:t>
            </a:r>
            <a:r>
              <a:rPr lang="tr-TR" dirty="0"/>
              <a:t> a </a:t>
            </a:r>
            <a:r>
              <a:rPr lang="tr-TR" dirty="0" err="1"/>
              <a:t>coupon</a:t>
            </a:r>
            <a:r>
              <a:rPr lang="tr-TR" dirty="0"/>
              <a:t> -&gt;  </a:t>
            </a:r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difficulty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online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tab</a:t>
            </a:r>
            <a:r>
              <a:rPr lang="tr-TR" dirty="0"/>
              <a:t>, </a:t>
            </a:r>
            <a:r>
              <a:rPr lang="tr-TR" dirty="0" err="1"/>
              <a:t>refreshing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.</a:t>
            </a:r>
          </a:p>
          <a:p>
            <a:r>
              <a:rPr lang="tr-TR" dirty="0" err="1"/>
              <a:t>Submission</a:t>
            </a:r>
            <a:r>
              <a:rPr lang="tr-TR" dirty="0"/>
              <a:t>, </a:t>
            </a:r>
            <a:r>
              <a:rPr lang="tr-TR" dirty="0" err="1"/>
              <a:t>submission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</a:t>
            </a:r>
          </a:p>
          <a:p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name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result</a:t>
            </a:r>
            <a:endParaRPr lang="tr-TR" dirty="0"/>
          </a:p>
          <a:p>
            <a:r>
              <a:rPr lang="tr-TR" dirty="0"/>
              <a:t>Connect </a:t>
            </a:r>
            <a:r>
              <a:rPr lang="tr-TR" dirty="0" err="1"/>
              <a:t>button</a:t>
            </a:r>
            <a:r>
              <a:rPr lang="tr-TR" dirty="0"/>
              <a:t> -&gt; </a:t>
            </a:r>
            <a:r>
              <a:rPr lang="tr-TR" dirty="0" err="1"/>
              <a:t>Reconnecting</a:t>
            </a:r>
            <a:r>
              <a:rPr lang="tr-TR" dirty="0"/>
              <a:t> </a:t>
            </a:r>
            <a:r>
              <a:rPr lang="tr-TR" dirty="0" err="1"/>
              <a:t>result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1E32E26-54F3-42D3-921D-15905AD4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99" y="636942"/>
            <a:ext cx="4202282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FF50B-DCF9-4745-AF71-39C562D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PEOPLE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693051A-8B05-4C6D-91F8-368F57C4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9" y="337039"/>
            <a:ext cx="7005711" cy="6427761"/>
          </a:xfrm>
        </p:spPr>
      </p:pic>
    </p:spTree>
    <p:extLst>
      <p:ext uri="{BB962C8B-B14F-4D97-AF65-F5344CB8AC3E}">
        <p14:creationId xmlns:p14="http://schemas.microsoft.com/office/powerpoint/2010/main" val="466373992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293</TotalTime>
  <Words>383</Words>
  <Application>Microsoft Office PowerPoint</Application>
  <PresentationFormat>Geniş ekran</PresentationFormat>
  <Paragraphs>72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Comic Sans MS</vt:lpstr>
      <vt:lpstr>Uçak İzi</vt:lpstr>
      <vt:lpstr>Coupon Monster</vt:lpstr>
      <vt:lpstr>Contents</vt:lpstr>
      <vt:lpstr>Motıvatıon</vt:lpstr>
      <vt:lpstr>Project FEATURES</vt:lpstr>
      <vt:lpstr>MENU</vt:lpstr>
      <vt:lpstr>A Coupon</vt:lpstr>
      <vt:lpstr>QUESTIONS</vt:lpstr>
      <vt:lpstr>Toast Messages</vt:lpstr>
      <vt:lpstr>ONLINE PEOPLE</vt:lpstr>
      <vt:lpstr>SOURCE CODE- BACKEND</vt:lpstr>
      <vt:lpstr>LOCK As BıNARY SEMAPHORE</vt:lpstr>
      <vt:lpstr>COUPON REPRESENTATION</vt:lpstr>
      <vt:lpstr>RANDOM COUPON GENERATION</vt:lpstr>
      <vt:lpstr>RANDOM Tıme</vt:lpstr>
      <vt:lpstr>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Monster</dc:title>
  <dc:creator>Serkan Özel</dc:creator>
  <cp:lastModifiedBy>Serkan Özel</cp:lastModifiedBy>
  <cp:revision>13</cp:revision>
  <dcterms:created xsi:type="dcterms:W3CDTF">2019-12-04T17:27:14Z</dcterms:created>
  <dcterms:modified xsi:type="dcterms:W3CDTF">2019-12-05T20:55:52Z</dcterms:modified>
</cp:coreProperties>
</file>