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0" r:id="rId19"/>
    <p:sldId id="271" r:id="rId20"/>
    <p:sldId id="275" r:id="rId21"/>
    <p:sldId id="276" r:id="rId22"/>
    <p:sldId id="278"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8F607-3635-45FB-A4B8-93D60A033CF0}" v="16" dt="2021-06-25T15:19:37.804"/>
    <p1510:client id="{89329FD5-F6B9-4D6E-8DBC-D3601D2F2A0A}" v="2645" dt="2021-06-26T17:35:57.472"/>
    <p1510:client id="{F414BE11-535E-4852-A422-D022974619C2}" v="77" dt="2021-06-26T17:49:5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djan Ognjanovic" userId="e005914c90cd3da5" providerId="Windows Live" clId="Web-{F414BE11-535E-4852-A422-D022974619C2}"/>
    <pc:docChg chg="addSld modSld">
      <pc:chgData name="Srdjan Ognjanovic" userId="e005914c90cd3da5" providerId="Windows Live" clId="Web-{F414BE11-535E-4852-A422-D022974619C2}" dt="2021-06-26T17:49:57.159" v="39" actId="20577"/>
      <pc:docMkLst>
        <pc:docMk/>
      </pc:docMkLst>
      <pc:sldChg chg="modSp new">
        <pc:chgData name="Srdjan Ognjanovic" userId="e005914c90cd3da5" providerId="Windows Live" clId="Web-{F414BE11-535E-4852-A422-D022974619C2}" dt="2021-06-26T17:49:57.159" v="39" actId="20577"/>
        <pc:sldMkLst>
          <pc:docMk/>
          <pc:sldMk cId="577181416" sldId="278"/>
        </pc:sldMkLst>
        <pc:spChg chg="mod">
          <ac:chgData name="Srdjan Ognjanovic" userId="e005914c90cd3da5" providerId="Windows Live" clId="Web-{F414BE11-535E-4852-A422-D022974619C2}" dt="2021-06-26T17:48:15.703" v="14" actId="20577"/>
          <ac:spMkLst>
            <pc:docMk/>
            <pc:sldMk cId="577181416" sldId="278"/>
            <ac:spMk id="2" creationId="{52260301-5B94-4710-905C-324F4D1484E7}"/>
          </ac:spMkLst>
        </pc:spChg>
        <pc:spChg chg="mod">
          <ac:chgData name="Srdjan Ognjanovic" userId="e005914c90cd3da5" providerId="Windows Live" clId="Web-{F414BE11-535E-4852-A422-D022974619C2}" dt="2021-06-26T17:49:57.159" v="39" actId="20577"/>
          <ac:spMkLst>
            <pc:docMk/>
            <pc:sldMk cId="577181416" sldId="278"/>
            <ac:spMk id="3" creationId="{5BECD4FA-D576-46CB-A7E0-1370A73ED7E6}"/>
          </ac:spMkLst>
        </pc:spChg>
      </pc:sldChg>
    </pc:docChg>
  </pc:docChgLst>
  <pc:docChgLst>
    <pc:chgData name="Srdjan Ognjanovic" userId="e005914c90cd3da5" providerId="Windows Live" clId="Web-{1288F607-3635-45FB-A4B8-93D60A033CF0}"/>
    <pc:docChg chg="addSld delSld modSld addMainMaster delMainMaster">
      <pc:chgData name="Srdjan Ognjanovic" userId="e005914c90cd3da5" providerId="Windows Live" clId="Web-{1288F607-3635-45FB-A4B8-93D60A033CF0}" dt="2021-06-25T15:19:46.992" v="27"/>
      <pc:docMkLst>
        <pc:docMk/>
      </pc:docMkLst>
      <pc:sldChg chg="addSp delSp modSp del mod setBg setClrOvrMap">
        <pc:chgData name="Srdjan Ognjanovic" userId="e005914c90cd3da5" providerId="Windows Live" clId="Web-{1288F607-3635-45FB-A4B8-93D60A033CF0}" dt="2021-06-25T15:18:39.834" v="13"/>
        <pc:sldMkLst>
          <pc:docMk/>
          <pc:sldMk cId="109857222" sldId="256"/>
        </pc:sldMkLst>
        <pc:spChg chg="mod ord">
          <ac:chgData name="Srdjan Ognjanovic" userId="e005914c90cd3da5" providerId="Windows Live" clId="Web-{1288F607-3635-45FB-A4B8-93D60A033CF0}" dt="2021-06-25T15:18:15.802" v="12"/>
          <ac:spMkLst>
            <pc:docMk/>
            <pc:sldMk cId="109857222" sldId="256"/>
            <ac:spMk id="2" creationId="{00000000-0000-0000-0000-000000000000}"/>
          </ac:spMkLst>
        </pc:spChg>
        <pc:spChg chg="mod ord">
          <ac:chgData name="Srdjan Ognjanovic" userId="e005914c90cd3da5" providerId="Windows Live" clId="Web-{1288F607-3635-45FB-A4B8-93D60A033CF0}" dt="2021-06-25T15:18:15.802" v="12"/>
          <ac:spMkLst>
            <pc:docMk/>
            <pc:sldMk cId="109857222" sldId="256"/>
            <ac:spMk id="3" creationId="{00000000-0000-0000-0000-000000000000}"/>
          </ac:spMkLst>
        </pc:spChg>
        <pc:spChg chg="add mod">
          <ac:chgData name="Srdjan Ognjanovic" userId="e005914c90cd3da5" providerId="Windows Live" clId="Web-{1288F607-3635-45FB-A4B8-93D60A033CF0}" dt="2021-06-25T15:18:15.802" v="12"/>
          <ac:spMkLst>
            <pc:docMk/>
            <pc:sldMk cId="109857222" sldId="256"/>
            <ac:spMk id="5" creationId="{7728DF7B-A881-4855-A40A-837D0F1E145A}"/>
          </ac:spMkLst>
        </pc:spChg>
        <pc:spChg chg="add del">
          <ac:chgData name="Srdjan Ognjanovic" userId="e005914c90cd3da5" providerId="Windows Live" clId="Web-{1288F607-3635-45FB-A4B8-93D60A033CF0}" dt="2021-06-25T15:18:05.708" v="7"/>
          <ac:spMkLst>
            <pc:docMk/>
            <pc:sldMk cId="109857222" sldId="256"/>
            <ac:spMk id="7" creationId="{87CC2527-562A-4F69-B487-4371E5B243E7}"/>
          </ac:spMkLst>
        </pc:spChg>
        <pc:spChg chg="add del">
          <ac:chgData name="Srdjan Ognjanovic" userId="e005914c90cd3da5" providerId="Windows Live" clId="Web-{1288F607-3635-45FB-A4B8-93D60A033CF0}" dt="2021-06-25T15:18:08.802" v="9"/>
          <ac:spMkLst>
            <pc:docMk/>
            <pc:sldMk cId="109857222" sldId="256"/>
            <ac:spMk id="9" creationId="{0671A8AE-40A1-4631-A6B8-581AFF065482}"/>
          </ac:spMkLst>
        </pc:spChg>
        <pc:spChg chg="add del">
          <ac:chgData name="Srdjan Ognjanovic" userId="e005914c90cd3da5" providerId="Windows Live" clId="Web-{1288F607-3635-45FB-A4B8-93D60A033CF0}" dt="2021-06-25T15:18:03.021" v="5"/>
          <ac:spMkLst>
            <pc:docMk/>
            <pc:sldMk cId="109857222" sldId="256"/>
            <ac:spMk id="10" creationId="{94714483-7072-431F-9DBE-87F44E4D44BC}"/>
          </ac:spMkLst>
        </pc:spChg>
        <pc:spChg chg="add del">
          <ac:chgData name="Srdjan Ognjanovic" userId="e005914c90cd3da5" providerId="Windows Live" clId="Web-{1288F607-3635-45FB-A4B8-93D60A033CF0}" dt="2021-06-25T15:18:08.802" v="9"/>
          <ac:spMkLst>
            <pc:docMk/>
            <pc:sldMk cId="109857222" sldId="256"/>
            <ac:spMk id="11" creationId="{AB58EF07-17C2-48CF-ABB0-EEF1F17CB8F0}"/>
          </ac:spMkLst>
        </pc:spChg>
        <pc:spChg chg="add del">
          <ac:chgData name="Srdjan Ognjanovic" userId="e005914c90cd3da5" providerId="Windows Live" clId="Web-{1288F607-3635-45FB-A4B8-93D60A033CF0}" dt="2021-06-25T15:18:03.021" v="5"/>
          <ac:spMkLst>
            <pc:docMk/>
            <pc:sldMk cId="109857222" sldId="256"/>
            <ac:spMk id="12" creationId="{495892E1-F4A5-4991-AC52-4F417B14A2A2}"/>
          </ac:spMkLst>
        </pc:spChg>
        <pc:spChg chg="add del">
          <ac:chgData name="Srdjan Ognjanovic" userId="e005914c90cd3da5" providerId="Windows Live" clId="Web-{1288F607-3635-45FB-A4B8-93D60A033CF0}" dt="2021-06-25T15:18:08.802" v="9"/>
          <ac:spMkLst>
            <pc:docMk/>
            <pc:sldMk cId="109857222" sldId="256"/>
            <ac:spMk id="13" creationId="{AF2F604E-43BE-4DC3-B983-E071523364F8}"/>
          </ac:spMkLst>
        </pc:spChg>
        <pc:spChg chg="add del">
          <ac:chgData name="Srdjan Ognjanovic" userId="e005914c90cd3da5" providerId="Windows Live" clId="Web-{1288F607-3635-45FB-A4B8-93D60A033CF0}" dt="2021-06-25T15:18:15.786" v="11"/>
          <ac:spMkLst>
            <pc:docMk/>
            <pc:sldMk cId="109857222" sldId="256"/>
            <ac:spMk id="15" creationId="{71B2258F-86CA-4D4D-8270-BC05FCDEBFB3}"/>
          </ac:spMkLst>
        </pc:spChg>
        <pc:spChg chg="add del">
          <ac:chgData name="Srdjan Ognjanovic" userId="e005914c90cd3da5" providerId="Windows Live" clId="Web-{1288F607-3635-45FB-A4B8-93D60A033CF0}" dt="2021-06-25T15:18:08.802" v="9"/>
          <ac:spMkLst>
            <pc:docMk/>
            <pc:sldMk cId="109857222" sldId="256"/>
            <ac:spMk id="16" creationId="{08C9B587-E65E-4B52-B37C-ABEBB6E87928}"/>
          </ac:spMkLst>
        </pc:spChg>
        <pc:spChg chg="add">
          <ac:chgData name="Srdjan Ognjanovic" userId="e005914c90cd3da5" providerId="Windows Live" clId="Web-{1288F607-3635-45FB-A4B8-93D60A033CF0}" dt="2021-06-25T15:18:15.802" v="12"/>
          <ac:spMkLst>
            <pc:docMk/>
            <pc:sldMk cId="109857222" sldId="256"/>
            <ac:spMk id="17" creationId="{E91DC736-0EF8-4F87-9146-EBF1D2EE4D3D}"/>
          </ac:spMkLst>
        </pc:spChg>
        <pc:spChg chg="add">
          <ac:chgData name="Srdjan Ognjanovic" userId="e005914c90cd3da5" providerId="Windows Live" clId="Web-{1288F607-3635-45FB-A4B8-93D60A033CF0}" dt="2021-06-25T15:18:15.802" v="12"/>
          <ac:spMkLst>
            <pc:docMk/>
            <pc:sldMk cId="109857222" sldId="256"/>
            <ac:spMk id="18" creationId="{097CD68E-23E3-4007-8847-CD0944C4F7BE}"/>
          </ac:spMkLst>
        </pc:spChg>
        <pc:spChg chg="add">
          <ac:chgData name="Srdjan Ognjanovic" userId="e005914c90cd3da5" providerId="Windows Live" clId="Web-{1288F607-3635-45FB-A4B8-93D60A033CF0}" dt="2021-06-25T15:18:15.802" v="12"/>
          <ac:spMkLst>
            <pc:docMk/>
            <pc:sldMk cId="109857222" sldId="256"/>
            <ac:spMk id="19" creationId="{AF2F604E-43BE-4DC3-B983-E071523364F8}"/>
          </ac:spMkLst>
        </pc:spChg>
        <pc:spChg chg="add">
          <ac:chgData name="Srdjan Ognjanovic" userId="e005914c90cd3da5" providerId="Windows Live" clId="Web-{1288F607-3635-45FB-A4B8-93D60A033CF0}" dt="2021-06-25T15:18:15.802" v="12"/>
          <ac:spMkLst>
            <pc:docMk/>
            <pc:sldMk cId="109857222" sldId="256"/>
            <ac:spMk id="20" creationId="{08C9B587-E65E-4B52-B37C-ABEBB6E87928}"/>
          </ac:spMkLst>
        </pc:spChg>
        <pc:spChg chg="add del">
          <ac:chgData name="Srdjan Ognjanovic" userId="e005914c90cd3da5" providerId="Windows Live" clId="Web-{1288F607-3635-45FB-A4B8-93D60A033CF0}" dt="2021-06-25T15:18:03.021" v="5"/>
          <ac:spMkLst>
            <pc:docMk/>
            <pc:sldMk cId="109857222" sldId="256"/>
            <ac:spMk id="22" creationId="{E2683E3F-F855-4549-84F8-42064EC0F247}"/>
          </ac:spMkLst>
        </pc:spChg>
        <pc:spChg chg="add del">
          <ac:chgData name="Srdjan Ognjanovic" userId="e005914c90cd3da5" providerId="Windows Live" clId="Web-{1288F607-3635-45FB-A4B8-93D60A033CF0}" dt="2021-06-25T15:18:03.021" v="5"/>
          <ac:spMkLst>
            <pc:docMk/>
            <pc:sldMk cId="109857222" sldId="256"/>
            <ac:spMk id="30" creationId="{832F3179-0CD5-40C8-9939-D8355006F7BA}"/>
          </ac:spMkLst>
        </pc:spChg>
        <pc:grpChg chg="add del">
          <ac:chgData name="Srdjan Ognjanovic" userId="e005914c90cd3da5" providerId="Windows Live" clId="Web-{1288F607-3635-45FB-A4B8-93D60A033CF0}" dt="2021-06-25T15:18:03.021" v="5"/>
          <ac:grpSpMkLst>
            <pc:docMk/>
            <pc:sldMk cId="109857222" sldId="256"/>
            <ac:grpSpMk id="14" creationId="{ACF597F8-76AA-44FA-8E6A-06223B66C0DD}"/>
          </ac:grpSpMkLst>
        </pc:grpChg>
        <pc:grpChg chg="add del">
          <ac:chgData name="Srdjan Ognjanovic" userId="e005914c90cd3da5" providerId="Windows Live" clId="Web-{1288F607-3635-45FB-A4B8-93D60A033CF0}" dt="2021-06-25T15:18:03.021" v="5"/>
          <ac:grpSpMkLst>
            <pc:docMk/>
            <pc:sldMk cId="109857222" sldId="256"/>
            <ac:grpSpMk id="24" creationId="{8FC90B1E-0223-4440-AF22-8F32F6F0C7D2}"/>
          </ac:grpSpMkLst>
        </pc:grpChg>
        <pc:grpChg chg="add del">
          <ac:chgData name="Srdjan Ognjanovic" userId="e005914c90cd3da5" providerId="Windows Live" clId="Web-{1288F607-3635-45FB-A4B8-93D60A033CF0}" dt="2021-06-25T15:18:03.021" v="5"/>
          <ac:grpSpMkLst>
            <pc:docMk/>
            <pc:sldMk cId="109857222" sldId="256"/>
            <ac:grpSpMk id="32" creationId="{11CE155D-684B-4F5E-B835-C52765E310E7}"/>
          </ac:grpSpMkLst>
        </pc:grpChg>
        <pc:picChg chg="add mod ord">
          <ac:chgData name="Srdjan Ognjanovic" userId="e005914c90cd3da5" providerId="Windows Live" clId="Web-{1288F607-3635-45FB-A4B8-93D60A033CF0}" dt="2021-06-25T15:18:15.802" v="12"/>
          <ac:picMkLst>
            <pc:docMk/>
            <pc:sldMk cId="109857222" sldId="256"/>
            <ac:picMk id="4" creationId="{92DDC4B9-EF52-4728-8C39-8B46B4627F5A}"/>
          </ac:picMkLst>
        </pc:picChg>
        <pc:cxnChg chg="add del">
          <ac:chgData name="Srdjan Ognjanovic" userId="e005914c90cd3da5" providerId="Windows Live" clId="Web-{1288F607-3635-45FB-A4B8-93D60A033CF0}" dt="2021-06-25T15:18:05.708" v="7"/>
          <ac:cxnSpMkLst>
            <pc:docMk/>
            <pc:sldMk cId="109857222" sldId="256"/>
            <ac:cxnSpMk id="8" creationId="{BCDAEC91-5BCE-4B55-9CC0-43EF94CB734B}"/>
          </ac:cxnSpMkLst>
        </pc:cxnChg>
      </pc:sldChg>
      <pc:sldChg chg="addSp delSp modSp new mod setBg modClrScheme chgLayout">
        <pc:chgData name="Srdjan Ognjanovic" userId="e005914c90cd3da5" providerId="Windows Live" clId="Web-{1288F607-3635-45FB-A4B8-93D60A033CF0}" dt="2021-06-25T15:19:46.992" v="27"/>
        <pc:sldMkLst>
          <pc:docMk/>
          <pc:sldMk cId="618870987" sldId="256"/>
        </pc:sldMkLst>
        <pc:spChg chg="mod ord">
          <ac:chgData name="Srdjan Ognjanovic" userId="e005914c90cd3da5" providerId="Windows Live" clId="Web-{1288F607-3635-45FB-A4B8-93D60A033CF0}" dt="2021-06-25T15:19:46.992" v="27"/>
          <ac:spMkLst>
            <pc:docMk/>
            <pc:sldMk cId="618870987" sldId="256"/>
            <ac:spMk id="2" creationId="{DDFD9463-9D9F-4730-8BBA-0F3540330DC0}"/>
          </ac:spMkLst>
        </pc:spChg>
        <pc:spChg chg="mod ord">
          <ac:chgData name="Srdjan Ognjanovic" userId="e005914c90cd3da5" providerId="Windows Live" clId="Web-{1288F607-3635-45FB-A4B8-93D60A033CF0}" dt="2021-06-25T15:19:46.992" v="27"/>
          <ac:spMkLst>
            <pc:docMk/>
            <pc:sldMk cId="618870987" sldId="256"/>
            <ac:spMk id="3" creationId="{AF77DAAE-B68E-42FF-B604-B2934852DFEC}"/>
          </ac:spMkLst>
        </pc:spChg>
        <pc:spChg chg="add del mod">
          <ac:chgData name="Srdjan Ognjanovic" userId="e005914c90cd3da5" providerId="Windows Live" clId="Web-{1288F607-3635-45FB-A4B8-93D60A033CF0}" dt="2021-06-25T15:19:37.804" v="25"/>
          <ac:spMkLst>
            <pc:docMk/>
            <pc:sldMk cId="618870987" sldId="256"/>
            <ac:spMk id="5" creationId="{2B33A75E-60E9-4276-990C-A03714C51ABF}"/>
          </ac:spMkLst>
        </pc:spChg>
        <pc:spChg chg="add del">
          <ac:chgData name="Srdjan Ognjanovic" userId="e005914c90cd3da5" providerId="Windows Live" clId="Web-{1288F607-3635-45FB-A4B8-93D60A033CF0}" dt="2021-06-25T15:19:37.117" v="22"/>
          <ac:spMkLst>
            <pc:docMk/>
            <pc:sldMk cId="618870987" sldId="256"/>
            <ac:spMk id="7" creationId="{92E6BC6C-4A83-4551-8FFE-1708120A6795}"/>
          </ac:spMkLst>
        </pc:spChg>
        <pc:spChg chg="add">
          <ac:chgData name="Srdjan Ognjanovic" userId="e005914c90cd3da5" providerId="Windows Live" clId="Web-{1288F607-3635-45FB-A4B8-93D60A033CF0}" dt="2021-06-25T15:19:46.992" v="27"/>
          <ac:spMkLst>
            <pc:docMk/>
            <pc:sldMk cId="618870987" sldId="256"/>
            <ac:spMk id="8" creationId="{5DAEFD87-3A2E-4E00-A08F-8AA383344A10}"/>
          </ac:spMkLst>
        </pc:spChg>
        <pc:spChg chg="add del">
          <ac:chgData name="Srdjan Ognjanovic" userId="e005914c90cd3da5" providerId="Windows Live" clId="Web-{1288F607-3635-45FB-A4B8-93D60A033CF0}" dt="2021-06-25T15:19:33.132" v="20"/>
          <ac:spMkLst>
            <pc:docMk/>
            <pc:sldMk cId="618870987" sldId="256"/>
            <ac:spMk id="10" creationId="{275D6C10-B5A7-4715-803E-0501C9C2CC21}"/>
          </ac:spMkLst>
        </pc:spChg>
        <pc:spChg chg="add del">
          <ac:chgData name="Srdjan Ognjanovic" userId="e005914c90cd3da5" providerId="Windows Live" clId="Web-{1288F607-3635-45FB-A4B8-93D60A033CF0}" dt="2021-06-25T15:19:37.117" v="22"/>
          <ac:spMkLst>
            <pc:docMk/>
            <pc:sldMk cId="618870987" sldId="256"/>
            <ac:spMk id="12" creationId="{EFA9B6C6-A247-48A8-9A1C-1E36FA9456B5}"/>
          </ac:spMkLst>
        </pc:spChg>
        <pc:spChg chg="add">
          <ac:chgData name="Srdjan Ognjanovic" userId="e005914c90cd3da5" providerId="Windows Live" clId="Web-{1288F607-3635-45FB-A4B8-93D60A033CF0}" dt="2021-06-25T15:19:46.992" v="27"/>
          <ac:spMkLst>
            <pc:docMk/>
            <pc:sldMk cId="618870987" sldId="256"/>
            <ac:spMk id="22" creationId="{D30C927F-C97D-4AE7-B465-BD22384CE0E3}"/>
          </ac:spMkLst>
        </pc:spChg>
        <pc:grpChg chg="add">
          <ac:chgData name="Srdjan Ognjanovic" userId="e005914c90cd3da5" providerId="Windows Live" clId="Web-{1288F607-3635-45FB-A4B8-93D60A033CF0}" dt="2021-06-25T15:19:46.992" v="27"/>
          <ac:grpSpMkLst>
            <pc:docMk/>
            <pc:sldMk cId="618870987" sldId="256"/>
            <ac:grpSpMk id="6" creationId="{26C66EAF-98D6-4615-8CA0-821CEA7D4ECD}"/>
          </ac:grpSpMkLst>
        </pc:grpChg>
        <pc:grpChg chg="add del">
          <ac:chgData name="Srdjan Ognjanovic" userId="e005914c90cd3da5" providerId="Windows Live" clId="Web-{1288F607-3635-45FB-A4B8-93D60A033CF0}" dt="2021-06-25T15:19:37.117" v="22"/>
          <ac:grpSpMkLst>
            <pc:docMk/>
            <pc:sldMk cId="618870987" sldId="256"/>
            <ac:grpSpMk id="14" creationId="{E15EAE4E-5508-44B8-B920-1B8BA1D20EE1}"/>
          </ac:grpSpMkLst>
        </pc:grpChg>
        <pc:picChg chg="add del mod">
          <ac:chgData name="Srdjan Ognjanovic" userId="e005914c90cd3da5" providerId="Windows Live" clId="Web-{1288F607-3635-45FB-A4B8-93D60A033CF0}" dt="2021-06-25T15:19:37.804" v="26"/>
          <ac:picMkLst>
            <pc:docMk/>
            <pc:sldMk cId="618870987" sldId="256"/>
            <ac:picMk id="4" creationId="{BABEB23D-ACDA-45E3-A51B-0E40C7784F22}"/>
          </ac:picMkLst>
        </pc:picChg>
        <pc:cxnChg chg="add del">
          <ac:chgData name="Srdjan Ognjanovic" userId="e005914c90cd3da5" providerId="Windows Live" clId="Web-{1288F607-3635-45FB-A4B8-93D60A033CF0}" dt="2021-06-25T15:19:37.117" v="22"/>
          <ac:cxnSpMkLst>
            <pc:docMk/>
            <pc:sldMk cId="618870987" sldId="256"/>
            <ac:cxnSpMk id="19" creationId="{56020367-4FD5-4596-8E10-C5F095CD8DBF}"/>
          </ac:cxnSpMkLst>
        </pc:cxnChg>
      </pc:sldChg>
      <pc:sldMasterChg chg="del delSldLayout">
        <pc:chgData name="Srdjan Ognjanovic" userId="e005914c90cd3da5" providerId="Windows Live" clId="Web-{1288F607-3635-45FB-A4B8-93D60A033CF0}" dt="2021-06-25T15:19:46.992" v="27"/>
        <pc:sldMasterMkLst>
          <pc:docMk/>
          <pc:sldMasterMk cId="2460954070" sldId="2147483660"/>
        </pc:sldMasterMkLst>
        <pc:sldLayoutChg chg="del">
          <pc:chgData name="Srdjan Ognjanovic" userId="e005914c90cd3da5" providerId="Windows Live" clId="Web-{1288F607-3635-45FB-A4B8-93D60A033CF0}" dt="2021-06-25T15:19:46.992" v="27"/>
          <pc:sldLayoutMkLst>
            <pc:docMk/>
            <pc:sldMasterMk cId="2460954070" sldId="2147483660"/>
            <pc:sldLayoutMk cId="2385387890" sldId="2147483661"/>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949138452" sldId="2147483662"/>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2591524520" sldId="2147483663"/>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1203092039" sldId="2147483664"/>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733172339" sldId="2147483665"/>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210312558" sldId="2147483666"/>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146388984" sldId="2147483667"/>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171841454" sldId="2147483668"/>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1718958274" sldId="2147483669"/>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2202905451" sldId="2147483670"/>
          </pc:sldLayoutMkLst>
        </pc:sldLayoutChg>
        <pc:sldLayoutChg chg="del">
          <pc:chgData name="Srdjan Ognjanovic" userId="e005914c90cd3da5" providerId="Windows Live" clId="Web-{1288F607-3635-45FB-A4B8-93D60A033CF0}" dt="2021-06-25T15:19:46.992" v="27"/>
          <pc:sldLayoutMkLst>
            <pc:docMk/>
            <pc:sldMasterMk cId="2460954070" sldId="2147483660"/>
            <pc:sldLayoutMk cId="3479445657" sldId="2147483671"/>
          </pc:sldLayoutMkLst>
        </pc:sldLayoutChg>
      </pc:sldMasterChg>
      <pc:sldMasterChg chg="add addSldLayout">
        <pc:chgData name="Srdjan Ognjanovic" userId="e005914c90cd3da5" providerId="Windows Live" clId="Web-{1288F607-3635-45FB-A4B8-93D60A033CF0}" dt="2021-06-25T15:19:46.992" v="27"/>
        <pc:sldMasterMkLst>
          <pc:docMk/>
          <pc:sldMasterMk cId="112725944" sldId="2147483737"/>
        </pc:sldMasterMkLst>
        <pc:sldLayoutChg chg="add">
          <pc:chgData name="Srdjan Ognjanovic" userId="e005914c90cd3da5" providerId="Windows Live" clId="Web-{1288F607-3635-45FB-A4B8-93D60A033CF0}" dt="2021-06-25T15:19:46.992" v="27"/>
          <pc:sldLayoutMkLst>
            <pc:docMk/>
            <pc:sldMasterMk cId="112725944" sldId="2147483737"/>
            <pc:sldLayoutMk cId="2953024514" sldId="2147483726"/>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2255135705" sldId="2147483727"/>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267879691" sldId="2147483728"/>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35691285" sldId="2147483729"/>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322896279" sldId="2147483730"/>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903809425" sldId="2147483731"/>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388789631" sldId="2147483732"/>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3217486178" sldId="2147483733"/>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4162919112" sldId="2147483734"/>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1239977267" sldId="2147483735"/>
          </pc:sldLayoutMkLst>
        </pc:sldLayoutChg>
        <pc:sldLayoutChg chg="add">
          <pc:chgData name="Srdjan Ognjanovic" userId="e005914c90cd3da5" providerId="Windows Live" clId="Web-{1288F607-3635-45FB-A4B8-93D60A033CF0}" dt="2021-06-25T15:19:46.992" v="27"/>
          <pc:sldLayoutMkLst>
            <pc:docMk/>
            <pc:sldMasterMk cId="112725944" sldId="2147483737"/>
            <pc:sldLayoutMk cId="2042157407" sldId="2147483736"/>
          </pc:sldLayoutMkLst>
        </pc:sldLayoutChg>
      </pc:sldMasterChg>
    </pc:docChg>
  </pc:docChgLst>
  <pc:docChgLst>
    <pc:chgData name="Srdjan Ognjanovic" userId="e005914c90cd3da5" providerId="Windows Live" clId="Web-{89329FD5-F6B9-4D6E-8DBC-D3601D2F2A0A}"/>
    <pc:docChg chg="addSld delSld modSld sldOrd">
      <pc:chgData name="Srdjan Ognjanovic" userId="e005914c90cd3da5" providerId="Windows Live" clId="Web-{89329FD5-F6B9-4D6E-8DBC-D3601D2F2A0A}" dt="2021-06-26T17:35:57.472" v="1381" actId="1076"/>
      <pc:docMkLst>
        <pc:docMk/>
      </pc:docMkLst>
      <pc:sldChg chg="addSp delSp modSp">
        <pc:chgData name="Srdjan Ognjanovic" userId="e005914c90cd3da5" providerId="Windows Live" clId="Web-{89329FD5-F6B9-4D6E-8DBC-D3601D2F2A0A}" dt="2021-06-26T17:35:57.472" v="1381" actId="1076"/>
        <pc:sldMkLst>
          <pc:docMk/>
          <pc:sldMk cId="618870987" sldId="256"/>
        </pc:sldMkLst>
        <pc:spChg chg="mod">
          <ac:chgData name="Srdjan Ognjanovic" userId="e005914c90cd3da5" providerId="Windows Live" clId="Web-{89329FD5-F6B9-4D6E-8DBC-D3601D2F2A0A}" dt="2021-06-26T17:31:29.670" v="1343" actId="20577"/>
          <ac:spMkLst>
            <pc:docMk/>
            <pc:sldMk cId="618870987" sldId="256"/>
            <ac:spMk id="2" creationId="{DDFD9463-9D9F-4730-8BBA-0F3540330DC0}"/>
          </ac:spMkLst>
        </pc:spChg>
        <pc:spChg chg="mod">
          <ac:chgData name="Srdjan Ognjanovic" userId="e005914c90cd3da5" providerId="Windows Live" clId="Web-{89329FD5-F6B9-4D6E-8DBC-D3601D2F2A0A}" dt="2021-06-26T10:15:21.401" v="13" actId="20577"/>
          <ac:spMkLst>
            <pc:docMk/>
            <pc:sldMk cId="618870987" sldId="256"/>
            <ac:spMk id="3" creationId="{AF77DAAE-B68E-42FF-B604-B2934852DFEC}"/>
          </ac:spMkLst>
        </pc:spChg>
        <pc:picChg chg="add del mod">
          <ac:chgData name="Srdjan Ognjanovic" userId="e005914c90cd3da5" providerId="Windows Live" clId="Web-{89329FD5-F6B9-4D6E-8DBC-D3601D2F2A0A}" dt="2021-06-26T17:32:24.234" v="1345"/>
          <ac:picMkLst>
            <pc:docMk/>
            <pc:sldMk cId="618870987" sldId="256"/>
            <ac:picMk id="4" creationId="{CEE89982-7CA2-42CB-A143-BBB29FB7687B}"/>
          </ac:picMkLst>
        </pc:picChg>
        <pc:picChg chg="add mod">
          <ac:chgData name="Srdjan Ognjanovic" userId="e005914c90cd3da5" providerId="Windows Live" clId="Web-{89329FD5-F6B9-4D6E-8DBC-D3601D2F2A0A}" dt="2021-06-26T17:35:03.502" v="1365" actId="1076"/>
          <ac:picMkLst>
            <pc:docMk/>
            <pc:sldMk cId="618870987" sldId="256"/>
            <ac:picMk id="5" creationId="{E79E1B30-4228-444E-8D3D-21D15854E929}"/>
          </ac:picMkLst>
        </pc:picChg>
        <pc:picChg chg="add mod">
          <ac:chgData name="Srdjan Ognjanovic" userId="e005914c90cd3da5" providerId="Windows Live" clId="Web-{89329FD5-F6B9-4D6E-8DBC-D3601D2F2A0A}" dt="2021-06-26T17:35:52.409" v="1379" actId="1076"/>
          <ac:picMkLst>
            <pc:docMk/>
            <pc:sldMk cId="618870987" sldId="256"/>
            <ac:picMk id="7" creationId="{66A38DAC-42BC-4827-A1D2-DA13ED4CD67C}"/>
          </ac:picMkLst>
        </pc:picChg>
        <pc:picChg chg="add mod">
          <ac:chgData name="Srdjan Ognjanovic" userId="e005914c90cd3da5" providerId="Windows Live" clId="Web-{89329FD5-F6B9-4D6E-8DBC-D3601D2F2A0A}" dt="2021-06-26T17:35:57.472" v="1381" actId="1076"/>
          <ac:picMkLst>
            <pc:docMk/>
            <pc:sldMk cId="618870987" sldId="256"/>
            <ac:picMk id="10" creationId="{DF872D22-1A11-461A-A8F3-42312BC70A3A}"/>
          </ac:picMkLst>
        </pc:picChg>
      </pc:sldChg>
      <pc:sldChg chg="addSp modSp new mod modClrScheme chgLayout">
        <pc:chgData name="Srdjan Ognjanovic" userId="e005914c90cd3da5" providerId="Windows Live" clId="Web-{89329FD5-F6B9-4D6E-8DBC-D3601D2F2A0A}" dt="2021-06-26T17:26:56.822" v="1282" actId="20577"/>
        <pc:sldMkLst>
          <pc:docMk/>
          <pc:sldMk cId="248791852" sldId="257"/>
        </pc:sldMkLst>
        <pc:spChg chg="mod ord">
          <ac:chgData name="Srdjan Ognjanovic" userId="e005914c90cd3da5" providerId="Windows Live" clId="Web-{89329FD5-F6B9-4D6E-8DBC-D3601D2F2A0A}" dt="2021-06-26T15:46:59.646" v="219"/>
          <ac:spMkLst>
            <pc:docMk/>
            <pc:sldMk cId="248791852" sldId="257"/>
            <ac:spMk id="2" creationId="{B2AECBEC-45D0-4E26-9C51-11F2CBE18285}"/>
          </ac:spMkLst>
        </pc:spChg>
        <pc:spChg chg="mod ord">
          <ac:chgData name="Srdjan Ognjanovic" userId="e005914c90cd3da5" providerId="Windows Live" clId="Web-{89329FD5-F6B9-4D6E-8DBC-D3601D2F2A0A}" dt="2021-06-26T16:15:49.019" v="737" actId="20577"/>
          <ac:spMkLst>
            <pc:docMk/>
            <pc:sldMk cId="248791852" sldId="257"/>
            <ac:spMk id="3" creationId="{051CB581-5DD9-4A07-AAE6-970BBC84441D}"/>
          </ac:spMkLst>
        </pc:spChg>
        <pc:spChg chg="add mod ord">
          <ac:chgData name="Srdjan Ognjanovic" userId="e005914c90cd3da5" providerId="Windows Live" clId="Web-{89329FD5-F6B9-4D6E-8DBC-D3601D2F2A0A}" dt="2021-06-26T17:26:56.822" v="1282" actId="20577"/>
          <ac:spMkLst>
            <pc:docMk/>
            <pc:sldMk cId="248791852" sldId="257"/>
            <ac:spMk id="4" creationId="{9EED1B97-7D64-4A40-9C59-7BAB5E7F2B5A}"/>
          </ac:spMkLst>
        </pc:spChg>
      </pc:sldChg>
      <pc:sldChg chg="addSp delSp modSp add mod replId setBg">
        <pc:chgData name="Srdjan Ognjanovic" userId="e005914c90cd3da5" providerId="Windows Live" clId="Web-{89329FD5-F6B9-4D6E-8DBC-D3601D2F2A0A}" dt="2021-06-26T16:10:40.920" v="670" actId="20577"/>
        <pc:sldMkLst>
          <pc:docMk/>
          <pc:sldMk cId="952438153" sldId="258"/>
        </pc:sldMkLst>
        <pc:spChg chg="del mod">
          <ac:chgData name="Srdjan Ognjanovic" userId="e005914c90cd3da5" providerId="Windows Live" clId="Web-{89329FD5-F6B9-4D6E-8DBC-D3601D2F2A0A}" dt="2021-06-26T15:51:23.872" v="287"/>
          <ac:spMkLst>
            <pc:docMk/>
            <pc:sldMk cId="952438153" sldId="258"/>
            <ac:spMk id="2" creationId="{B2AECBEC-45D0-4E26-9C51-11F2CBE18285}"/>
          </ac:spMkLst>
        </pc:spChg>
        <pc:spChg chg="del">
          <ac:chgData name="Srdjan Ognjanovic" userId="e005914c90cd3da5" providerId="Windows Live" clId="Web-{89329FD5-F6B9-4D6E-8DBC-D3601D2F2A0A}" dt="2021-06-26T15:50:44.590" v="283"/>
          <ac:spMkLst>
            <pc:docMk/>
            <pc:sldMk cId="952438153" sldId="258"/>
            <ac:spMk id="3" creationId="{051CB581-5DD9-4A07-AAE6-970BBC84441D}"/>
          </ac:spMkLst>
        </pc:spChg>
        <pc:spChg chg="add">
          <ac:chgData name="Srdjan Ognjanovic" userId="e005914c90cd3da5" providerId="Windows Live" clId="Web-{89329FD5-F6B9-4D6E-8DBC-D3601D2F2A0A}" dt="2021-06-26T15:51:04.762" v="286"/>
          <ac:spMkLst>
            <pc:docMk/>
            <pc:sldMk cId="952438153" sldId="258"/>
            <ac:spMk id="6" creationId="{A37F6730-8F76-4239-8CBA-B914B02A75AB}"/>
          </ac:spMkLst>
        </pc:spChg>
        <pc:spChg chg="add del">
          <ac:chgData name="Srdjan Ognjanovic" userId="e005914c90cd3da5" providerId="Windows Live" clId="Web-{89329FD5-F6B9-4D6E-8DBC-D3601D2F2A0A}" dt="2021-06-26T15:51:04.747" v="285"/>
          <ac:spMkLst>
            <pc:docMk/>
            <pc:sldMk cId="952438153" sldId="258"/>
            <ac:spMk id="8" creationId="{EDE04B96-053F-4FC2-BE03-89E8ACBA3C35}"/>
          </ac:spMkLst>
        </pc:spChg>
        <pc:spChg chg="add mod">
          <ac:chgData name="Srdjan Ognjanovic" userId="e005914c90cd3da5" providerId="Windows Live" clId="Web-{89329FD5-F6B9-4D6E-8DBC-D3601D2F2A0A}" dt="2021-06-26T16:10:35.530" v="664" actId="1076"/>
          <ac:spMkLst>
            <pc:docMk/>
            <pc:sldMk cId="952438153" sldId="258"/>
            <ac:spMk id="10" creationId="{A73104EC-1679-4935-BFBD-6A61A45D98F1}"/>
          </ac:spMkLst>
        </pc:spChg>
        <pc:spChg chg="add del">
          <ac:chgData name="Srdjan Ognjanovic" userId="e005914c90cd3da5" providerId="Windows Live" clId="Web-{89329FD5-F6B9-4D6E-8DBC-D3601D2F2A0A}" dt="2021-06-26T15:51:04.747" v="285"/>
          <ac:spMkLst>
            <pc:docMk/>
            <pc:sldMk cId="952438153" sldId="258"/>
            <ac:spMk id="11" creationId="{81C8C0F4-5C44-4C3F-B321-5CB3E2BABC2C}"/>
          </ac:spMkLst>
        </pc:spChg>
        <pc:spChg chg="add del mod">
          <ac:chgData name="Srdjan Ognjanovic" userId="e005914c90cd3da5" providerId="Windows Live" clId="Web-{89329FD5-F6B9-4D6E-8DBC-D3601D2F2A0A}" dt="2021-06-26T15:51:30.778" v="288"/>
          <ac:spMkLst>
            <pc:docMk/>
            <pc:sldMk cId="952438153" sldId="258"/>
            <ac:spMk id="12" creationId="{E2DCB333-34B1-4A03-BFC7-DBCCBAFE17A9}"/>
          </ac:spMkLst>
        </pc:spChg>
        <pc:spChg chg="add del">
          <ac:chgData name="Srdjan Ognjanovic" userId="e005914c90cd3da5" providerId="Windows Live" clId="Web-{89329FD5-F6B9-4D6E-8DBC-D3601D2F2A0A}" dt="2021-06-26T15:51:04.747" v="285"/>
          <ac:spMkLst>
            <pc:docMk/>
            <pc:sldMk cId="952438153" sldId="258"/>
            <ac:spMk id="18" creationId="{837F2C8F-CC11-4A18-AA7E-AE8C022CDCC8}"/>
          </ac:spMkLst>
        </pc:spChg>
        <pc:spChg chg="add mod">
          <ac:chgData name="Srdjan Ognjanovic" userId="e005914c90cd3da5" providerId="Windows Live" clId="Web-{89329FD5-F6B9-4D6E-8DBC-D3601D2F2A0A}" dt="2021-06-26T16:10:40.920" v="670" actId="20577"/>
          <ac:spMkLst>
            <pc:docMk/>
            <pc:sldMk cId="952438153" sldId="258"/>
            <ac:spMk id="24" creationId="{948236BF-33AA-4141-B967-9FB0D34EFD53}"/>
          </ac:spMkLst>
        </pc:spChg>
        <pc:spChg chg="add">
          <ac:chgData name="Srdjan Ognjanovic" userId="e005914c90cd3da5" providerId="Windows Live" clId="Web-{89329FD5-F6B9-4D6E-8DBC-D3601D2F2A0A}" dt="2021-06-26T15:51:04.762" v="286"/>
          <ac:spMkLst>
            <pc:docMk/>
            <pc:sldMk cId="952438153" sldId="258"/>
            <ac:spMk id="25" creationId="{71967F12-B0C4-4D31-8D63-89945DCD29D0}"/>
          </ac:spMkLst>
        </pc:spChg>
        <pc:grpChg chg="add">
          <ac:chgData name="Srdjan Ognjanovic" userId="e005914c90cd3da5" providerId="Windows Live" clId="Web-{89329FD5-F6B9-4D6E-8DBC-D3601D2F2A0A}" dt="2021-06-26T15:51:04.762" v="286"/>
          <ac:grpSpMkLst>
            <pc:docMk/>
            <pc:sldMk cId="952438153" sldId="258"/>
            <ac:grpSpMk id="7" creationId="{DE11E5CC-3C1F-4093-97B6-6433FBF9A9C4}"/>
          </ac:grpSpMkLst>
        </pc:grpChg>
        <pc:grpChg chg="add del">
          <ac:chgData name="Srdjan Ognjanovic" userId="e005914c90cd3da5" providerId="Windows Live" clId="Web-{89329FD5-F6B9-4D6E-8DBC-D3601D2F2A0A}" dt="2021-06-26T15:51:04.747" v="285"/>
          <ac:grpSpMkLst>
            <pc:docMk/>
            <pc:sldMk cId="952438153" sldId="258"/>
            <ac:grpSpMk id="13" creationId="{987A62DB-71D7-497D-BE1C-933ECB515A68}"/>
          </ac:grpSpMkLst>
        </pc:grpChg>
        <pc:picChg chg="add mod ord">
          <ac:chgData name="Srdjan Ognjanovic" userId="e005914c90cd3da5" providerId="Windows Live" clId="Web-{89329FD5-F6B9-4D6E-8DBC-D3601D2F2A0A}" dt="2021-06-26T15:51:04.762" v="286"/>
          <ac:picMkLst>
            <pc:docMk/>
            <pc:sldMk cId="952438153" sldId="258"/>
            <ac:picMk id="4" creationId="{801C98D9-792B-4545-BCD2-8E8F8882A389}"/>
          </ac:picMkLst>
        </pc:picChg>
      </pc:sldChg>
      <pc:sldChg chg="addSp delSp modSp add replId">
        <pc:chgData name="Srdjan Ognjanovic" userId="e005914c90cd3da5" providerId="Windows Live" clId="Web-{89329FD5-F6B9-4D6E-8DBC-D3601D2F2A0A}" dt="2021-06-26T16:11:23.546" v="693" actId="1076"/>
        <pc:sldMkLst>
          <pc:docMk/>
          <pc:sldMk cId="2243745750" sldId="259"/>
        </pc:sldMkLst>
        <pc:spChg chg="mod">
          <ac:chgData name="Srdjan Ognjanovic" userId="e005914c90cd3da5" providerId="Windows Live" clId="Web-{89329FD5-F6B9-4D6E-8DBC-D3601D2F2A0A}" dt="2021-06-26T16:10:52.671" v="687" actId="20577"/>
          <ac:spMkLst>
            <pc:docMk/>
            <pc:sldMk cId="2243745750" sldId="259"/>
            <ac:spMk id="2" creationId="{B2AECBEC-45D0-4E26-9C51-11F2CBE18285}"/>
          </ac:spMkLst>
        </pc:spChg>
        <pc:spChg chg="del">
          <ac:chgData name="Srdjan Ognjanovic" userId="e005914c90cd3da5" providerId="Windows Live" clId="Web-{89329FD5-F6B9-4D6E-8DBC-D3601D2F2A0A}" dt="2021-06-26T16:10:58.202" v="688"/>
          <ac:spMkLst>
            <pc:docMk/>
            <pc:sldMk cId="2243745750" sldId="259"/>
            <ac:spMk id="3" creationId="{051CB581-5DD9-4A07-AAE6-970BBC84441D}"/>
          </ac:spMkLst>
        </pc:spChg>
        <pc:picChg chg="add mod ord">
          <ac:chgData name="Srdjan Ognjanovic" userId="e005914c90cd3da5" providerId="Windows Live" clId="Web-{89329FD5-F6B9-4D6E-8DBC-D3601D2F2A0A}" dt="2021-06-26T16:11:23.546" v="693" actId="1076"/>
          <ac:picMkLst>
            <pc:docMk/>
            <pc:sldMk cId="2243745750" sldId="259"/>
            <ac:picMk id="4" creationId="{3F799DF7-7DF0-449D-B57D-64EB1E6B9D61}"/>
          </ac:picMkLst>
        </pc:picChg>
      </pc:sldChg>
      <pc:sldChg chg="addSp delSp modSp add mod replId setBg">
        <pc:chgData name="Srdjan Ognjanovic" userId="e005914c90cd3da5" providerId="Windows Live" clId="Web-{89329FD5-F6B9-4D6E-8DBC-D3601D2F2A0A}" dt="2021-06-26T16:12:54.720" v="710" actId="14100"/>
        <pc:sldMkLst>
          <pc:docMk/>
          <pc:sldMk cId="2239214779" sldId="260"/>
        </pc:sldMkLst>
        <pc:spChg chg="mod">
          <ac:chgData name="Srdjan Ognjanovic" userId="e005914c90cd3da5" providerId="Windows Live" clId="Web-{89329FD5-F6B9-4D6E-8DBC-D3601D2F2A0A}" dt="2021-06-26T16:12:27.219" v="701"/>
          <ac:spMkLst>
            <pc:docMk/>
            <pc:sldMk cId="2239214779" sldId="260"/>
            <ac:spMk id="2" creationId="{B2AECBEC-45D0-4E26-9C51-11F2CBE18285}"/>
          </ac:spMkLst>
        </pc:spChg>
        <pc:spChg chg="del">
          <ac:chgData name="Srdjan Ognjanovic" userId="e005914c90cd3da5" providerId="Windows Live" clId="Web-{89329FD5-F6B9-4D6E-8DBC-D3601D2F2A0A}" dt="2021-06-26T16:12:10.688" v="697"/>
          <ac:spMkLst>
            <pc:docMk/>
            <pc:sldMk cId="2239214779" sldId="260"/>
            <ac:spMk id="3" creationId="{051CB581-5DD9-4A07-AAE6-970BBC84441D}"/>
          </ac:spMkLst>
        </pc:spChg>
        <pc:spChg chg="add del">
          <ac:chgData name="Srdjan Ognjanovic" userId="e005914c90cd3da5" providerId="Windows Live" clId="Web-{89329FD5-F6B9-4D6E-8DBC-D3601D2F2A0A}" dt="2021-06-26T16:12:27.219" v="701"/>
          <ac:spMkLst>
            <pc:docMk/>
            <pc:sldMk cId="2239214779" sldId="260"/>
            <ac:spMk id="22" creationId="{6DC8E2D9-6729-4614-8667-C1016D3182E4}"/>
          </ac:spMkLst>
        </pc:spChg>
        <pc:spChg chg="add del">
          <ac:chgData name="Srdjan Ognjanovic" userId="e005914c90cd3da5" providerId="Windows Live" clId="Web-{89329FD5-F6B9-4D6E-8DBC-D3601D2F2A0A}" dt="2021-06-26T16:12:27.219" v="701"/>
          <ac:spMkLst>
            <pc:docMk/>
            <pc:sldMk cId="2239214779" sldId="260"/>
            <ac:spMk id="24" creationId="{9B9AACA9-BD92-429F-8047-0731DB46F99F}"/>
          </ac:spMkLst>
        </pc:spChg>
        <pc:grpChg chg="add del">
          <ac:chgData name="Srdjan Ognjanovic" userId="e005914c90cd3da5" providerId="Windows Live" clId="Web-{89329FD5-F6B9-4D6E-8DBC-D3601D2F2A0A}" dt="2021-06-26T16:12:27.219" v="701"/>
          <ac:grpSpMkLst>
            <pc:docMk/>
            <pc:sldMk cId="2239214779" sldId="260"/>
            <ac:grpSpMk id="10" creationId="{BF4E480B-94D6-46F9-A2B6-B98D311FDC19}"/>
          </ac:grpSpMkLst>
        </pc:grpChg>
        <pc:picChg chg="add mod ord">
          <ac:chgData name="Srdjan Ognjanovic" userId="e005914c90cd3da5" providerId="Windows Live" clId="Web-{89329FD5-F6B9-4D6E-8DBC-D3601D2F2A0A}" dt="2021-06-26T16:12:43.907" v="707" actId="1076"/>
          <ac:picMkLst>
            <pc:docMk/>
            <pc:sldMk cId="2239214779" sldId="260"/>
            <ac:picMk id="4" creationId="{2F35F650-2825-4C3A-812B-76906C63DC25}"/>
          </ac:picMkLst>
        </pc:picChg>
        <pc:picChg chg="add mod">
          <ac:chgData name="Srdjan Ognjanovic" userId="e005914c90cd3da5" providerId="Windows Live" clId="Web-{89329FD5-F6B9-4D6E-8DBC-D3601D2F2A0A}" dt="2021-06-26T16:12:54.720" v="710" actId="14100"/>
          <ac:picMkLst>
            <pc:docMk/>
            <pc:sldMk cId="2239214779" sldId="260"/>
            <ac:picMk id="5" creationId="{6FCC2A89-A8DA-44B7-8D84-834C4D9E47FD}"/>
          </ac:picMkLst>
        </pc:picChg>
      </pc:sldChg>
      <pc:sldChg chg="addSp delSp modSp add mod replId setBg">
        <pc:chgData name="Srdjan Ognjanovic" userId="e005914c90cd3da5" providerId="Windows Live" clId="Web-{89329FD5-F6B9-4D6E-8DBC-D3601D2F2A0A}" dt="2021-06-26T16:14:15.033" v="728" actId="14100"/>
        <pc:sldMkLst>
          <pc:docMk/>
          <pc:sldMk cId="1832626946" sldId="261"/>
        </pc:sldMkLst>
        <pc:spChg chg="mod">
          <ac:chgData name="Srdjan Ognjanovic" userId="e005914c90cd3da5" providerId="Windows Live" clId="Web-{89329FD5-F6B9-4D6E-8DBC-D3601D2F2A0A}" dt="2021-06-26T16:13:49.799" v="720"/>
          <ac:spMkLst>
            <pc:docMk/>
            <pc:sldMk cId="1832626946" sldId="261"/>
            <ac:spMk id="2" creationId="{B2AECBEC-45D0-4E26-9C51-11F2CBE18285}"/>
          </ac:spMkLst>
        </pc:spChg>
        <pc:spChg chg="del">
          <ac:chgData name="Srdjan Ognjanovic" userId="e005914c90cd3da5" providerId="Windows Live" clId="Web-{89329FD5-F6B9-4D6E-8DBC-D3601D2F2A0A}" dt="2021-06-26T16:13:29.861" v="713"/>
          <ac:spMkLst>
            <pc:docMk/>
            <pc:sldMk cId="1832626946" sldId="261"/>
            <ac:spMk id="3" creationId="{051CB581-5DD9-4A07-AAE6-970BBC84441D}"/>
          </ac:spMkLst>
        </pc:spChg>
        <pc:spChg chg="add">
          <ac:chgData name="Srdjan Ognjanovic" userId="e005914c90cd3da5" providerId="Windows Live" clId="Web-{89329FD5-F6B9-4D6E-8DBC-D3601D2F2A0A}" dt="2021-06-26T16:13:49.799" v="720"/>
          <ac:spMkLst>
            <pc:docMk/>
            <pc:sldMk cId="1832626946" sldId="261"/>
            <ac:spMk id="9" creationId="{3E579622-AD7B-4308-99DF-FBE72E7AD85B}"/>
          </ac:spMkLst>
        </pc:spChg>
        <pc:spChg chg="add">
          <ac:chgData name="Srdjan Ognjanovic" userId="e005914c90cd3da5" providerId="Windows Live" clId="Web-{89329FD5-F6B9-4D6E-8DBC-D3601D2F2A0A}" dt="2021-06-26T16:13:49.799" v="720"/>
          <ac:spMkLst>
            <pc:docMk/>
            <pc:sldMk cId="1832626946" sldId="261"/>
            <ac:spMk id="12" creationId="{36B3A321-911A-400E-B93F-F05340D67205}"/>
          </ac:spMkLst>
        </pc:spChg>
        <pc:spChg chg="add">
          <ac:chgData name="Srdjan Ognjanovic" userId="e005914c90cd3da5" providerId="Windows Live" clId="Web-{89329FD5-F6B9-4D6E-8DBC-D3601D2F2A0A}" dt="2021-06-26T16:13:49.799" v="720"/>
          <ac:spMkLst>
            <pc:docMk/>
            <pc:sldMk cId="1832626946" sldId="261"/>
            <ac:spMk id="26" creationId="{DC05F582-AA63-4A8C-915E-66057E4BEEA9}"/>
          </ac:spMkLst>
        </pc:spChg>
        <pc:spChg chg="add">
          <ac:chgData name="Srdjan Ognjanovic" userId="e005914c90cd3da5" providerId="Windows Live" clId="Web-{89329FD5-F6B9-4D6E-8DBC-D3601D2F2A0A}" dt="2021-06-26T16:13:49.799" v="720"/>
          <ac:spMkLst>
            <pc:docMk/>
            <pc:sldMk cId="1832626946" sldId="261"/>
            <ac:spMk id="28" creationId="{8996FFB8-4DC9-4EDE-841E-8E8C9071CFE4}"/>
          </ac:spMkLst>
        </pc:spChg>
        <pc:grpChg chg="add">
          <ac:chgData name="Srdjan Ognjanovic" userId="e005914c90cd3da5" providerId="Windows Live" clId="Web-{89329FD5-F6B9-4D6E-8DBC-D3601D2F2A0A}" dt="2021-06-26T16:13:49.799" v="720"/>
          <ac:grpSpMkLst>
            <pc:docMk/>
            <pc:sldMk cId="1832626946" sldId="261"/>
            <ac:grpSpMk id="14" creationId="{30D050C3-946A-4155-B469-3FE5492E6E91}"/>
          </ac:grpSpMkLst>
        </pc:grpChg>
        <pc:picChg chg="add mod ord">
          <ac:chgData name="Srdjan Ognjanovic" userId="e005914c90cd3da5" providerId="Windows Live" clId="Web-{89329FD5-F6B9-4D6E-8DBC-D3601D2F2A0A}" dt="2021-06-26T16:14:10.565" v="726" actId="1076"/>
          <ac:picMkLst>
            <pc:docMk/>
            <pc:sldMk cId="1832626946" sldId="261"/>
            <ac:picMk id="4" creationId="{2A03289C-C880-4C1B-BE10-745BCFFB28C0}"/>
          </ac:picMkLst>
        </pc:picChg>
        <pc:picChg chg="add mod">
          <ac:chgData name="Srdjan Ognjanovic" userId="e005914c90cd3da5" providerId="Windows Live" clId="Web-{89329FD5-F6B9-4D6E-8DBC-D3601D2F2A0A}" dt="2021-06-26T16:14:15.033" v="728" actId="14100"/>
          <ac:picMkLst>
            <pc:docMk/>
            <pc:sldMk cId="1832626946" sldId="261"/>
            <ac:picMk id="5" creationId="{A2A8ED41-6FF6-46E4-99D3-314E2EED1DB4}"/>
          </ac:picMkLst>
        </pc:picChg>
      </pc:sldChg>
      <pc:sldChg chg="addSp modSp add replId">
        <pc:chgData name="Srdjan Ognjanovic" userId="e005914c90cd3da5" providerId="Windows Live" clId="Web-{89329FD5-F6B9-4D6E-8DBC-D3601D2F2A0A}" dt="2021-06-26T16:27:38.392" v="758" actId="20577"/>
        <pc:sldMkLst>
          <pc:docMk/>
          <pc:sldMk cId="3932005610" sldId="262"/>
        </pc:sldMkLst>
        <pc:spChg chg="mod">
          <ac:chgData name="Srdjan Ognjanovic" userId="e005914c90cd3da5" providerId="Windows Live" clId="Web-{89329FD5-F6B9-4D6E-8DBC-D3601D2F2A0A}" dt="2021-06-26T16:14:31.815" v="729" actId="20577"/>
          <ac:spMkLst>
            <pc:docMk/>
            <pc:sldMk cId="3932005610" sldId="262"/>
            <ac:spMk id="2" creationId="{B2AECBEC-45D0-4E26-9C51-11F2CBE18285}"/>
          </ac:spMkLst>
        </pc:spChg>
        <pc:spChg chg="mod">
          <ac:chgData name="Srdjan Ognjanovic" userId="e005914c90cd3da5" providerId="Windows Live" clId="Web-{89329FD5-F6B9-4D6E-8DBC-D3601D2F2A0A}" dt="2021-06-26T16:27:38.392" v="758" actId="20577"/>
          <ac:spMkLst>
            <pc:docMk/>
            <pc:sldMk cId="3932005610" sldId="262"/>
            <ac:spMk id="3" creationId="{051CB581-5DD9-4A07-AAE6-970BBC84441D}"/>
          </ac:spMkLst>
        </pc:spChg>
        <pc:picChg chg="add mod">
          <ac:chgData name="Srdjan Ognjanovic" userId="e005914c90cd3da5" providerId="Windows Live" clId="Web-{89329FD5-F6B9-4D6E-8DBC-D3601D2F2A0A}" dt="2021-06-26T16:26:47.297" v="749" actId="1076"/>
          <ac:picMkLst>
            <pc:docMk/>
            <pc:sldMk cId="3932005610" sldId="262"/>
            <ac:picMk id="4" creationId="{B7526222-6412-44F3-9ED5-8B34754476D3}"/>
          </ac:picMkLst>
        </pc:picChg>
      </pc:sldChg>
      <pc:sldChg chg="addSp delSp modSp new">
        <pc:chgData name="Srdjan Ognjanovic" userId="e005914c90cd3da5" providerId="Windows Live" clId="Web-{89329FD5-F6B9-4D6E-8DBC-D3601D2F2A0A}" dt="2021-06-26T16:37:40.910" v="822" actId="1076"/>
        <pc:sldMkLst>
          <pc:docMk/>
          <pc:sldMk cId="648881280" sldId="263"/>
        </pc:sldMkLst>
        <pc:spChg chg="mod">
          <ac:chgData name="Srdjan Ognjanovic" userId="e005914c90cd3da5" providerId="Windows Live" clId="Web-{89329FD5-F6B9-4D6E-8DBC-D3601D2F2A0A}" dt="2021-06-26T16:14:49.909" v="731" actId="20577"/>
          <ac:spMkLst>
            <pc:docMk/>
            <pc:sldMk cId="648881280" sldId="263"/>
            <ac:spMk id="2" creationId="{4383E8F5-0831-4AA9-8046-00E569FC9A79}"/>
          </ac:spMkLst>
        </pc:spChg>
        <pc:spChg chg="mod">
          <ac:chgData name="Srdjan Ognjanovic" userId="e005914c90cd3da5" providerId="Windows Live" clId="Web-{89329FD5-F6B9-4D6E-8DBC-D3601D2F2A0A}" dt="2021-06-26T16:28:58.743" v="778" actId="20577"/>
          <ac:spMkLst>
            <pc:docMk/>
            <pc:sldMk cId="648881280" sldId="263"/>
            <ac:spMk id="3" creationId="{1A5D0F31-ADD9-4A2B-B117-A8B56B535A2F}"/>
          </ac:spMkLst>
        </pc:spChg>
        <pc:picChg chg="add del mod">
          <ac:chgData name="Srdjan Ognjanovic" userId="e005914c90cd3da5" providerId="Windows Live" clId="Web-{89329FD5-F6B9-4D6E-8DBC-D3601D2F2A0A}" dt="2021-06-26T16:29:44.509" v="782"/>
          <ac:picMkLst>
            <pc:docMk/>
            <pc:sldMk cId="648881280" sldId="263"/>
            <ac:picMk id="4" creationId="{BA1A6B11-1574-4F4E-8B8F-5DDA496714A2}"/>
          </ac:picMkLst>
        </pc:picChg>
        <pc:picChg chg="add del mod">
          <ac:chgData name="Srdjan Ognjanovic" userId="e005914c90cd3da5" providerId="Windows Live" clId="Web-{89329FD5-F6B9-4D6E-8DBC-D3601D2F2A0A}" dt="2021-06-26T16:30:21.041" v="791"/>
          <ac:picMkLst>
            <pc:docMk/>
            <pc:sldMk cId="648881280" sldId="263"/>
            <ac:picMk id="5" creationId="{873F2E41-921B-46D0-8CAD-4891725C809D}"/>
          </ac:picMkLst>
        </pc:picChg>
        <pc:picChg chg="add mod">
          <ac:chgData name="Srdjan Ognjanovic" userId="e005914c90cd3da5" providerId="Windows Live" clId="Web-{89329FD5-F6B9-4D6E-8DBC-D3601D2F2A0A}" dt="2021-06-26T16:36:11.987" v="806" actId="1076"/>
          <ac:picMkLst>
            <pc:docMk/>
            <pc:sldMk cId="648881280" sldId="263"/>
            <ac:picMk id="6" creationId="{72783F26-8207-4F76-8E0A-BD16B01DDE42}"/>
          </ac:picMkLst>
        </pc:picChg>
        <pc:picChg chg="add del mod">
          <ac:chgData name="Srdjan Ognjanovic" userId="e005914c90cd3da5" providerId="Windows Live" clId="Web-{89329FD5-F6B9-4D6E-8DBC-D3601D2F2A0A}" dt="2021-06-26T16:37:36.738" v="820"/>
          <ac:picMkLst>
            <pc:docMk/>
            <pc:sldMk cId="648881280" sldId="263"/>
            <ac:picMk id="7" creationId="{09CF2856-66EB-4448-83C7-0AA18D4B2E02}"/>
          </ac:picMkLst>
        </pc:picChg>
        <pc:picChg chg="add mod">
          <ac:chgData name="Srdjan Ognjanovic" userId="e005914c90cd3da5" providerId="Windows Live" clId="Web-{89329FD5-F6B9-4D6E-8DBC-D3601D2F2A0A}" dt="2021-06-26T16:36:57.206" v="819" actId="1076"/>
          <ac:picMkLst>
            <pc:docMk/>
            <pc:sldMk cId="648881280" sldId="263"/>
            <ac:picMk id="8" creationId="{2F7F2516-E7BB-4C04-9F6F-69ED03BE8B0A}"/>
          </ac:picMkLst>
        </pc:picChg>
        <pc:picChg chg="add mod">
          <ac:chgData name="Srdjan Ognjanovic" userId="e005914c90cd3da5" providerId="Windows Live" clId="Web-{89329FD5-F6B9-4D6E-8DBC-D3601D2F2A0A}" dt="2021-06-26T16:36:50.222" v="817" actId="1076"/>
          <ac:picMkLst>
            <pc:docMk/>
            <pc:sldMk cId="648881280" sldId="263"/>
            <ac:picMk id="9" creationId="{8A111CED-A592-4FE6-AA1D-A796EB544501}"/>
          </ac:picMkLst>
        </pc:picChg>
        <pc:picChg chg="add mod">
          <ac:chgData name="Srdjan Ognjanovic" userId="e005914c90cd3da5" providerId="Windows Live" clId="Web-{89329FD5-F6B9-4D6E-8DBC-D3601D2F2A0A}" dt="2021-06-26T16:36:47.863" v="816" actId="1076"/>
          <ac:picMkLst>
            <pc:docMk/>
            <pc:sldMk cId="648881280" sldId="263"/>
            <ac:picMk id="10" creationId="{0806353A-8189-4202-AC65-611B52F02374}"/>
          </ac:picMkLst>
        </pc:picChg>
        <pc:picChg chg="add mod">
          <ac:chgData name="Srdjan Ognjanovic" userId="e005914c90cd3da5" providerId="Windows Live" clId="Web-{89329FD5-F6B9-4D6E-8DBC-D3601D2F2A0A}" dt="2021-06-26T16:37:40.910" v="822" actId="1076"/>
          <ac:picMkLst>
            <pc:docMk/>
            <pc:sldMk cId="648881280" sldId="263"/>
            <ac:picMk id="11" creationId="{400C9F3D-5AC3-4A94-901C-AE2E756E2D9D}"/>
          </ac:picMkLst>
        </pc:picChg>
      </pc:sldChg>
      <pc:sldChg chg="addSp delSp modSp add mod replId modClrScheme chgLayout">
        <pc:chgData name="Srdjan Ognjanovic" userId="e005914c90cd3da5" providerId="Windows Live" clId="Web-{89329FD5-F6B9-4D6E-8DBC-D3601D2F2A0A}" dt="2021-06-26T16:44:03.261" v="954" actId="20577"/>
        <pc:sldMkLst>
          <pc:docMk/>
          <pc:sldMk cId="1517894723" sldId="264"/>
        </pc:sldMkLst>
        <pc:spChg chg="mod ord">
          <ac:chgData name="Srdjan Ognjanovic" userId="e005914c90cd3da5" providerId="Windows Live" clId="Web-{89329FD5-F6B9-4D6E-8DBC-D3601D2F2A0A}" dt="2021-06-26T16:40:12.069" v="823"/>
          <ac:spMkLst>
            <pc:docMk/>
            <pc:sldMk cId="1517894723" sldId="264"/>
            <ac:spMk id="2" creationId="{4383E8F5-0831-4AA9-8046-00E569FC9A79}"/>
          </ac:spMkLst>
        </pc:spChg>
        <pc:spChg chg="del">
          <ac:chgData name="Srdjan Ognjanovic" userId="e005914c90cd3da5" providerId="Windows Live" clId="Web-{89329FD5-F6B9-4D6E-8DBC-D3601D2F2A0A}" dt="2021-06-26T16:35:14.142" v="796"/>
          <ac:spMkLst>
            <pc:docMk/>
            <pc:sldMk cId="1517894723" sldId="264"/>
            <ac:spMk id="3" creationId="{1A5D0F31-ADD9-4A2B-B117-A8B56B535A2F}"/>
          </ac:spMkLst>
        </pc:spChg>
        <pc:spChg chg="add del mod">
          <ac:chgData name="Srdjan Ognjanovic" userId="e005914c90cd3da5" providerId="Windows Live" clId="Web-{89329FD5-F6B9-4D6E-8DBC-D3601D2F2A0A}" dt="2021-06-26T16:35:47.205" v="803"/>
          <ac:spMkLst>
            <pc:docMk/>
            <pc:sldMk cId="1517894723" sldId="264"/>
            <ac:spMk id="6" creationId="{40E60E77-3F5A-4AED-9C2B-71D0FEF03EC0}"/>
          </ac:spMkLst>
        </pc:spChg>
        <pc:spChg chg="add mod ord">
          <ac:chgData name="Srdjan Ognjanovic" userId="e005914c90cd3da5" providerId="Windows Live" clId="Web-{89329FD5-F6B9-4D6E-8DBC-D3601D2F2A0A}" dt="2021-06-26T16:44:03.261" v="954" actId="20577"/>
          <ac:spMkLst>
            <pc:docMk/>
            <pc:sldMk cId="1517894723" sldId="264"/>
            <ac:spMk id="8" creationId="{3795E4A9-12E2-4E52-8F14-6620E5BC7D64}"/>
          </ac:spMkLst>
        </pc:spChg>
        <pc:picChg chg="add del mod ord">
          <ac:chgData name="Srdjan Ognjanovic" userId="e005914c90cd3da5" providerId="Windows Live" clId="Web-{89329FD5-F6B9-4D6E-8DBC-D3601D2F2A0A}" dt="2021-06-26T16:35:31.783" v="802"/>
          <ac:picMkLst>
            <pc:docMk/>
            <pc:sldMk cId="1517894723" sldId="264"/>
            <ac:picMk id="4" creationId="{3B6E36E3-4E91-48A1-9729-2F99D0438C02}"/>
          </ac:picMkLst>
        </pc:picChg>
        <pc:picChg chg="add mod ord">
          <ac:chgData name="Srdjan Ognjanovic" userId="e005914c90cd3da5" providerId="Windows Live" clId="Web-{89329FD5-F6B9-4D6E-8DBC-D3601D2F2A0A}" dt="2021-06-26T16:40:18.741" v="825" actId="1076"/>
          <ac:picMkLst>
            <pc:docMk/>
            <pc:sldMk cId="1517894723" sldId="264"/>
            <ac:picMk id="7" creationId="{FAAA51EA-057C-4B93-B996-1CF2FA544E45}"/>
          </ac:picMkLst>
        </pc:picChg>
      </pc:sldChg>
      <pc:sldChg chg="addSp modSp add mod replId modClrScheme chgLayout">
        <pc:chgData name="Srdjan Ognjanovic" userId="e005914c90cd3da5" providerId="Windows Live" clId="Web-{89329FD5-F6B9-4D6E-8DBC-D3601D2F2A0A}" dt="2021-06-26T16:45:26.076" v="968" actId="20577"/>
        <pc:sldMkLst>
          <pc:docMk/>
          <pc:sldMk cId="768202812" sldId="265"/>
        </pc:sldMkLst>
        <pc:spChg chg="mod ord">
          <ac:chgData name="Srdjan Ognjanovic" userId="e005914c90cd3da5" providerId="Windows Live" clId="Web-{89329FD5-F6B9-4D6E-8DBC-D3601D2F2A0A}" dt="2021-06-26T16:44:52.308" v="955"/>
          <ac:spMkLst>
            <pc:docMk/>
            <pc:sldMk cId="768202812" sldId="265"/>
            <ac:spMk id="2" creationId="{4383E8F5-0831-4AA9-8046-00E569FC9A79}"/>
          </ac:spMkLst>
        </pc:spChg>
        <pc:spChg chg="mod ord">
          <ac:chgData name="Srdjan Ognjanovic" userId="e005914c90cd3da5" providerId="Windows Live" clId="Web-{89329FD5-F6B9-4D6E-8DBC-D3601D2F2A0A}" dt="2021-06-26T16:45:19.027" v="966" actId="20577"/>
          <ac:spMkLst>
            <pc:docMk/>
            <pc:sldMk cId="768202812" sldId="265"/>
            <ac:spMk id="3" creationId="{1A5D0F31-ADD9-4A2B-B117-A8B56B535A2F}"/>
          </ac:spMkLst>
        </pc:spChg>
        <pc:spChg chg="add mod ord">
          <ac:chgData name="Srdjan Ognjanovic" userId="e005914c90cd3da5" providerId="Windows Live" clId="Web-{89329FD5-F6B9-4D6E-8DBC-D3601D2F2A0A}" dt="2021-06-26T16:45:02.840" v="962" actId="20577"/>
          <ac:spMkLst>
            <pc:docMk/>
            <pc:sldMk cId="768202812" sldId="265"/>
            <ac:spMk id="4" creationId="{B3F1C91F-FEBC-4186-8A8D-2C983BE50A09}"/>
          </ac:spMkLst>
        </pc:spChg>
        <pc:spChg chg="add mod ord">
          <ac:chgData name="Srdjan Ognjanovic" userId="e005914c90cd3da5" providerId="Windows Live" clId="Web-{89329FD5-F6B9-4D6E-8DBC-D3601D2F2A0A}" dt="2021-06-26T16:45:06.652" v="963" actId="20577"/>
          <ac:spMkLst>
            <pc:docMk/>
            <pc:sldMk cId="768202812" sldId="265"/>
            <ac:spMk id="5" creationId="{2F405842-2F83-486D-A464-306801740232}"/>
          </ac:spMkLst>
        </pc:spChg>
        <pc:spChg chg="add mod ord">
          <ac:chgData name="Srdjan Ognjanovic" userId="e005914c90cd3da5" providerId="Windows Live" clId="Web-{89329FD5-F6B9-4D6E-8DBC-D3601D2F2A0A}" dt="2021-06-26T16:45:26.076" v="968" actId="20577"/>
          <ac:spMkLst>
            <pc:docMk/>
            <pc:sldMk cId="768202812" sldId="265"/>
            <ac:spMk id="6" creationId="{CBB4B617-5B57-4625-91C4-A19542B03AB8}"/>
          </ac:spMkLst>
        </pc:spChg>
      </pc:sldChg>
      <pc:sldChg chg="addSp delSp modSp add mod replId setBg">
        <pc:chgData name="Srdjan Ognjanovic" userId="e005914c90cd3da5" providerId="Windows Live" clId="Web-{89329FD5-F6B9-4D6E-8DBC-D3601D2F2A0A}" dt="2021-06-26T16:46:40.593" v="978"/>
        <pc:sldMkLst>
          <pc:docMk/>
          <pc:sldMk cId="1718656991" sldId="266"/>
        </pc:sldMkLst>
        <pc:spChg chg="mod">
          <ac:chgData name="Srdjan Ognjanovic" userId="e005914c90cd3da5" providerId="Windows Live" clId="Web-{89329FD5-F6B9-4D6E-8DBC-D3601D2F2A0A}" dt="2021-06-26T16:46:09.780" v="977" actId="20577"/>
          <ac:spMkLst>
            <pc:docMk/>
            <pc:sldMk cId="1718656991" sldId="266"/>
            <ac:spMk id="2" creationId="{4383E8F5-0831-4AA9-8046-00E569FC9A79}"/>
          </ac:spMkLst>
        </pc:spChg>
        <pc:spChg chg="del mod">
          <ac:chgData name="Srdjan Ognjanovic" userId="e005914c90cd3da5" providerId="Windows Live" clId="Web-{89329FD5-F6B9-4D6E-8DBC-D3601D2F2A0A}" dt="2021-06-26T16:46:40.593" v="978"/>
          <ac:spMkLst>
            <pc:docMk/>
            <pc:sldMk cId="1718656991" sldId="266"/>
            <ac:spMk id="3" creationId="{1A5D0F31-ADD9-4A2B-B117-A8B56B535A2F}"/>
          </ac:spMkLst>
        </pc:spChg>
        <pc:spChg chg="add">
          <ac:chgData name="Srdjan Ognjanovic" userId="e005914c90cd3da5" providerId="Windows Live" clId="Web-{89329FD5-F6B9-4D6E-8DBC-D3601D2F2A0A}" dt="2021-06-26T16:45:51.296" v="973"/>
          <ac:spMkLst>
            <pc:docMk/>
            <pc:sldMk cId="1718656991" sldId="266"/>
            <ac:spMk id="8" creationId="{7BA10581-08F2-4D9E-8CB4-07ECFEE95EE6}"/>
          </ac:spMkLst>
        </pc:spChg>
        <pc:grpChg chg="add">
          <ac:chgData name="Srdjan Ognjanovic" userId="e005914c90cd3da5" providerId="Windows Live" clId="Web-{89329FD5-F6B9-4D6E-8DBC-D3601D2F2A0A}" dt="2021-06-26T16:45:51.296" v="973"/>
          <ac:grpSpMkLst>
            <pc:docMk/>
            <pc:sldMk cId="1718656991" sldId="266"/>
            <ac:grpSpMk id="10" creationId="{59E2092A-4250-4BDD-AC6C-CA57E30DDD57}"/>
          </ac:grpSpMkLst>
        </pc:grpChg>
        <pc:picChg chg="add mod ord">
          <ac:chgData name="Srdjan Ognjanovic" userId="e005914c90cd3da5" providerId="Windows Live" clId="Web-{89329FD5-F6B9-4D6E-8DBC-D3601D2F2A0A}" dt="2021-06-26T16:46:40.593" v="978"/>
          <ac:picMkLst>
            <pc:docMk/>
            <pc:sldMk cId="1718656991" sldId="266"/>
            <ac:picMk id="4" creationId="{936A433D-295B-4E2F-8361-30C45C8B761D}"/>
          </ac:picMkLst>
        </pc:picChg>
      </pc:sldChg>
      <pc:sldChg chg="modSp add replId">
        <pc:chgData name="Srdjan Ognjanovic" userId="e005914c90cd3da5" providerId="Windows Live" clId="Web-{89329FD5-F6B9-4D6E-8DBC-D3601D2F2A0A}" dt="2021-06-26T17:11:33.963" v="1119" actId="20577"/>
        <pc:sldMkLst>
          <pc:docMk/>
          <pc:sldMk cId="1175804177" sldId="267"/>
        </pc:sldMkLst>
        <pc:spChg chg="mod">
          <ac:chgData name="Srdjan Ognjanovic" userId="e005914c90cd3da5" providerId="Windows Live" clId="Web-{89329FD5-F6B9-4D6E-8DBC-D3601D2F2A0A}" dt="2021-06-26T17:11:33.963" v="1119" actId="20577"/>
          <ac:spMkLst>
            <pc:docMk/>
            <pc:sldMk cId="1175804177" sldId="267"/>
            <ac:spMk id="2" creationId="{4383E8F5-0831-4AA9-8046-00E569FC9A79}"/>
          </ac:spMkLst>
        </pc:spChg>
        <pc:spChg chg="mod">
          <ac:chgData name="Srdjan Ognjanovic" userId="e005914c90cd3da5" providerId="Windows Live" clId="Web-{89329FD5-F6B9-4D6E-8DBC-D3601D2F2A0A}" dt="2021-06-26T17:11:01.400" v="1115" actId="20577"/>
          <ac:spMkLst>
            <pc:docMk/>
            <pc:sldMk cId="1175804177" sldId="267"/>
            <ac:spMk id="3" creationId="{1A5D0F31-ADD9-4A2B-B117-A8B56B535A2F}"/>
          </ac:spMkLst>
        </pc:spChg>
      </pc:sldChg>
      <pc:sldChg chg="addSp modSp add mod replId modClrScheme chgLayout">
        <pc:chgData name="Srdjan Ognjanovic" userId="e005914c90cd3da5" providerId="Windows Live" clId="Web-{89329FD5-F6B9-4D6E-8DBC-D3601D2F2A0A}" dt="2021-06-26T17:12:30.901" v="1141" actId="20577"/>
        <pc:sldMkLst>
          <pc:docMk/>
          <pc:sldMk cId="2261428245" sldId="268"/>
        </pc:sldMkLst>
        <pc:spChg chg="mod ord">
          <ac:chgData name="Srdjan Ognjanovic" userId="e005914c90cd3da5" providerId="Windows Live" clId="Web-{89329FD5-F6B9-4D6E-8DBC-D3601D2F2A0A}" dt="2021-06-26T17:12:08.292" v="1137"/>
          <ac:spMkLst>
            <pc:docMk/>
            <pc:sldMk cId="2261428245" sldId="268"/>
            <ac:spMk id="2" creationId="{4383E8F5-0831-4AA9-8046-00E569FC9A79}"/>
          </ac:spMkLst>
        </pc:spChg>
        <pc:spChg chg="mod ord">
          <ac:chgData name="Srdjan Ognjanovic" userId="e005914c90cd3da5" providerId="Windows Live" clId="Web-{89329FD5-F6B9-4D6E-8DBC-D3601D2F2A0A}" dt="2021-06-26T17:12:30.901" v="1141" actId="20577"/>
          <ac:spMkLst>
            <pc:docMk/>
            <pc:sldMk cId="2261428245" sldId="268"/>
            <ac:spMk id="3" creationId="{1A5D0F31-ADD9-4A2B-B117-A8B56B535A2F}"/>
          </ac:spMkLst>
        </pc:spChg>
        <pc:spChg chg="add mod ord">
          <ac:chgData name="Srdjan Ognjanovic" userId="e005914c90cd3da5" providerId="Windows Live" clId="Web-{89329FD5-F6B9-4D6E-8DBC-D3601D2F2A0A}" dt="2021-06-26T17:12:20.635" v="1140" actId="20577"/>
          <ac:spMkLst>
            <pc:docMk/>
            <pc:sldMk cId="2261428245" sldId="268"/>
            <ac:spMk id="4" creationId="{42F541D9-874D-4E85-B712-AAA2C7722717}"/>
          </ac:spMkLst>
        </pc:spChg>
        <pc:spChg chg="add mod ord">
          <ac:chgData name="Srdjan Ognjanovic" userId="e005914c90cd3da5" providerId="Windows Live" clId="Web-{89329FD5-F6B9-4D6E-8DBC-D3601D2F2A0A}" dt="2021-06-26T17:12:17.323" v="1139" actId="20577"/>
          <ac:spMkLst>
            <pc:docMk/>
            <pc:sldMk cId="2261428245" sldId="268"/>
            <ac:spMk id="5" creationId="{11FFC65B-F650-4635-AA2F-1D8755137B64}"/>
          </ac:spMkLst>
        </pc:spChg>
        <pc:spChg chg="add mod ord">
          <ac:chgData name="Srdjan Ognjanovic" userId="e005914c90cd3da5" providerId="Windows Live" clId="Web-{89329FD5-F6B9-4D6E-8DBC-D3601D2F2A0A}" dt="2021-06-26T17:12:14.745" v="1138" actId="20577"/>
          <ac:spMkLst>
            <pc:docMk/>
            <pc:sldMk cId="2261428245" sldId="268"/>
            <ac:spMk id="6" creationId="{CBA7611A-46D0-41F3-900A-0F6F0AC58A29}"/>
          </ac:spMkLst>
        </pc:spChg>
      </pc:sldChg>
      <pc:sldChg chg="addSp delSp modSp add replId">
        <pc:chgData name="Srdjan Ognjanovic" userId="e005914c90cd3da5" providerId="Windows Live" clId="Web-{89329FD5-F6B9-4D6E-8DBC-D3601D2F2A0A}" dt="2021-06-26T17:26:07.978" v="1231" actId="1076"/>
        <pc:sldMkLst>
          <pc:docMk/>
          <pc:sldMk cId="860656109" sldId="269"/>
        </pc:sldMkLst>
        <pc:spChg chg="mod">
          <ac:chgData name="Srdjan Ognjanovic" userId="e005914c90cd3da5" providerId="Windows Live" clId="Web-{89329FD5-F6B9-4D6E-8DBC-D3601D2F2A0A}" dt="2021-06-26T17:25:23.649" v="1219" actId="20577"/>
          <ac:spMkLst>
            <pc:docMk/>
            <pc:sldMk cId="860656109" sldId="269"/>
            <ac:spMk id="2" creationId="{4383E8F5-0831-4AA9-8046-00E569FC9A79}"/>
          </ac:spMkLst>
        </pc:spChg>
        <pc:spChg chg="del">
          <ac:chgData name="Srdjan Ognjanovic" userId="e005914c90cd3da5" providerId="Windows Live" clId="Web-{89329FD5-F6B9-4D6E-8DBC-D3601D2F2A0A}" dt="2021-06-26T17:24:20.429" v="1204"/>
          <ac:spMkLst>
            <pc:docMk/>
            <pc:sldMk cId="860656109" sldId="269"/>
            <ac:spMk id="3" creationId="{1A5D0F31-ADD9-4A2B-B117-A8B56B535A2F}"/>
          </ac:spMkLst>
        </pc:spChg>
        <pc:picChg chg="add mod ord">
          <ac:chgData name="Srdjan Ognjanovic" userId="e005914c90cd3da5" providerId="Windows Live" clId="Web-{89329FD5-F6B9-4D6E-8DBC-D3601D2F2A0A}" dt="2021-06-26T17:25:55.930" v="1228" actId="14100"/>
          <ac:picMkLst>
            <pc:docMk/>
            <pc:sldMk cId="860656109" sldId="269"/>
            <ac:picMk id="4" creationId="{1768E66A-0A75-488D-9404-6F4676BAAFCD}"/>
          </ac:picMkLst>
        </pc:picChg>
        <pc:picChg chg="add mod">
          <ac:chgData name="Srdjan Ognjanovic" userId="e005914c90cd3da5" providerId="Windows Live" clId="Web-{89329FD5-F6B9-4D6E-8DBC-D3601D2F2A0A}" dt="2021-06-26T17:26:05.274" v="1230" actId="1076"/>
          <ac:picMkLst>
            <pc:docMk/>
            <pc:sldMk cId="860656109" sldId="269"/>
            <ac:picMk id="5" creationId="{59C34F79-3A37-4542-B307-3A71CA68BB4F}"/>
          </ac:picMkLst>
        </pc:picChg>
        <pc:picChg chg="add del mod">
          <ac:chgData name="Srdjan Ognjanovic" userId="e005914c90cd3da5" providerId="Windows Live" clId="Web-{89329FD5-F6B9-4D6E-8DBC-D3601D2F2A0A}" dt="2021-06-26T17:25:38.758" v="1222"/>
          <ac:picMkLst>
            <pc:docMk/>
            <pc:sldMk cId="860656109" sldId="269"/>
            <ac:picMk id="6" creationId="{8C644EF3-455A-475B-8F6A-6EEB535FE745}"/>
          </ac:picMkLst>
        </pc:picChg>
        <pc:picChg chg="add mod">
          <ac:chgData name="Srdjan Ognjanovic" userId="e005914c90cd3da5" providerId="Windows Live" clId="Web-{89329FD5-F6B9-4D6E-8DBC-D3601D2F2A0A}" dt="2021-06-26T17:26:07.978" v="1231" actId="1076"/>
          <ac:picMkLst>
            <pc:docMk/>
            <pc:sldMk cId="860656109" sldId="269"/>
            <ac:picMk id="7" creationId="{5E3D8701-6C81-482C-9F63-961BA6ACD535}"/>
          </ac:picMkLst>
        </pc:picChg>
      </pc:sldChg>
      <pc:sldChg chg="addSp delSp modSp add replId">
        <pc:chgData name="Srdjan Ognjanovic" userId="e005914c90cd3da5" providerId="Windows Live" clId="Web-{89329FD5-F6B9-4D6E-8DBC-D3601D2F2A0A}" dt="2021-06-26T17:27:10.994" v="1286" actId="1076"/>
        <pc:sldMkLst>
          <pc:docMk/>
          <pc:sldMk cId="2410856859" sldId="270"/>
        </pc:sldMkLst>
        <pc:spChg chg="mod">
          <ac:chgData name="Srdjan Ognjanovic" userId="e005914c90cd3da5" providerId="Windows Live" clId="Web-{89329FD5-F6B9-4D6E-8DBC-D3601D2F2A0A}" dt="2021-06-26T17:26:51.260" v="1276" actId="20577"/>
          <ac:spMkLst>
            <pc:docMk/>
            <pc:sldMk cId="2410856859" sldId="270"/>
            <ac:spMk id="2" creationId="{4383E8F5-0831-4AA9-8046-00E569FC9A79}"/>
          </ac:spMkLst>
        </pc:spChg>
        <pc:spChg chg="del">
          <ac:chgData name="Srdjan Ognjanovic" userId="e005914c90cd3da5" providerId="Windows Live" clId="Web-{89329FD5-F6B9-4D6E-8DBC-D3601D2F2A0A}" dt="2021-06-26T16:34:32.045" v="795"/>
          <ac:spMkLst>
            <pc:docMk/>
            <pc:sldMk cId="2410856859" sldId="270"/>
            <ac:spMk id="3" creationId="{1A5D0F31-ADD9-4A2B-B117-A8B56B535A2F}"/>
          </ac:spMkLst>
        </pc:spChg>
        <pc:spChg chg="add del mod">
          <ac:chgData name="Srdjan Ognjanovic" userId="e005914c90cd3da5" providerId="Windows Live" clId="Web-{89329FD5-F6B9-4D6E-8DBC-D3601D2F2A0A}" dt="2021-06-26T17:27:04.666" v="1283"/>
          <ac:spMkLst>
            <pc:docMk/>
            <pc:sldMk cId="2410856859" sldId="270"/>
            <ac:spMk id="6" creationId="{A564A113-E535-4A8E-BC2D-1E7592B5A39C}"/>
          </ac:spMkLst>
        </pc:spChg>
        <pc:picChg chg="add del mod ord">
          <ac:chgData name="Srdjan Ognjanovic" userId="e005914c90cd3da5" providerId="Windows Live" clId="Web-{89329FD5-F6B9-4D6E-8DBC-D3601D2F2A0A}" dt="2021-06-26T16:58:08.116" v="979"/>
          <ac:picMkLst>
            <pc:docMk/>
            <pc:sldMk cId="2410856859" sldId="270"/>
            <ac:picMk id="4" creationId="{29CB116F-05D4-49C0-AAAF-E768C42B0280}"/>
          </ac:picMkLst>
        </pc:picChg>
        <pc:picChg chg="add mod ord">
          <ac:chgData name="Srdjan Ognjanovic" userId="e005914c90cd3da5" providerId="Windows Live" clId="Web-{89329FD5-F6B9-4D6E-8DBC-D3601D2F2A0A}" dt="2021-06-26T17:27:10.994" v="1286" actId="1076"/>
          <ac:picMkLst>
            <pc:docMk/>
            <pc:sldMk cId="2410856859" sldId="270"/>
            <ac:picMk id="7" creationId="{73D6D82B-4114-45C1-800B-ED9D8E703AB3}"/>
          </ac:picMkLst>
        </pc:picChg>
      </pc:sldChg>
      <pc:sldChg chg="addSp delSp modSp add ord replId">
        <pc:chgData name="Srdjan Ognjanovic" userId="e005914c90cd3da5" providerId="Windows Live" clId="Web-{89329FD5-F6B9-4D6E-8DBC-D3601D2F2A0A}" dt="2021-06-26T17:29:15.387" v="1310" actId="20577"/>
        <pc:sldMkLst>
          <pc:docMk/>
          <pc:sldMk cId="3644134448" sldId="271"/>
        </pc:sldMkLst>
        <pc:spChg chg="mod">
          <ac:chgData name="Srdjan Ognjanovic" userId="e005914c90cd3da5" providerId="Windows Live" clId="Web-{89329FD5-F6B9-4D6E-8DBC-D3601D2F2A0A}" dt="2021-06-26T17:29:15.387" v="1310" actId="20577"/>
          <ac:spMkLst>
            <pc:docMk/>
            <pc:sldMk cId="3644134448" sldId="271"/>
            <ac:spMk id="2" creationId="{4383E8F5-0831-4AA9-8046-00E569FC9A79}"/>
          </ac:spMkLst>
        </pc:spChg>
        <pc:spChg chg="del">
          <ac:chgData name="Srdjan Ognjanovic" userId="e005914c90cd3da5" providerId="Windows Live" clId="Web-{89329FD5-F6B9-4D6E-8DBC-D3601D2F2A0A}" dt="2021-06-26T17:28:50.777" v="1304"/>
          <ac:spMkLst>
            <pc:docMk/>
            <pc:sldMk cId="3644134448" sldId="271"/>
            <ac:spMk id="3" creationId="{1A5D0F31-ADD9-4A2B-B117-A8B56B535A2F}"/>
          </ac:spMkLst>
        </pc:spChg>
        <pc:picChg chg="add mod ord">
          <ac:chgData name="Srdjan Ognjanovic" userId="e005914c90cd3da5" providerId="Windows Live" clId="Web-{89329FD5-F6B9-4D6E-8DBC-D3601D2F2A0A}" dt="2021-06-26T17:28:52.652" v="1305" actId="1076"/>
          <ac:picMkLst>
            <pc:docMk/>
            <pc:sldMk cId="3644134448" sldId="271"/>
            <ac:picMk id="4" creationId="{B8453376-E52E-4BBF-8F14-2ADD43EBDB3C}"/>
          </ac:picMkLst>
        </pc:picChg>
      </pc:sldChg>
      <pc:sldChg chg="addSp delSp modSp new add del ord">
        <pc:chgData name="Srdjan Ognjanovic" userId="e005914c90cd3da5" providerId="Windows Live" clId="Web-{89329FD5-F6B9-4D6E-8DBC-D3601D2F2A0A}" dt="2021-06-26T17:28:12.573" v="1296"/>
        <pc:sldMkLst>
          <pc:docMk/>
          <pc:sldMk cId="9246603" sldId="272"/>
        </pc:sldMkLst>
        <pc:spChg chg="mod">
          <ac:chgData name="Srdjan Ognjanovic" userId="e005914c90cd3da5" providerId="Windows Live" clId="Web-{89329FD5-F6B9-4D6E-8DBC-D3601D2F2A0A}" dt="2021-06-26T17:27:33.760" v="1289" actId="20577"/>
          <ac:spMkLst>
            <pc:docMk/>
            <pc:sldMk cId="9246603" sldId="272"/>
            <ac:spMk id="2" creationId="{3A891FBB-5AEF-465B-8B7C-3428D6726FB7}"/>
          </ac:spMkLst>
        </pc:spChg>
        <pc:spChg chg="del">
          <ac:chgData name="Srdjan Ognjanovic" userId="e005914c90cd3da5" providerId="Windows Live" clId="Web-{89329FD5-F6B9-4D6E-8DBC-D3601D2F2A0A}" dt="2021-06-26T17:21:35.723" v="1200"/>
          <ac:spMkLst>
            <pc:docMk/>
            <pc:sldMk cId="9246603" sldId="272"/>
            <ac:spMk id="3" creationId="{CA5664B1-0214-4551-8375-DBD65C7D5426}"/>
          </ac:spMkLst>
        </pc:spChg>
        <pc:spChg chg="add del mod">
          <ac:chgData name="Srdjan Ognjanovic" userId="e005914c90cd3da5" providerId="Windows Live" clId="Web-{89329FD5-F6B9-4D6E-8DBC-D3601D2F2A0A}" dt="2021-06-26T17:22:05.583" v="1202"/>
          <ac:spMkLst>
            <pc:docMk/>
            <pc:sldMk cId="9246603" sldId="272"/>
            <ac:spMk id="6" creationId="{8CF945FB-0C74-4C4F-98E7-272C03347614}"/>
          </ac:spMkLst>
        </pc:spChg>
        <pc:spChg chg="add del mod">
          <ac:chgData name="Srdjan Ognjanovic" userId="e005914c90cd3da5" providerId="Windows Live" clId="Web-{89329FD5-F6B9-4D6E-8DBC-D3601D2F2A0A}" dt="2021-06-26T17:27:37.901" v="1290"/>
          <ac:spMkLst>
            <pc:docMk/>
            <pc:sldMk cId="9246603" sldId="272"/>
            <ac:spMk id="9" creationId="{51DE9755-E7FE-4DB9-BDEC-C2AC31EB1A1F}"/>
          </ac:spMkLst>
        </pc:spChg>
        <pc:picChg chg="add del mod ord">
          <ac:chgData name="Srdjan Ognjanovic" userId="e005914c90cd3da5" providerId="Windows Live" clId="Web-{89329FD5-F6B9-4D6E-8DBC-D3601D2F2A0A}" dt="2021-06-26T17:21:38.629" v="1201"/>
          <ac:picMkLst>
            <pc:docMk/>
            <pc:sldMk cId="9246603" sldId="272"/>
            <ac:picMk id="4" creationId="{4E6E079C-3F2B-4509-9A43-22CB1AEED36D}"/>
          </ac:picMkLst>
        </pc:picChg>
        <pc:picChg chg="add del mod ord">
          <ac:chgData name="Srdjan Ognjanovic" userId="e005914c90cd3da5" providerId="Windows Live" clId="Web-{89329FD5-F6B9-4D6E-8DBC-D3601D2F2A0A}" dt="2021-06-26T17:22:10.364" v="1203"/>
          <ac:picMkLst>
            <pc:docMk/>
            <pc:sldMk cId="9246603" sldId="272"/>
            <ac:picMk id="7" creationId="{E36AF9CC-F43F-4EA1-BA37-B33BF31297EA}"/>
          </ac:picMkLst>
        </pc:picChg>
        <pc:picChg chg="add mod ord">
          <ac:chgData name="Srdjan Ognjanovic" userId="e005914c90cd3da5" providerId="Windows Live" clId="Web-{89329FD5-F6B9-4D6E-8DBC-D3601D2F2A0A}" dt="2021-06-26T17:27:47.948" v="1293" actId="1076"/>
          <ac:picMkLst>
            <pc:docMk/>
            <pc:sldMk cId="9246603" sldId="272"/>
            <ac:picMk id="10" creationId="{E7384916-0A6B-4796-B5A4-6BF31A6FCC5A}"/>
          </ac:picMkLst>
        </pc:picChg>
      </pc:sldChg>
      <pc:sldChg chg="addSp delSp modSp add replId">
        <pc:chgData name="Srdjan Ognjanovic" userId="e005914c90cd3da5" providerId="Windows Live" clId="Web-{89329FD5-F6B9-4D6E-8DBC-D3601D2F2A0A}" dt="2021-06-26T17:28:26.589" v="1300" actId="1076"/>
        <pc:sldMkLst>
          <pc:docMk/>
          <pc:sldMk cId="947477605" sldId="273"/>
        </pc:sldMkLst>
        <pc:spChg chg="add del mod">
          <ac:chgData name="Srdjan Ognjanovic" userId="e005914c90cd3da5" providerId="Windows Live" clId="Web-{89329FD5-F6B9-4D6E-8DBC-D3601D2F2A0A}" dt="2021-06-26T17:28:24.808" v="1299"/>
          <ac:spMkLst>
            <pc:docMk/>
            <pc:sldMk cId="947477605" sldId="273"/>
            <ac:spMk id="4" creationId="{97DEDA0A-EF1D-4D51-82ED-D9CBA0A73C72}"/>
          </ac:spMkLst>
        </pc:spChg>
        <pc:picChg chg="add mod ord">
          <ac:chgData name="Srdjan Ognjanovic" userId="e005914c90cd3da5" providerId="Windows Live" clId="Web-{89329FD5-F6B9-4D6E-8DBC-D3601D2F2A0A}" dt="2021-06-26T17:28:26.589" v="1300" actId="1076"/>
          <ac:picMkLst>
            <pc:docMk/>
            <pc:sldMk cId="947477605" sldId="273"/>
            <ac:picMk id="5" creationId="{29DDC480-31F9-45C8-AA0D-28F3B5EF7ABD}"/>
          </ac:picMkLst>
        </pc:picChg>
        <pc:picChg chg="del">
          <ac:chgData name="Srdjan Ognjanovic" userId="e005914c90cd3da5" providerId="Windows Live" clId="Web-{89329FD5-F6B9-4D6E-8DBC-D3601D2F2A0A}" dt="2021-06-26T17:28:21.339" v="1298"/>
          <ac:picMkLst>
            <pc:docMk/>
            <pc:sldMk cId="947477605" sldId="273"/>
            <ac:picMk id="10" creationId="{E7384916-0A6B-4796-B5A4-6BF31A6FCC5A}"/>
          </ac:picMkLst>
        </pc:picChg>
      </pc:sldChg>
      <pc:sldChg chg="addSp delSp modSp add replId">
        <pc:chgData name="Srdjan Ognjanovic" userId="e005914c90cd3da5" providerId="Windows Live" clId="Web-{89329FD5-F6B9-4D6E-8DBC-D3601D2F2A0A}" dt="2021-06-26T17:28:36.558" v="1303"/>
        <pc:sldMkLst>
          <pc:docMk/>
          <pc:sldMk cId="807258078" sldId="274"/>
        </pc:sldMkLst>
        <pc:spChg chg="add del mod">
          <ac:chgData name="Srdjan Ognjanovic" userId="e005914c90cd3da5" providerId="Windows Live" clId="Web-{89329FD5-F6B9-4D6E-8DBC-D3601D2F2A0A}" dt="2021-06-26T17:28:36.558" v="1303"/>
          <ac:spMkLst>
            <pc:docMk/>
            <pc:sldMk cId="807258078" sldId="274"/>
            <ac:spMk id="4" creationId="{857B68BA-31A3-42C4-96EA-A4C5FC0B95CB}"/>
          </ac:spMkLst>
        </pc:spChg>
        <pc:picChg chg="del">
          <ac:chgData name="Srdjan Ognjanovic" userId="e005914c90cd3da5" providerId="Windows Live" clId="Web-{89329FD5-F6B9-4D6E-8DBC-D3601D2F2A0A}" dt="2021-06-26T17:28:32.621" v="1302"/>
          <ac:picMkLst>
            <pc:docMk/>
            <pc:sldMk cId="807258078" sldId="274"/>
            <ac:picMk id="5" creationId="{29DDC480-31F9-45C8-AA0D-28F3B5EF7ABD}"/>
          </ac:picMkLst>
        </pc:picChg>
        <pc:picChg chg="add mod ord">
          <ac:chgData name="Srdjan Ognjanovic" userId="e005914c90cd3da5" providerId="Windows Live" clId="Web-{89329FD5-F6B9-4D6E-8DBC-D3601D2F2A0A}" dt="2021-06-26T17:28:36.558" v="1303"/>
          <ac:picMkLst>
            <pc:docMk/>
            <pc:sldMk cId="807258078" sldId="274"/>
            <ac:picMk id="6" creationId="{D4B18E4D-7B30-4B44-BCBF-E8223E43BDF5}"/>
          </ac:picMkLst>
        </pc:picChg>
      </pc:sldChg>
      <pc:sldChg chg="addSp delSp modSp add replId">
        <pc:chgData name="Srdjan Ognjanovic" userId="e005914c90cd3da5" providerId="Windows Live" clId="Web-{89329FD5-F6B9-4D6E-8DBC-D3601D2F2A0A}" dt="2021-06-26T17:29:41.090" v="1329"/>
        <pc:sldMkLst>
          <pc:docMk/>
          <pc:sldMk cId="3417301825" sldId="275"/>
        </pc:sldMkLst>
        <pc:spChg chg="mod">
          <ac:chgData name="Srdjan Ognjanovic" userId="e005914c90cd3da5" providerId="Windows Live" clId="Web-{89329FD5-F6B9-4D6E-8DBC-D3601D2F2A0A}" dt="2021-06-26T17:29:21.106" v="1322" actId="20577"/>
          <ac:spMkLst>
            <pc:docMk/>
            <pc:sldMk cId="3417301825" sldId="275"/>
            <ac:spMk id="2" creationId="{4383E8F5-0831-4AA9-8046-00E569FC9A79}"/>
          </ac:spMkLst>
        </pc:spChg>
        <pc:spChg chg="add del mod">
          <ac:chgData name="Srdjan Ognjanovic" userId="e005914c90cd3da5" providerId="Windows Live" clId="Web-{89329FD5-F6B9-4D6E-8DBC-D3601D2F2A0A}" dt="2021-06-26T17:29:41.090" v="1329"/>
          <ac:spMkLst>
            <pc:docMk/>
            <pc:sldMk cId="3417301825" sldId="275"/>
            <ac:spMk id="5" creationId="{BD8F9E4F-3CDF-4858-AD3C-BF7BD42A1265}"/>
          </ac:spMkLst>
        </pc:spChg>
        <pc:picChg chg="del">
          <ac:chgData name="Srdjan Ognjanovic" userId="e005914c90cd3da5" providerId="Windows Live" clId="Web-{89329FD5-F6B9-4D6E-8DBC-D3601D2F2A0A}" dt="2021-06-26T17:29:33.168" v="1328"/>
          <ac:picMkLst>
            <pc:docMk/>
            <pc:sldMk cId="3417301825" sldId="275"/>
            <ac:picMk id="4" creationId="{B8453376-E52E-4BBF-8F14-2ADD43EBDB3C}"/>
          </ac:picMkLst>
        </pc:picChg>
        <pc:picChg chg="add mod ord">
          <ac:chgData name="Srdjan Ognjanovic" userId="e005914c90cd3da5" providerId="Windows Live" clId="Web-{89329FD5-F6B9-4D6E-8DBC-D3601D2F2A0A}" dt="2021-06-26T17:29:41.090" v="1329"/>
          <ac:picMkLst>
            <pc:docMk/>
            <pc:sldMk cId="3417301825" sldId="275"/>
            <ac:picMk id="6" creationId="{B1AE2739-2DA5-48AE-8741-FAC61830798F}"/>
          </ac:picMkLst>
        </pc:picChg>
      </pc:sldChg>
      <pc:sldChg chg="addSp delSp modSp add replId">
        <pc:chgData name="Srdjan Ognjanovic" userId="e005914c90cd3da5" providerId="Windows Live" clId="Web-{89329FD5-F6B9-4D6E-8DBC-D3601D2F2A0A}" dt="2021-06-26T17:29:56.106" v="1333" actId="1076"/>
        <pc:sldMkLst>
          <pc:docMk/>
          <pc:sldMk cId="246180569" sldId="276"/>
        </pc:sldMkLst>
        <pc:spChg chg="mod">
          <ac:chgData name="Srdjan Ognjanovic" userId="e005914c90cd3da5" providerId="Windows Live" clId="Web-{89329FD5-F6B9-4D6E-8DBC-D3601D2F2A0A}" dt="2021-06-26T17:29:29.231" v="1326" actId="20577"/>
          <ac:spMkLst>
            <pc:docMk/>
            <pc:sldMk cId="246180569" sldId="276"/>
            <ac:spMk id="2" creationId="{4383E8F5-0831-4AA9-8046-00E569FC9A79}"/>
          </ac:spMkLst>
        </pc:spChg>
        <pc:spChg chg="add del mod">
          <ac:chgData name="Srdjan Ognjanovic" userId="e005914c90cd3da5" providerId="Windows Live" clId="Web-{89329FD5-F6B9-4D6E-8DBC-D3601D2F2A0A}" dt="2021-06-26T17:29:46.122" v="1330"/>
          <ac:spMkLst>
            <pc:docMk/>
            <pc:sldMk cId="246180569" sldId="276"/>
            <ac:spMk id="5" creationId="{46F094F9-AC43-4022-9AB1-386832F1965B}"/>
          </ac:spMkLst>
        </pc:spChg>
        <pc:picChg chg="del">
          <ac:chgData name="Srdjan Ognjanovic" userId="e005914c90cd3da5" providerId="Windows Live" clId="Web-{89329FD5-F6B9-4D6E-8DBC-D3601D2F2A0A}" dt="2021-06-26T17:29:31.450" v="1327"/>
          <ac:picMkLst>
            <pc:docMk/>
            <pc:sldMk cId="246180569" sldId="276"/>
            <ac:picMk id="4" creationId="{B8453376-E52E-4BBF-8F14-2ADD43EBDB3C}"/>
          </ac:picMkLst>
        </pc:picChg>
        <pc:picChg chg="add mod ord">
          <ac:chgData name="Srdjan Ognjanovic" userId="e005914c90cd3da5" providerId="Windows Live" clId="Web-{89329FD5-F6B9-4D6E-8DBC-D3601D2F2A0A}" dt="2021-06-26T17:29:56.106" v="1333" actId="1076"/>
          <ac:picMkLst>
            <pc:docMk/>
            <pc:sldMk cId="246180569" sldId="276"/>
            <ac:picMk id="6" creationId="{CF91A705-EA17-4A4F-A84C-790FC8B60B61}"/>
          </ac:picMkLst>
        </pc:picChg>
      </pc:sldChg>
      <pc:sldChg chg="addSp delSp modSp new">
        <pc:chgData name="Srdjan Ognjanovic" userId="e005914c90cd3da5" providerId="Windows Live" clId="Web-{89329FD5-F6B9-4D6E-8DBC-D3601D2F2A0A}" dt="2021-06-26T17:30:22.013" v="1337" actId="1076"/>
        <pc:sldMkLst>
          <pc:docMk/>
          <pc:sldMk cId="1860779402" sldId="277"/>
        </pc:sldMkLst>
        <pc:spChg chg="del">
          <ac:chgData name="Srdjan Ognjanovic" userId="e005914c90cd3da5" providerId="Windows Live" clId="Web-{89329FD5-F6B9-4D6E-8DBC-D3601D2F2A0A}" dt="2021-06-26T17:30:19.810" v="1336"/>
          <ac:spMkLst>
            <pc:docMk/>
            <pc:sldMk cId="1860779402" sldId="277"/>
            <ac:spMk id="2" creationId="{6D32C5E1-261A-4D5C-B543-3FA3584CB655}"/>
          </ac:spMkLst>
        </pc:spChg>
        <pc:spChg chg="del">
          <ac:chgData name="Srdjan Ognjanovic" userId="e005914c90cd3da5" providerId="Windows Live" clId="Web-{89329FD5-F6B9-4D6E-8DBC-D3601D2F2A0A}" dt="2021-06-26T17:30:15.700" v="1335"/>
          <ac:spMkLst>
            <pc:docMk/>
            <pc:sldMk cId="1860779402" sldId="277"/>
            <ac:spMk id="3" creationId="{2908CF4F-9D34-4106-B92A-21B41D443BA1}"/>
          </ac:spMkLst>
        </pc:spChg>
        <pc:picChg chg="add mod ord">
          <ac:chgData name="Srdjan Ognjanovic" userId="e005914c90cd3da5" providerId="Windows Live" clId="Web-{89329FD5-F6B9-4D6E-8DBC-D3601D2F2A0A}" dt="2021-06-26T17:30:22.013" v="1337" actId="1076"/>
          <ac:picMkLst>
            <pc:docMk/>
            <pc:sldMk cId="1860779402" sldId="277"/>
            <ac:picMk id="4" creationId="{BCDCB711-F0BA-4021-8904-54EB914D53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8878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569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0380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1748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6/26/2021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2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3997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4215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89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53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5513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6/26/2021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6787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6/26/2021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1272594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AEFD87-3A2E-4E00-A08F-8AA383344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26C66EAF-98D6-4615-8CA0-821CEA7D4E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4C3E92EF-5B02-4545-AC6B-1C118247FF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11">
              <a:extLst>
                <a:ext uri="{FF2B5EF4-FFF2-40B4-BE49-F238E27FC236}">
                  <a16:creationId xmlns:a16="http://schemas.microsoft.com/office/drawing/2014/main" id="{C2DF0E53-29E4-497C-81E1-1F770A9FBE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Oval 12">
              <a:extLst>
                <a:ext uri="{FF2B5EF4-FFF2-40B4-BE49-F238E27FC236}">
                  <a16:creationId xmlns:a16="http://schemas.microsoft.com/office/drawing/2014/main" id="{8E59AFA3-9442-4B7D-BAA8-2D04E2C216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1" name="Group 13">
              <a:extLst>
                <a:ext uri="{FF2B5EF4-FFF2-40B4-BE49-F238E27FC236}">
                  <a16:creationId xmlns:a16="http://schemas.microsoft.com/office/drawing/2014/main" id="{9DA5495E-57AC-40AD-98F4-D946739E75C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18">
                <a:extLst>
                  <a:ext uri="{FF2B5EF4-FFF2-40B4-BE49-F238E27FC236}">
                    <a16:creationId xmlns:a16="http://schemas.microsoft.com/office/drawing/2014/main" id="{DC8B3CF9-1CA7-4A59-8B4F-C2213CA9D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1637529-CE4D-400E-BFA4-4525A472F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5" name="Group 14">
              <a:extLst>
                <a:ext uri="{FF2B5EF4-FFF2-40B4-BE49-F238E27FC236}">
                  <a16:creationId xmlns:a16="http://schemas.microsoft.com/office/drawing/2014/main" id="{1174DCD3-2D4E-40BA-98ED-B83D79F214E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518B99B9-9207-4132-B574-9C388C4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4498939-FF1E-407E-9BC1-C7911193A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452E3A95-D9D8-4B8D-B298-A67FE4C11A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2" name="Rectangle 21">
            <a:extLst>
              <a:ext uri="{FF2B5EF4-FFF2-40B4-BE49-F238E27FC236}">
                <a16:creationId xmlns:a16="http://schemas.microsoft.com/office/drawing/2014/main" id="{D30C927F-C97D-4AE7-B465-BD22384C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FD9463-9D9F-4730-8BBA-0F3540330DC0}"/>
              </a:ext>
            </a:extLst>
          </p:cNvPr>
          <p:cNvSpPr>
            <a:spLocks noGrp="1"/>
          </p:cNvSpPr>
          <p:nvPr>
            <p:ph type="ctrTitle"/>
          </p:nvPr>
        </p:nvSpPr>
        <p:spPr>
          <a:xfrm>
            <a:off x="540000" y="540000"/>
            <a:ext cx="9993108" cy="4259814"/>
          </a:xfrm>
        </p:spPr>
        <p:txBody>
          <a:bodyPr>
            <a:normAutofit/>
          </a:bodyPr>
          <a:lstStyle/>
          <a:p>
            <a:r>
              <a:rPr lang="en-US" sz="5000" dirty="0"/>
              <a:t>Cloud Databases i Database as Service rešenja</a:t>
            </a:r>
            <a:br>
              <a:rPr lang="en-US" sz="5000" dirty="0"/>
            </a:br>
            <a:br>
              <a:rPr lang="en-US" sz="5000" dirty="0"/>
            </a:br>
            <a:r>
              <a:rPr lang="en-US" sz="5000"/>
              <a:t> PostgreSQL / </a:t>
            </a:r>
            <a:r>
              <a:rPr lang="en-US" sz="5000">
                <a:ea typeface="+mj-lt"/>
                <a:cs typeface="+mj-lt"/>
              </a:rPr>
              <a:t>ElephantSQL</a:t>
            </a:r>
            <a:endParaRPr lang="en-US" sz="5000" dirty="0">
              <a:ea typeface="+mj-lt"/>
              <a:cs typeface="+mj-lt"/>
            </a:endParaRPr>
          </a:p>
        </p:txBody>
      </p:sp>
      <p:sp>
        <p:nvSpPr>
          <p:cNvPr id="3" name="Subtitle 2">
            <a:extLst>
              <a:ext uri="{FF2B5EF4-FFF2-40B4-BE49-F238E27FC236}">
                <a16:creationId xmlns:a16="http://schemas.microsoft.com/office/drawing/2014/main" id="{AF77DAAE-B68E-42FF-B604-B2934852DFEC}"/>
              </a:ext>
            </a:extLst>
          </p:cNvPr>
          <p:cNvSpPr>
            <a:spLocks noGrp="1"/>
          </p:cNvSpPr>
          <p:nvPr>
            <p:ph type="subTitle" idx="1"/>
          </p:nvPr>
        </p:nvSpPr>
        <p:spPr>
          <a:xfrm>
            <a:off x="540000" y="4988476"/>
            <a:ext cx="5125506" cy="1320249"/>
          </a:xfrm>
        </p:spPr>
        <p:txBody>
          <a:bodyPr vert="horz" lIns="91440" tIns="45720" rIns="91440" bIns="45720" rtlCol="0" anchor="t">
            <a:normAutofit/>
          </a:bodyPr>
          <a:lstStyle/>
          <a:p>
            <a:r>
              <a:rPr lang="en-US" dirty="0"/>
              <a:t>Srđan </a:t>
            </a:r>
            <a:r>
              <a:rPr lang="en-US" dirty="0" err="1"/>
              <a:t>ognjanović</a:t>
            </a:r>
            <a:r>
              <a:rPr lang="en-US" dirty="0"/>
              <a:t>, 847</a:t>
            </a:r>
          </a:p>
        </p:txBody>
      </p:sp>
      <p:pic>
        <p:nvPicPr>
          <p:cNvPr id="5" name="Picture 6">
            <a:extLst>
              <a:ext uri="{FF2B5EF4-FFF2-40B4-BE49-F238E27FC236}">
                <a16:creationId xmlns:a16="http://schemas.microsoft.com/office/drawing/2014/main" id="{E79E1B30-4228-444E-8D3D-21D15854E929}"/>
              </a:ext>
            </a:extLst>
          </p:cNvPr>
          <p:cNvPicPr>
            <a:picLocks noChangeAspect="1"/>
          </p:cNvPicPr>
          <p:nvPr/>
        </p:nvPicPr>
        <p:blipFill>
          <a:blip r:embed="rId2"/>
          <a:stretch>
            <a:fillRect/>
          </a:stretch>
        </p:blipFill>
        <p:spPr>
          <a:xfrm>
            <a:off x="9277814" y="5797247"/>
            <a:ext cx="2743200" cy="1024968"/>
          </a:xfrm>
          <a:prstGeom prst="rect">
            <a:avLst/>
          </a:prstGeom>
        </p:spPr>
      </p:pic>
      <p:pic>
        <p:nvPicPr>
          <p:cNvPr id="7" name="Picture 4" descr="A picture containing row, line&#10;&#10;Description automatically generated">
            <a:extLst>
              <a:ext uri="{FF2B5EF4-FFF2-40B4-BE49-F238E27FC236}">
                <a16:creationId xmlns:a16="http://schemas.microsoft.com/office/drawing/2014/main" id="{66A38DAC-42BC-4827-A1D2-DA13ED4CD67C}"/>
              </a:ext>
            </a:extLst>
          </p:cNvPr>
          <p:cNvPicPr>
            <a:picLocks noChangeAspect="1"/>
          </p:cNvPicPr>
          <p:nvPr/>
        </p:nvPicPr>
        <p:blipFill>
          <a:blip r:embed="rId3"/>
          <a:stretch>
            <a:fillRect/>
          </a:stretch>
        </p:blipFill>
        <p:spPr>
          <a:xfrm>
            <a:off x="10597376" y="3446287"/>
            <a:ext cx="1351159" cy="1360452"/>
          </a:xfrm>
          <a:prstGeom prst="rect">
            <a:avLst/>
          </a:prstGeom>
        </p:spPr>
      </p:pic>
      <p:pic>
        <p:nvPicPr>
          <p:cNvPr id="10" name="Picture 4" descr="Icon&#10;&#10;Description automatically generated">
            <a:extLst>
              <a:ext uri="{FF2B5EF4-FFF2-40B4-BE49-F238E27FC236}">
                <a16:creationId xmlns:a16="http://schemas.microsoft.com/office/drawing/2014/main" id="{DF872D22-1A11-461A-A8F3-42312BC70A3A}"/>
              </a:ext>
            </a:extLst>
          </p:cNvPr>
          <p:cNvPicPr>
            <a:picLocks noChangeAspect="1"/>
          </p:cNvPicPr>
          <p:nvPr/>
        </p:nvPicPr>
        <p:blipFill>
          <a:blip r:embed="rId4"/>
          <a:stretch>
            <a:fillRect/>
          </a:stretch>
        </p:blipFill>
        <p:spPr>
          <a:xfrm>
            <a:off x="8683083" y="2728144"/>
            <a:ext cx="1962618" cy="1448174"/>
          </a:xfrm>
          <a:prstGeom prst="rect">
            <a:avLst/>
          </a:prstGeom>
        </p:spPr>
      </p:pic>
    </p:spTree>
    <p:extLst>
      <p:ext uri="{BB962C8B-B14F-4D97-AF65-F5344CB8AC3E}">
        <p14:creationId xmlns:p14="http://schemas.microsoft.com/office/powerpoint/2010/main" val="61887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ea typeface="+mj-lt"/>
                <a:cs typeface="+mj-lt"/>
              </a:rPr>
              <a:t>Prednosti i nedostaci cloud baza podataka</a:t>
            </a:r>
            <a:endParaRPr lang="en-US" sz="4000"/>
          </a:p>
        </p:txBody>
      </p:sp>
      <p:sp>
        <p:nvSpPr>
          <p:cNvPr id="4" name="Text Placeholder 3">
            <a:extLst>
              <a:ext uri="{FF2B5EF4-FFF2-40B4-BE49-F238E27FC236}">
                <a16:creationId xmlns:a16="http://schemas.microsoft.com/office/drawing/2014/main" id="{B3F1C91F-FEBC-4186-8A8D-2C983BE50A09}"/>
              </a:ext>
            </a:extLst>
          </p:cNvPr>
          <p:cNvSpPr>
            <a:spLocks noGrp="1"/>
          </p:cNvSpPr>
          <p:nvPr>
            <p:ph type="body" idx="1"/>
          </p:nvPr>
        </p:nvSpPr>
        <p:spPr/>
        <p:txBody>
          <a:bodyPr/>
          <a:lstStyle/>
          <a:p>
            <a:r>
              <a:rPr lang="en-US"/>
              <a:t>Prednosti</a:t>
            </a:r>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sz="half" idx="2"/>
          </p:nvPr>
        </p:nvSpPr>
        <p:spPr/>
        <p:txBody>
          <a:bodyPr vert="horz" lIns="91440" tIns="45720" rIns="91440" bIns="45720" rtlCol="0" anchor="t">
            <a:normAutofit/>
          </a:bodyPr>
          <a:lstStyle/>
          <a:p>
            <a:pPr marL="719455" lvl="1" indent="-269875" algn="just"/>
            <a:r>
              <a:rPr lang="sr-Latn-RS">
                <a:ea typeface="+mn-lt"/>
                <a:cs typeface="+mn-lt"/>
              </a:rPr>
              <a:t>Cena održavanja</a:t>
            </a:r>
            <a:endParaRPr lang="en-US">
              <a:ea typeface="+mn-lt"/>
              <a:cs typeface="+mn-lt"/>
            </a:endParaRPr>
          </a:p>
          <a:p>
            <a:pPr marL="719455" lvl="1" indent="-269875" algn="just"/>
            <a:r>
              <a:rPr lang="sr-Latn-RS">
                <a:ea typeface="+mn-lt"/>
                <a:cs typeface="+mn-lt"/>
              </a:rPr>
              <a:t>Skalabilnost</a:t>
            </a:r>
            <a:endParaRPr lang="en-US">
              <a:ea typeface="+mn-lt"/>
              <a:cs typeface="+mn-lt"/>
            </a:endParaRPr>
          </a:p>
          <a:p>
            <a:pPr marL="719455" lvl="1" indent="-269875" algn="just"/>
            <a:r>
              <a:rPr lang="sr-Latn-RS">
                <a:ea typeface="+mn-lt"/>
                <a:cs typeface="+mn-lt"/>
              </a:rPr>
              <a:t>Elastičnost</a:t>
            </a:r>
            <a:endParaRPr lang="en-US">
              <a:ea typeface="+mn-lt"/>
              <a:cs typeface="+mn-lt"/>
            </a:endParaRPr>
          </a:p>
          <a:p>
            <a:pPr marL="719455" lvl="1" indent="-269875" algn="just"/>
            <a:r>
              <a:rPr lang="sr-Latn-RS">
                <a:ea typeface="+mn-lt"/>
                <a:cs typeface="+mn-lt"/>
              </a:rPr>
              <a:t>Smanjen administrativni teret</a:t>
            </a:r>
            <a:endParaRPr lang="en-US">
              <a:ea typeface="+mn-lt"/>
              <a:cs typeface="+mn-lt"/>
            </a:endParaRPr>
          </a:p>
          <a:p>
            <a:pPr marL="719455" lvl="1" indent="-269875" algn="just"/>
            <a:r>
              <a:rPr lang="sr-Latn-RS">
                <a:ea typeface="+mn-lt"/>
                <a:cs typeface="+mn-lt"/>
              </a:rPr>
              <a:t>Dostupnost</a:t>
            </a:r>
            <a:endParaRPr lang="en-US">
              <a:ea typeface="+mn-lt"/>
              <a:cs typeface="+mn-lt"/>
            </a:endParaRPr>
          </a:p>
          <a:p>
            <a:pPr marL="719455" lvl="1" indent="-269875" algn="just"/>
            <a:r>
              <a:rPr lang="sr-Latn-RS">
                <a:ea typeface="+mn-lt"/>
                <a:cs typeface="+mn-lt"/>
              </a:rPr>
              <a:t>Poboljšana bezbednost</a:t>
            </a:r>
            <a:endParaRPr lang="en-US">
              <a:ea typeface="+mn-lt"/>
              <a:cs typeface="+mn-lt"/>
            </a:endParaRPr>
          </a:p>
          <a:p>
            <a:pPr marL="719455" lvl="1" indent="-269875" algn="just"/>
            <a:r>
              <a:rPr lang="sr-Latn-RS">
                <a:ea typeface="+mn-lt"/>
                <a:cs typeface="+mn-lt"/>
              </a:rPr>
              <a:t>Jednostavna implementacija</a:t>
            </a:r>
            <a:endParaRPr lang="en-US">
              <a:ea typeface="+mn-lt"/>
              <a:cs typeface="+mn-lt"/>
            </a:endParaRPr>
          </a:p>
          <a:p>
            <a:pPr marL="719455" lvl="1" indent="-269875" algn="just"/>
            <a:r>
              <a:rPr lang="sr-Latn-RS">
                <a:ea typeface="+mn-lt"/>
                <a:cs typeface="+mn-lt"/>
              </a:rPr>
              <a:t>Efikasan oporavak</a:t>
            </a:r>
            <a:endParaRPr lang="en-US">
              <a:ea typeface="+mn-lt"/>
              <a:cs typeface="+mn-lt"/>
            </a:endParaRPr>
          </a:p>
          <a:p>
            <a:pPr marL="269875" indent="-269875"/>
            <a:endParaRPr lang="en-US" dirty="0"/>
          </a:p>
        </p:txBody>
      </p:sp>
      <p:sp>
        <p:nvSpPr>
          <p:cNvPr id="5" name="Text Placeholder 4">
            <a:extLst>
              <a:ext uri="{FF2B5EF4-FFF2-40B4-BE49-F238E27FC236}">
                <a16:creationId xmlns:a16="http://schemas.microsoft.com/office/drawing/2014/main" id="{2F405842-2F83-486D-A464-306801740232}"/>
              </a:ext>
            </a:extLst>
          </p:cNvPr>
          <p:cNvSpPr>
            <a:spLocks noGrp="1"/>
          </p:cNvSpPr>
          <p:nvPr>
            <p:ph type="body" sz="quarter" idx="3"/>
          </p:nvPr>
        </p:nvSpPr>
        <p:spPr/>
        <p:txBody>
          <a:bodyPr/>
          <a:lstStyle/>
          <a:p>
            <a:r>
              <a:rPr lang="en-US"/>
              <a:t>Nedostaci</a:t>
            </a:r>
          </a:p>
        </p:txBody>
      </p:sp>
      <p:sp>
        <p:nvSpPr>
          <p:cNvPr id="6" name="Content Placeholder 5">
            <a:extLst>
              <a:ext uri="{FF2B5EF4-FFF2-40B4-BE49-F238E27FC236}">
                <a16:creationId xmlns:a16="http://schemas.microsoft.com/office/drawing/2014/main" id="{CBB4B617-5B57-4625-91C4-A19542B03AB8}"/>
              </a:ext>
            </a:extLst>
          </p:cNvPr>
          <p:cNvSpPr>
            <a:spLocks noGrp="1"/>
          </p:cNvSpPr>
          <p:nvPr>
            <p:ph sz="quarter" idx="4"/>
          </p:nvPr>
        </p:nvSpPr>
        <p:spPr/>
        <p:txBody>
          <a:bodyPr vert="horz" lIns="91440" tIns="45720" rIns="91440" bIns="45720" rtlCol="0" anchor="t">
            <a:normAutofit/>
          </a:bodyPr>
          <a:lstStyle/>
          <a:p>
            <a:pPr marL="269875" indent="-269875" algn="just"/>
            <a:r>
              <a:rPr lang="sr-Latn-RS">
                <a:ea typeface="+mn-lt"/>
                <a:cs typeface="+mn-lt"/>
              </a:rPr>
              <a:t>Cena održavanja</a:t>
            </a:r>
            <a:endParaRPr lang="en-US">
              <a:ea typeface="+mn-lt"/>
              <a:cs typeface="+mn-lt"/>
            </a:endParaRPr>
          </a:p>
          <a:p>
            <a:pPr marL="269875" indent="-269875" algn="just"/>
            <a:r>
              <a:rPr lang="sr-Latn-RS">
                <a:ea typeface="+mn-lt"/>
                <a:cs typeface="+mn-lt"/>
              </a:rPr>
              <a:t>Nefleksibilnost</a:t>
            </a:r>
            <a:endParaRPr lang="en-US">
              <a:ea typeface="+mn-lt"/>
              <a:cs typeface="+mn-lt"/>
            </a:endParaRPr>
          </a:p>
          <a:p>
            <a:pPr marL="269875" indent="-269875" algn="just"/>
            <a:r>
              <a:rPr lang="sr-Latn-RS">
                <a:ea typeface="+mn-lt"/>
                <a:cs typeface="+mn-lt"/>
              </a:rPr>
              <a:t>Vreme zastoja</a:t>
            </a:r>
            <a:endParaRPr lang="en-US">
              <a:ea typeface="+mn-lt"/>
              <a:cs typeface="+mn-lt"/>
            </a:endParaRPr>
          </a:p>
          <a:p>
            <a:pPr marL="269875" indent="-269875" algn="just"/>
            <a:r>
              <a:rPr lang="sr-Latn-RS">
                <a:ea typeface="+mn-lt"/>
                <a:cs typeface="+mn-lt"/>
              </a:rPr>
              <a:t>Redudantnost</a:t>
            </a:r>
            <a:endParaRPr lang="en-US">
              <a:ea typeface="+mn-lt"/>
              <a:cs typeface="+mn-lt"/>
            </a:endParaRPr>
          </a:p>
          <a:p>
            <a:pPr marL="269875" indent="-269875" algn="just"/>
            <a:r>
              <a:rPr lang="sr-Latn-RS">
                <a:ea typeface="+mn-lt"/>
                <a:cs typeface="+mn-lt"/>
              </a:rPr>
              <a:t>Propusni opseg</a:t>
            </a:r>
            <a:endParaRPr lang="en-US">
              <a:ea typeface="+mn-lt"/>
              <a:cs typeface="+mn-lt"/>
            </a:endParaRPr>
          </a:p>
          <a:p>
            <a:pPr marL="269875" indent="-269875"/>
            <a:endParaRPr lang="en-US" dirty="0"/>
          </a:p>
        </p:txBody>
      </p:sp>
    </p:spTree>
    <p:extLst>
      <p:ext uri="{BB962C8B-B14F-4D97-AF65-F5344CB8AC3E}">
        <p14:creationId xmlns:p14="http://schemas.microsoft.com/office/powerpoint/2010/main" val="76820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a:xfrm>
            <a:off x="540000" y="833015"/>
            <a:ext cx="5958000" cy="5202026"/>
          </a:xfrm>
        </p:spPr>
        <p:txBody>
          <a:bodyPr anchor="ctr">
            <a:normAutofit/>
          </a:bodyPr>
          <a:lstStyle/>
          <a:p>
            <a:pPr algn="ctr"/>
            <a:r>
              <a:rPr lang="en-US" sz="7000"/>
              <a:t>ElephantSQL</a:t>
            </a:r>
          </a:p>
        </p:txBody>
      </p:sp>
      <p:pic>
        <p:nvPicPr>
          <p:cNvPr id="4" name="Picture 4" descr="A picture containing row, line&#10;&#10;Description automatically generated">
            <a:extLst>
              <a:ext uri="{FF2B5EF4-FFF2-40B4-BE49-F238E27FC236}">
                <a16:creationId xmlns:a16="http://schemas.microsoft.com/office/drawing/2014/main" id="{936A433D-295B-4E2F-8361-30C45C8B761D}"/>
              </a:ext>
            </a:extLst>
          </p:cNvPr>
          <p:cNvPicPr>
            <a:picLocks noGrp="1" noChangeAspect="1"/>
          </p:cNvPicPr>
          <p:nvPr>
            <p:ph idx="1"/>
          </p:nvPr>
        </p:nvPicPr>
        <p:blipFill>
          <a:blip r:embed="rId2"/>
          <a:stretch>
            <a:fillRect/>
          </a:stretch>
        </p:blipFill>
        <p:spPr>
          <a:xfrm>
            <a:off x="8153400" y="2201069"/>
            <a:ext cx="2438400" cy="2438400"/>
          </a:xfrm>
        </p:spPr>
      </p:pic>
    </p:spTree>
    <p:extLst>
      <p:ext uri="{BB962C8B-B14F-4D97-AF65-F5344CB8AC3E}">
        <p14:creationId xmlns:p14="http://schemas.microsoft.com/office/powerpoint/2010/main" val="17186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ElephantSQL</a:t>
            </a:r>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idx="1"/>
          </p:nvPr>
        </p:nvSpPr>
        <p:spPr/>
        <p:txBody>
          <a:bodyPr vert="horz" lIns="91440" tIns="45720" rIns="91440" bIns="45720" rtlCol="0" anchor="t">
            <a:normAutofit fontScale="85000" lnSpcReduction="20000"/>
          </a:bodyPr>
          <a:lstStyle/>
          <a:p>
            <a:pPr marL="269875" indent="-269875"/>
            <a:r>
              <a:rPr lang="sr-Latn-RS">
                <a:ea typeface="+mn-lt"/>
                <a:cs typeface="+mn-lt"/>
              </a:rPr>
              <a:t>ElephantSQL predstavlja PostgreSQL </a:t>
            </a:r>
            <a:r>
              <a:rPr lang="sr-Latn-RS" i="1">
                <a:ea typeface="+mn-lt"/>
                <a:cs typeface="+mn-lt"/>
              </a:rPr>
              <a:t>open-source</a:t>
            </a:r>
            <a:r>
              <a:rPr lang="sr-Latn-RS">
                <a:ea typeface="+mn-lt"/>
                <a:cs typeface="+mn-lt"/>
              </a:rPr>
              <a:t> bazu podataka hostovanu na </a:t>
            </a:r>
            <a:r>
              <a:rPr lang="sr-Latn-RS" i="1">
                <a:ea typeface="+mn-lt"/>
                <a:cs typeface="+mn-lt"/>
              </a:rPr>
              <a:t>cloud</a:t>
            </a:r>
            <a:r>
              <a:rPr lang="sr-Latn-RS">
                <a:ea typeface="+mn-lt"/>
                <a:cs typeface="+mn-lt"/>
              </a:rPr>
              <a:t>-u</a:t>
            </a:r>
            <a:endParaRPr lang="en-US">
              <a:ea typeface="+mn-lt"/>
              <a:cs typeface="+mn-lt"/>
            </a:endParaRPr>
          </a:p>
          <a:p>
            <a:pPr marL="269875" indent="-269875"/>
            <a:r>
              <a:rPr lang="sr-Latn-RS" dirty="0">
                <a:ea typeface="+mn-lt"/>
                <a:cs typeface="+mn-lt"/>
              </a:rPr>
              <a:t> </a:t>
            </a:r>
            <a:r>
              <a:rPr lang="sr-Latn-RS">
                <a:ea typeface="+mn-lt"/>
                <a:cs typeface="+mn-lt"/>
              </a:rPr>
              <a:t>Provajder ovog servisa upravlja administrativnim procesima vezanim za PostgreSQL kao što su: </a:t>
            </a:r>
            <a:endParaRPr lang="en-US">
              <a:ea typeface="+mn-lt"/>
              <a:cs typeface="+mn-lt"/>
            </a:endParaRPr>
          </a:p>
          <a:p>
            <a:pPr marL="719455" lvl="1" indent="-269875"/>
            <a:r>
              <a:rPr lang="sr-Latn-RS">
                <a:ea typeface="+mn-lt"/>
                <a:cs typeface="+mn-lt"/>
              </a:rPr>
              <a:t>Instalacija</a:t>
            </a:r>
            <a:endParaRPr lang="en-US">
              <a:ea typeface="+mn-lt"/>
              <a:cs typeface="+mn-lt"/>
            </a:endParaRPr>
          </a:p>
          <a:p>
            <a:pPr marL="719455" lvl="1" indent="-269875"/>
            <a:r>
              <a:rPr lang="sr-Latn-RS">
                <a:ea typeface="+mn-lt"/>
                <a:cs typeface="+mn-lt"/>
              </a:rPr>
              <a:t>Nadogradnja do najnovije stabilne verzije</a:t>
            </a:r>
            <a:endParaRPr lang="en-US">
              <a:ea typeface="+mn-lt"/>
              <a:cs typeface="+mn-lt"/>
            </a:endParaRPr>
          </a:p>
          <a:p>
            <a:pPr marL="719455" lvl="1" indent="-269875"/>
            <a:r>
              <a:rPr lang="sr-Latn-RS">
                <a:ea typeface="+mn-lt"/>
                <a:cs typeface="+mn-lt"/>
              </a:rPr>
              <a:t>Upravljanje backup-ovima odnosno rezervnim kopijama</a:t>
            </a:r>
            <a:endParaRPr lang="en-US">
              <a:ea typeface="+mn-lt"/>
              <a:cs typeface="+mn-lt"/>
            </a:endParaRPr>
          </a:p>
          <a:p>
            <a:pPr marL="719455" lvl="1" indent="-269875"/>
            <a:r>
              <a:rPr lang="sr-Latn-RS">
                <a:ea typeface="+mn-lt"/>
                <a:cs typeface="+mn-lt"/>
              </a:rPr>
              <a:t>Konstantni monitoring nad serverima</a:t>
            </a:r>
            <a:endParaRPr lang="sr-Latn-RS" dirty="0">
              <a:ea typeface="+mn-lt"/>
              <a:cs typeface="+mn-lt"/>
            </a:endParaRPr>
          </a:p>
          <a:p>
            <a:pPr marL="719455" lvl="1" indent="-269875"/>
            <a:r>
              <a:rPr lang="sr-Latn-RS">
                <a:ea typeface="+mn-lt"/>
                <a:cs typeface="+mn-lt"/>
              </a:rPr>
              <a:t>Automatsko prebacivanje obrade na drugi server (Follower) usled otkaza</a:t>
            </a:r>
            <a:endParaRPr lang="sr-Latn-RS" dirty="0">
              <a:ea typeface="+mn-lt"/>
              <a:cs typeface="+mn-lt"/>
            </a:endParaRPr>
          </a:p>
          <a:p>
            <a:pPr marL="719455" lvl="1" indent="-269875"/>
            <a:r>
              <a:rPr lang="sr-Latn-RS">
                <a:ea typeface="+mn-lt"/>
                <a:cs typeface="+mn-lt"/>
              </a:rPr>
              <a:t>Obezbeđuje web browser konzolu za rad</a:t>
            </a:r>
            <a:endParaRPr lang="sr-Latn-RS" dirty="0">
              <a:ea typeface="+mn-lt"/>
              <a:cs typeface="+mn-lt"/>
            </a:endParaRPr>
          </a:p>
          <a:p>
            <a:pPr marL="269875" indent="-269875"/>
            <a:r>
              <a:rPr lang="sr-Latn-RS">
                <a:ea typeface="+mn-lt"/>
                <a:cs typeface="+mn-lt"/>
              </a:rPr>
              <a:t>ElephantSQL je takođe moguće integrisati sa nekoliko </a:t>
            </a:r>
            <a:r>
              <a:rPr lang="sr-Latn-RS" i="1">
                <a:ea typeface="+mn-lt"/>
                <a:cs typeface="+mn-lt"/>
              </a:rPr>
              <a:t>cloud</a:t>
            </a:r>
            <a:r>
              <a:rPr lang="sr-Latn-RS">
                <a:ea typeface="+mn-lt"/>
                <a:cs typeface="+mn-lt"/>
              </a:rPr>
              <a:t> aplikacionih platformi, što omogućava da korisnička aplikacija i baza mogu da se nađu na istom data centru</a:t>
            </a:r>
            <a:endParaRPr lang="en-US">
              <a:ea typeface="+mn-lt"/>
              <a:cs typeface="+mn-lt"/>
            </a:endParaRPr>
          </a:p>
          <a:p>
            <a:pPr marL="269875" indent="-269875"/>
            <a:r>
              <a:rPr lang="sr-Latn-RS">
                <a:ea typeface="+mn-lt"/>
                <a:cs typeface="+mn-lt"/>
              </a:rPr>
              <a:t>ElephantSQL podržava sledeće </a:t>
            </a:r>
            <a:r>
              <a:rPr lang="sr-Latn-RS" i="1">
                <a:ea typeface="+mn-lt"/>
                <a:cs typeface="+mn-lt"/>
              </a:rPr>
              <a:t>cloud</a:t>
            </a:r>
            <a:r>
              <a:rPr lang="sr-Latn-RS" dirty="0">
                <a:ea typeface="+mn-lt"/>
                <a:cs typeface="+mn-lt"/>
              </a:rPr>
              <a:t> </a:t>
            </a:r>
            <a:r>
              <a:rPr lang="sr-Latn-RS">
                <a:ea typeface="+mn-lt"/>
                <a:cs typeface="+mn-lt"/>
              </a:rPr>
              <a:t>platforme: </a:t>
            </a:r>
            <a:r>
              <a:rPr lang="sr-Latn-RS" i="1">
                <a:ea typeface="+mn-lt"/>
                <a:cs typeface="+mn-lt"/>
              </a:rPr>
              <a:t>Amazon Web Services</a:t>
            </a:r>
            <a:r>
              <a:rPr lang="sr-Latn-RS">
                <a:ea typeface="+mn-lt"/>
                <a:cs typeface="+mn-lt"/>
              </a:rPr>
              <a:t> (</a:t>
            </a:r>
            <a:r>
              <a:rPr lang="sr-Latn-RS" i="1">
                <a:ea typeface="+mn-lt"/>
                <a:cs typeface="+mn-lt"/>
              </a:rPr>
              <a:t>AWS</a:t>
            </a:r>
            <a:r>
              <a:rPr lang="sr-Latn-RS">
                <a:ea typeface="+mn-lt"/>
                <a:cs typeface="+mn-lt"/>
              </a:rPr>
              <a:t>), </a:t>
            </a:r>
            <a:r>
              <a:rPr lang="sr-Latn-RS" i="1">
                <a:ea typeface="+mn-lt"/>
                <a:cs typeface="+mn-lt"/>
              </a:rPr>
              <a:t>Google Cloud Platfrom</a:t>
            </a:r>
            <a:r>
              <a:rPr lang="sr-Latn-RS">
                <a:ea typeface="+mn-lt"/>
                <a:cs typeface="+mn-lt"/>
              </a:rPr>
              <a:t>, </a:t>
            </a:r>
            <a:r>
              <a:rPr lang="sr-Latn-RS" i="1">
                <a:ea typeface="+mn-lt"/>
                <a:cs typeface="+mn-lt"/>
              </a:rPr>
              <a:t>Microsoft Azure </a:t>
            </a:r>
            <a:r>
              <a:rPr lang="sr-Latn-RS">
                <a:ea typeface="+mn-lt"/>
                <a:cs typeface="+mn-lt"/>
              </a:rPr>
              <a:t>i </a:t>
            </a:r>
            <a:r>
              <a:rPr lang="sr-Latn-RS" i="1">
                <a:ea typeface="+mn-lt"/>
                <a:cs typeface="+mn-lt"/>
              </a:rPr>
              <a:t>IBM Cloud </a:t>
            </a:r>
            <a:endParaRPr lang="en-US"/>
          </a:p>
        </p:txBody>
      </p:sp>
    </p:spTree>
    <p:extLst>
      <p:ext uri="{BB962C8B-B14F-4D97-AF65-F5344CB8AC3E}">
        <p14:creationId xmlns:p14="http://schemas.microsoft.com/office/powerpoint/2010/main" val="117580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lstStyle/>
          <a:p>
            <a:r>
              <a:rPr lang="en-US" sz="4000"/>
              <a:t>Planovi, cene i servisi</a:t>
            </a:r>
            <a:endParaRPr lang="en-US" dirty="0"/>
          </a:p>
        </p:txBody>
      </p:sp>
      <p:sp>
        <p:nvSpPr>
          <p:cNvPr id="4" name="Text Placeholder 3">
            <a:extLst>
              <a:ext uri="{FF2B5EF4-FFF2-40B4-BE49-F238E27FC236}">
                <a16:creationId xmlns:a16="http://schemas.microsoft.com/office/drawing/2014/main" id="{42F541D9-874D-4E85-B712-AAA2C7722717}"/>
              </a:ext>
            </a:extLst>
          </p:cNvPr>
          <p:cNvSpPr>
            <a:spLocks noGrp="1"/>
          </p:cNvSpPr>
          <p:nvPr>
            <p:ph type="body" idx="1"/>
          </p:nvPr>
        </p:nvSpPr>
        <p:spPr/>
        <p:txBody>
          <a:bodyPr/>
          <a:lstStyle/>
          <a:p>
            <a:r>
              <a:rPr lang="en-US"/>
              <a:t>Planovi</a:t>
            </a:r>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sz="half" idx="2"/>
          </p:nvPr>
        </p:nvSpPr>
        <p:spPr/>
        <p:txBody>
          <a:bodyPr vert="horz" lIns="91440" tIns="45720" rIns="91440" bIns="45720" rtlCol="0" anchor="t">
            <a:normAutofit/>
          </a:bodyPr>
          <a:lstStyle/>
          <a:p>
            <a:pPr marL="719455" lvl="1" indent="-269875" algn="just"/>
            <a:r>
              <a:rPr lang="sr-Latn-RS">
                <a:ea typeface="+mn-lt"/>
                <a:cs typeface="+mn-lt"/>
              </a:rPr>
              <a:t>Deljivi planovi (</a:t>
            </a:r>
            <a:r>
              <a:rPr lang="sr-Latn-RS" i="1">
                <a:ea typeface="+mn-lt"/>
                <a:cs typeface="+mn-lt"/>
              </a:rPr>
              <a:t>Shared Plans</a:t>
            </a:r>
            <a:r>
              <a:rPr lang="sr-Latn-RS">
                <a:ea typeface="+mn-lt"/>
                <a:cs typeface="+mn-lt"/>
              </a:rPr>
              <a:t>)</a:t>
            </a:r>
            <a:endParaRPr lang="en-US">
              <a:ea typeface="+mn-lt"/>
              <a:cs typeface="+mn-lt"/>
            </a:endParaRPr>
          </a:p>
          <a:p>
            <a:pPr marL="719455" lvl="1" indent="-269875" algn="just"/>
            <a:r>
              <a:rPr lang="sr-Latn-RS">
                <a:ea typeface="+mn-lt"/>
                <a:cs typeface="+mn-lt"/>
              </a:rPr>
              <a:t>Namenski planovi (</a:t>
            </a:r>
            <a:r>
              <a:rPr lang="sr-Latn-RS" i="1">
                <a:ea typeface="+mn-lt"/>
                <a:cs typeface="+mn-lt"/>
              </a:rPr>
              <a:t>Dedicated Plans</a:t>
            </a:r>
            <a:r>
              <a:rPr lang="sr-Latn-RS">
                <a:ea typeface="+mn-lt"/>
                <a:cs typeface="+mn-lt"/>
              </a:rPr>
              <a:t>)</a:t>
            </a:r>
            <a:endParaRPr lang="en-US">
              <a:ea typeface="+mn-lt"/>
              <a:cs typeface="+mn-lt"/>
            </a:endParaRPr>
          </a:p>
          <a:p>
            <a:pPr marL="719455" lvl="1" indent="-269875" algn="just"/>
            <a:r>
              <a:rPr lang="sr-Latn-RS">
                <a:ea typeface="+mn-lt"/>
                <a:cs typeface="+mn-lt"/>
              </a:rPr>
              <a:t>Namenski planovi sa opcijom sledbenika (</a:t>
            </a:r>
            <a:r>
              <a:rPr lang="sr-Latn-RS" i="1">
                <a:ea typeface="+mn-lt"/>
                <a:cs typeface="+mn-lt"/>
              </a:rPr>
              <a:t>Dedicated Plans with Followers</a:t>
            </a:r>
            <a:r>
              <a:rPr lang="sr-Latn-RS">
                <a:ea typeface="+mn-lt"/>
                <a:cs typeface="+mn-lt"/>
              </a:rPr>
              <a:t>)</a:t>
            </a:r>
            <a:endParaRPr lang="en-US">
              <a:ea typeface="+mn-lt"/>
              <a:cs typeface="+mn-lt"/>
            </a:endParaRPr>
          </a:p>
          <a:p>
            <a:pPr marL="269875" indent="-269875"/>
            <a:endParaRPr lang="en-US" dirty="0"/>
          </a:p>
        </p:txBody>
      </p:sp>
      <p:sp>
        <p:nvSpPr>
          <p:cNvPr id="5" name="Text Placeholder 4">
            <a:extLst>
              <a:ext uri="{FF2B5EF4-FFF2-40B4-BE49-F238E27FC236}">
                <a16:creationId xmlns:a16="http://schemas.microsoft.com/office/drawing/2014/main" id="{11FFC65B-F650-4635-AA2F-1D8755137B64}"/>
              </a:ext>
            </a:extLst>
          </p:cNvPr>
          <p:cNvSpPr>
            <a:spLocks noGrp="1"/>
          </p:cNvSpPr>
          <p:nvPr>
            <p:ph type="body" sz="quarter" idx="3"/>
          </p:nvPr>
        </p:nvSpPr>
        <p:spPr/>
        <p:txBody>
          <a:bodyPr/>
          <a:lstStyle/>
          <a:p>
            <a:r>
              <a:rPr lang="en-US"/>
              <a:t>Servisi</a:t>
            </a:r>
          </a:p>
        </p:txBody>
      </p:sp>
      <p:sp>
        <p:nvSpPr>
          <p:cNvPr id="6" name="Content Placeholder 5">
            <a:extLst>
              <a:ext uri="{FF2B5EF4-FFF2-40B4-BE49-F238E27FC236}">
                <a16:creationId xmlns:a16="http://schemas.microsoft.com/office/drawing/2014/main" id="{CBA7611A-46D0-41F3-900A-0F6F0AC58A29}"/>
              </a:ext>
            </a:extLst>
          </p:cNvPr>
          <p:cNvSpPr>
            <a:spLocks noGrp="1"/>
          </p:cNvSpPr>
          <p:nvPr>
            <p:ph sz="quarter" idx="4"/>
          </p:nvPr>
        </p:nvSpPr>
        <p:spPr/>
        <p:txBody>
          <a:bodyPr vert="horz" lIns="91440" tIns="45720" rIns="91440" bIns="45720" rtlCol="0" anchor="t">
            <a:normAutofit/>
          </a:bodyPr>
          <a:lstStyle/>
          <a:p>
            <a:pPr marL="269875" indent="-269875" algn="just"/>
            <a:r>
              <a:rPr lang="sr-Latn-RS">
                <a:ea typeface="+mn-lt"/>
                <a:cs typeface="+mn-lt"/>
              </a:rPr>
              <a:t>Nadgledanje (</a:t>
            </a:r>
            <a:r>
              <a:rPr lang="sr-Latn-RS" i="1">
                <a:ea typeface="+mn-lt"/>
                <a:cs typeface="+mn-lt"/>
              </a:rPr>
              <a:t>Monitoring</a:t>
            </a:r>
            <a:r>
              <a:rPr lang="sr-Latn-RS">
                <a:ea typeface="+mn-lt"/>
                <a:cs typeface="+mn-lt"/>
              </a:rPr>
              <a:t>)</a:t>
            </a:r>
            <a:endParaRPr lang="en-US">
              <a:ea typeface="+mn-lt"/>
              <a:cs typeface="+mn-lt"/>
            </a:endParaRPr>
          </a:p>
          <a:p>
            <a:pPr marL="269875" indent="-269875" algn="just"/>
            <a:r>
              <a:rPr lang="sr-Latn-RS">
                <a:ea typeface="+mn-lt"/>
                <a:cs typeface="+mn-lt"/>
              </a:rPr>
              <a:t>Rezervni kopije (</a:t>
            </a:r>
            <a:r>
              <a:rPr lang="sr-Latn-RS" i="1">
                <a:ea typeface="+mn-lt"/>
                <a:cs typeface="+mn-lt"/>
              </a:rPr>
              <a:t>Backups</a:t>
            </a:r>
            <a:r>
              <a:rPr lang="sr-Latn-RS">
                <a:ea typeface="+mn-lt"/>
                <a:cs typeface="+mn-lt"/>
              </a:rPr>
              <a:t>)</a:t>
            </a:r>
            <a:endParaRPr lang="en-US">
              <a:ea typeface="+mn-lt"/>
              <a:cs typeface="+mn-lt"/>
            </a:endParaRPr>
          </a:p>
          <a:p>
            <a:pPr marL="269875" indent="-269875" algn="just"/>
            <a:r>
              <a:rPr lang="sr-Latn-RS">
                <a:ea typeface="+mn-lt"/>
                <a:cs typeface="+mn-lt"/>
              </a:rPr>
              <a:t>Administracija (</a:t>
            </a:r>
            <a:r>
              <a:rPr lang="sr-Latn-RS" i="1">
                <a:ea typeface="+mn-lt"/>
                <a:cs typeface="+mn-lt"/>
              </a:rPr>
              <a:t>Administration</a:t>
            </a:r>
            <a:r>
              <a:rPr lang="sr-Latn-RS">
                <a:ea typeface="+mn-lt"/>
                <a:cs typeface="+mn-lt"/>
              </a:rPr>
              <a:t>)</a:t>
            </a:r>
            <a:endParaRPr lang="en-US">
              <a:ea typeface="+mn-lt"/>
              <a:cs typeface="+mn-lt"/>
            </a:endParaRPr>
          </a:p>
          <a:p>
            <a:pPr marL="269875" indent="-269875" algn="just"/>
            <a:r>
              <a:rPr lang="sr-Latn-RS">
                <a:ea typeface="+mn-lt"/>
                <a:cs typeface="+mn-lt"/>
              </a:rPr>
              <a:t>Mobilnost (</a:t>
            </a:r>
            <a:r>
              <a:rPr lang="sr-Latn-RS" i="1">
                <a:ea typeface="+mn-lt"/>
                <a:cs typeface="+mn-lt"/>
              </a:rPr>
              <a:t>Mobility</a:t>
            </a:r>
            <a:r>
              <a:rPr lang="sr-Latn-RS">
                <a:ea typeface="+mn-lt"/>
                <a:cs typeface="+mn-lt"/>
              </a:rPr>
              <a:t>)</a:t>
            </a:r>
            <a:endParaRPr lang="en-US">
              <a:ea typeface="+mn-lt"/>
              <a:cs typeface="+mn-lt"/>
            </a:endParaRPr>
          </a:p>
          <a:p>
            <a:pPr marL="269875" indent="-269875" algn="just"/>
            <a:r>
              <a:rPr lang="sr-Latn-RS">
                <a:ea typeface="+mn-lt"/>
                <a:cs typeface="+mn-lt"/>
              </a:rPr>
              <a:t>Naplate (</a:t>
            </a:r>
            <a:r>
              <a:rPr lang="sr-Latn-RS" i="1">
                <a:ea typeface="+mn-lt"/>
                <a:cs typeface="+mn-lt"/>
              </a:rPr>
              <a:t>Billing</a:t>
            </a:r>
            <a:r>
              <a:rPr lang="sr-Latn-RS">
                <a:ea typeface="+mn-lt"/>
                <a:cs typeface="+mn-lt"/>
              </a:rPr>
              <a:t>)</a:t>
            </a:r>
            <a:endParaRPr lang="en-US">
              <a:ea typeface="+mn-lt"/>
              <a:cs typeface="+mn-lt"/>
            </a:endParaRPr>
          </a:p>
          <a:p>
            <a:pPr marL="269875" indent="-269875" algn="just"/>
            <a:r>
              <a:rPr lang="sr-Latn-RS">
                <a:ea typeface="+mn-lt"/>
                <a:cs typeface="+mn-lt"/>
              </a:rPr>
              <a:t>Održavanje (</a:t>
            </a:r>
            <a:r>
              <a:rPr lang="sr-Latn-RS" i="1">
                <a:ea typeface="+mn-lt"/>
                <a:cs typeface="+mn-lt"/>
              </a:rPr>
              <a:t>Support</a:t>
            </a:r>
            <a:r>
              <a:rPr lang="sr-Latn-RS">
                <a:ea typeface="+mn-lt"/>
                <a:cs typeface="+mn-lt"/>
              </a:rPr>
              <a:t>)</a:t>
            </a:r>
            <a:endParaRPr lang="en-US">
              <a:ea typeface="+mn-lt"/>
              <a:cs typeface="+mn-lt"/>
            </a:endParaRPr>
          </a:p>
          <a:p>
            <a:pPr marL="269875" indent="-269875"/>
            <a:endParaRPr lang="en-US" dirty="0"/>
          </a:p>
        </p:txBody>
      </p:sp>
    </p:spTree>
    <p:extLst>
      <p:ext uri="{BB962C8B-B14F-4D97-AF65-F5344CB8AC3E}">
        <p14:creationId xmlns:p14="http://schemas.microsoft.com/office/powerpoint/2010/main" val="226142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Kreiranje instance i navigacioni meni</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1768E66A-0A75-488D-9404-6F4676BAAFCD}"/>
              </a:ext>
            </a:extLst>
          </p:cNvPr>
          <p:cNvPicPr>
            <a:picLocks noGrp="1" noChangeAspect="1"/>
          </p:cNvPicPr>
          <p:nvPr>
            <p:ph idx="1"/>
          </p:nvPr>
        </p:nvPicPr>
        <p:blipFill>
          <a:blip r:embed="rId2"/>
          <a:stretch>
            <a:fillRect/>
          </a:stretch>
        </p:blipFill>
        <p:spPr>
          <a:xfrm>
            <a:off x="595756" y="1179418"/>
            <a:ext cx="10701551" cy="1655870"/>
          </a:xfrm>
        </p:spPr>
      </p:pic>
      <p:pic>
        <p:nvPicPr>
          <p:cNvPr id="5" name="Picture 5" descr="Graphical user interface, application&#10;&#10;Description automatically generated">
            <a:extLst>
              <a:ext uri="{FF2B5EF4-FFF2-40B4-BE49-F238E27FC236}">
                <a16:creationId xmlns:a16="http://schemas.microsoft.com/office/drawing/2014/main" id="{59C34F79-3A37-4542-B307-3A71CA68BB4F}"/>
              </a:ext>
            </a:extLst>
          </p:cNvPr>
          <p:cNvPicPr>
            <a:picLocks noChangeAspect="1"/>
          </p:cNvPicPr>
          <p:nvPr/>
        </p:nvPicPr>
        <p:blipFill>
          <a:blip r:embed="rId3"/>
          <a:stretch>
            <a:fillRect/>
          </a:stretch>
        </p:blipFill>
        <p:spPr>
          <a:xfrm>
            <a:off x="626327" y="2941617"/>
            <a:ext cx="2743200" cy="3297936"/>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5E3D8701-6C81-482C-9F63-961BA6ACD535}"/>
              </a:ext>
            </a:extLst>
          </p:cNvPr>
          <p:cNvPicPr>
            <a:picLocks noChangeAspect="1"/>
          </p:cNvPicPr>
          <p:nvPr/>
        </p:nvPicPr>
        <p:blipFill>
          <a:blip r:embed="rId4"/>
          <a:stretch>
            <a:fillRect/>
          </a:stretch>
        </p:blipFill>
        <p:spPr>
          <a:xfrm>
            <a:off x="3915936" y="2937765"/>
            <a:ext cx="7352370" cy="3826032"/>
          </a:xfrm>
          <a:prstGeom prst="rect">
            <a:avLst/>
          </a:prstGeom>
        </p:spPr>
      </p:pic>
    </p:spTree>
    <p:extLst>
      <p:ext uri="{BB962C8B-B14F-4D97-AF65-F5344CB8AC3E}">
        <p14:creationId xmlns:p14="http://schemas.microsoft.com/office/powerpoint/2010/main" val="86065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1FBB-5AEF-465B-8B7C-3428D6726FB7}"/>
              </a:ext>
            </a:extLst>
          </p:cNvPr>
          <p:cNvSpPr>
            <a:spLocks noGrp="1"/>
          </p:cNvSpPr>
          <p:nvPr>
            <p:ph type="title"/>
          </p:nvPr>
        </p:nvSpPr>
        <p:spPr/>
        <p:txBody>
          <a:bodyPr/>
          <a:lstStyle/>
          <a:p>
            <a:r>
              <a:rPr lang="en-US" sz="4000">
                <a:ea typeface="+mj-lt"/>
                <a:cs typeface="+mj-lt"/>
              </a:rPr>
              <a:t>Interakcija sa bazom putem web browsera</a:t>
            </a:r>
          </a:p>
          <a:p>
            <a:endParaRPr lang="en-US" sz="4000" dirty="0"/>
          </a:p>
        </p:txBody>
      </p:sp>
      <p:pic>
        <p:nvPicPr>
          <p:cNvPr id="10" name="Picture 10" descr="Graphical user interface, text, application, email&#10;&#10;Description automatically generated">
            <a:extLst>
              <a:ext uri="{FF2B5EF4-FFF2-40B4-BE49-F238E27FC236}">
                <a16:creationId xmlns:a16="http://schemas.microsoft.com/office/drawing/2014/main" id="{E7384916-0A6B-4796-B5A4-6BF31A6FCC5A}"/>
              </a:ext>
            </a:extLst>
          </p:cNvPr>
          <p:cNvPicPr>
            <a:picLocks noGrp="1" noChangeAspect="1"/>
          </p:cNvPicPr>
          <p:nvPr>
            <p:ph idx="1"/>
          </p:nvPr>
        </p:nvPicPr>
        <p:blipFill>
          <a:blip r:embed="rId2"/>
          <a:stretch>
            <a:fillRect/>
          </a:stretch>
        </p:blipFill>
        <p:spPr>
          <a:xfrm>
            <a:off x="2262338" y="1553156"/>
            <a:ext cx="7675045" cy="4606885"/>
          </a:xfrm>
        </p:spPr>
      </p:pic>
    </p:spTree>
    <p:extLst>
      <p:ext uri="{BB962C8B-B14F-4D97-AF65-F5344CB8AC3E}">
        <p14:creationId xmlns:p14="http://schemas.microsoft.com/office/powerpoint/2010/main" val="924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1FBB-5AEF-465B-8B7C-3428D6726FB7}"/>
              </a:ext>
            </a:extLst>
          </p:cNvPr>
          <p:cNvSpPr>
            <a:spLocks noGrp="1"/>
          </p:cNvSpPr>
          <p:nvPr>
            <p:ph type="title"/>
          </p:nvPr>
        </p:nvSpPr>
        <p:spPr/>
        <p:txBody>
          <a:bodyPr/>
          <a:lstStyle/>
          <a:p>
            <a:r>
              <a:rPr lang="en-US" sz="4000">
                <a:ea typeface="+mj-lt"/>
                <a:cs typeface="+mj-lt"/>
              </a:rPr>
              <a:t>Interakcija sa bazom putem web browsera</a:t>
            </a:r>
          </a:p>
          <a:p>
            <a:endParaRPr lang="en-US" sz="4000" dirty="0"/>
          </a:p>
        </p:txBody>
      </p:sp>
      <p:pic>
        <p:nvPicPr>
          <p:cNvPr id="5" name="Picture 5" descr="Table&#10;&#10;Description automatically generated">
            <a:extLst>
              <a:ext uri="{FF2B5EF4-FFF2-40B4-BE49-F238E27FC236}">
                <a16:creationId xmlns:a16="http://schemas.microsoft.com/office/drawing/2014/main" id="{29DDC480-31F9-45C8-AA0D-28F3B5EF7ABD}"/>
              </a:ext>
            </a:extLst>
          </p:cNvPr>
          <p:cNvPicPr>
            <a:picLocks noGrp="1" noChangeAspect="1"/>
          </p:cNvPicPr>
          <p:nvPr>
            <p:ph idx="1"/>
          </p:nvPr>
        </p:nvPicPr>
        <p:blipFill>
          <a:blip r:embed="rId2"/>
          <a:stretch>
            <a:fillRect/>
          </a:stretch>
        </p:blipFill>
        <p:spPr>
          <a:xfrm>
            <a:off x="590609" y="1952741"/>
            <a:ext cx="11074259" cy="3779837"/>
          </a:xfrm>
        </p:spPr>
      </p:pic>
    </p:spTree>
    <p:extLst>
      <p:ext uri="{BB962C8B-B14F-4D97-AF65-F5344CB8AC3E}">
        <p14:creationId xmlns:p14="http://schemas.microsoft.com/office/powerpoint/2010/main" val="94747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1FBB-5AEF-465B-8B7C-3428D6726FB7}"/>
              </a:ext>
            </a:extLst>
          </p:cNvPr>
          <p:cNvSpPr>
            <a:spLocks noGrp="1"/>
          </p:cNvSpPr>
          <p:nvPr>
            <p:ph type="title"/>
          </p:nvPr>
        </p:nvSpPr>
        <p:spPr/>
        <p:txBody>
          <a:bodyPr/>
          <a:lstStyle/>
          <a:p>
            <a:r>
              <a:rPr lang="en-US" sz="4000">
                <a:ea typeface="+mj-lt"/>
                <a:cs typeface="+mj-lt"/>
              </a:rPr>
              <a:t>Interakcija sa bazom putem web browsera</a:t>
            </a:r>
          </a:p>
          <a:p>
            <a:endParaRPr lang="en-US" sz="4000" dirty="0"/>
          </a:p>
        </p:txBody>
      </p:sp>
      <p:pic>
        <p:nvPicPr>
          <p:cNvPr id="6" name="Picture 6">
            <a:extLst>
              <a:ext uri="{FF2B5EF4-FFF2-40B4-BE49-F238E27FC236}">
                <a16:creationId xmlns:a16="http://schemas.microsoft.com/office/drawing/2014/main" id="{D4B18E4D-7B30-4B44-BCBF-E8223E43BDF5}"/>
              </a:ext>
            </a:extLst>
          </p:cNvPr>
          <p:cNvPicPr>
            <a:picLocks noGrp="1" noChangeAspect="1"/>
          </p:cNvPicPr>
          <p:nvPr>
            <p:ph idx="1"/>
          </p:nvPr>
        </p:nvPicPr>
        <p:blipFill>
          <a:blip r:embed="rId2"/>
          <a:stretch>
            <a:fillRect/>
          </a:stretch>
        </p:blipFill>
        <p:spPr>
          <a:xfrm>
            <a:off x="540000" y="2627005"/>
            <a:ext cx="11101136" cy="3583601"/>
          </a:xfrm>
        </p:spPr>
      </p:pic>
    </p:spTree>
    <p:extLst>
      <p:ext uri="{BB962C8B-B14F-4D97-AF65-F5344CB8AC3E}">
        <p14:creationId xmlns:p14="http://schemas.microsoft.com/office/powerpoint/2010/main" val="80725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Interakcija sa bazom putem web browsera</a:t>
            </a:r>
          </a:p>
        </p:txBody>
      </p:sp>
      <p:pic>
        <p:nvPicPr>
          <p:cNvPr id="7" name="Picture 7" descr="Graphical user interface, text, application, email&#10;&#10;Description automatically generated">
            <a:extLst>
              <a:ext uri="{FF2B5EF4-FFF2-40B4-BE49-F238E27FC236}">
                <a16:creationId xmlns:a16="http://schemas.microsoft.com/office/drawing/2014/main" id="{73D6D82B-4114-45C1-800B-ED9D8E703AB3}"/>
              </a:ext>
            </a:extLst>
          </p:cNvPr>
          <p:cNvPicPr>
            <a:picLocks noGrp="1" noChangeAspect="1"/>
          </p:cNvPicPr>
          <p:nvPr>
            <p:ph idx="1"/>
          </p:nvPr>
        </p:nvPicPr>
        <p:blipFill>
          <a:blip r:embed="rId2"/>
          <a:stretch>
            <a:fillRect/>
          </a:stretch>
        </p:blipFill>
        <p:spPr>
          <a:xfrm>
            <a:off x="486766" y="1618204"/>
            <a:ext cx="11226189" cy="4746276"/>
          </a:xfrm>
        </p:spPr>
      </p:pic>
    </p:spTree>
    <p:extLst>
      <p:ext uri="{BB962C8B-B14F-4D97-AF65-F5344CB8AC3E}">
        <p14:creationId xmlns:p14="http://schemas.microsoft.com/office/powerpoint/2010/main" val="241085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Mogućnosti i alati - Stats</a:t>
            </a:r>
          </a:p>
        </p:txBody>
      </p:sp>
      <p:pic>
        <p:nvPicPr>
          <p:cNvPr id="4" name="Picture 4" descr="Graphical user interface, text, application, email&#10;&#10;Description automatically generated">
            <a:extLst>
              <a:ext uri="{FF2B5EF4-FFF2-40B4-BE49-F238E27FC236}">
                <a16:creationId xmlns:a16="http://schemas.microsoft.com/office/drawing/2014/main" id="{B8453376-E52E-4BBF-8F14-2ADD43EBDB3C}"/>
              </a:ext>
            </a:extLst>
          </p:cNvPr>
          <p:cNvPicPr>
            <a:picLocks noGrp="1" noChangeAspect="1"/>
          </p:cNvPicPr>
          <p:nvPr>
            <p:ph idx="1"/>
          </p:nvPr>
        </p:nvPicPr>
        <p:blipFill>
          <a:blip r:embed="rId2"/>
          <a:stretch>
            <a:fillRect/>
          </a:stretch>
        </p:blipFill>
        <p:spPr>
          <a:xfrm>
            <a:off x="1985219" y="1906277"/>
            <a:ext cx="8117771" cy="3779837"/>
          </a:xfrm>
        </p:spPr>
      </p:pic>
    </p:spTree>
    <p:extLst>
      <p:ext uri="{BB962C8B-B14F-4D97-AF65-F5344CB8AC3E}">
        <p14:creationId xmlns:p14="http://schemas.microsoft.com/office/powerpoint/2010/main" val="364413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4000"/>
              <a:t>Sadržaj</a:t>
            </a:r>
          </a:p>
        </p:txBody>
      </p:sp>
      <p:sp>
        <p:nvSpPr>
          <p:cNvPr id="3" name="Content Placeholder 2">
            <a:extLst>
              <a:ext uri="{FF2B5EF4-FFF2-40B4-BE49-F238E27FC236}">
                <a16:creationId xmlns:a16="http://schemas.microsoft.com/office/drawing/2014/main" id="{051CB581-5DD9-4A07-AAE6-970BBC84441D}"/>
              </a:ext>
            </a:extLst>
          </p:cNvPr>
          <p:cNvSpPr>
            <a:spLocks noGrp="1"/>
          </p:cNvSpPr>
          <p:nvPr>
            <p:ph sz="half" idx="1"/>
          </p:nvPr>
        </p:nvSpPr>
        <p:spPr/>
        <p:txBody>
          <a:bodyPr vert="horz" lIns="91440" tIns="45720" rIns="91440" bIns="45720" rtlCol="0" anchor="t">
            <a:normAutofit/>
          </a:bodyPr>
          <a:lstStyle/>
          <a:p>
            <a:pPr marL="269875" indent="-269875"/>
            <a:r>
              <a:rPr lang="en-US"/>
              <a:t>Teorijski deo – Cloud baze podataka</a:t>
            </a:r>
          </a:p>
          <a:p>
            <a:pPr marL="719455" lvl="1" indent="-269875"/>
            <a:r>
              <a:rPr lang="en-US"/>
              <a:t>Cloud computing</a:t>
            </a:r>
            <a:endParaRPr lang="en-US" dirty="0"/>
          </a:p>
          <a:p>
            <a:pPr marL="719455" lvl="1" indent="-269875"/>
            <a:r>
              <a:rPr lang="en-US"/>
              <a:t>Tipovi cloud computing-a</a:t>
            </a:r>
            <a:endParaRPr lang="en-US" dirty="0"/>
          </a:p>
          <a:p>
            <a:pPr marL="719455" lvl="1" indent="-269875"/>
            <a:r>
              <a:rPr lang="en-US"/>
              <a:t>Razlike između tradicionalnih i cloud baza podataka</a:t>
            </a:r>
            <a:endParaRPr lang="en-US" dirty="0"/>
          </a:p>
          <a:p>
            <a:pPr marL="719455" lvl="1" indent="-269875"/>
            <a:r>
              <a:rPr lang="en-US"/>
              <a:t>Načini reprezentacije cloud baza podataka</a:t>
            </a:r>
            <a:endParaRPr lang="en-US" dirty="0"/>
          </a:p>
          <a:p>
            <a:pPr marL="719455" lvl="1" indent="-269875"/>
            <a:r>
              <a:rPr lang="en-US"/>
              <a:t>Tipovi cloud baza podataka</a:t>
            </a:r>
            <a:endParaRPr lang="en-US" dirty="0"/>
          </a:p>
          <a:p>
            <a:pPr marL="719455" lvl="1" indent="-269875"/>
            <a:r>
              <a:rPr lang="en-US"/>
              <a:t>Database as Service (DBaaS)</a:t>
            </a:r>
            <a:endParaRPr lang="en-US" dirty="0"/>
          </a:p>
          <a:p>
            <a:pPr marL="719455" lvl="1" indent="-269875"/>
            <a:r>
              <a:rPr lang="en-US"/>
              <a:t>Prednosti i nedostaci cloud baza podataka</a:t>
            </a:r>
            <a:endParaRPr lang="en-US" dirty="0"/>
          </a:p>
          <a:p>
            <a:pPr marL="269875" indent="-269875"/>
            <a:endParaRPr lang="en-US" dirty="0"/>
          </a:p>
        </p:txBody>
      </p:sp>
      <p:sp>
        <p:nvSpPr>
          <p:cNvPr id="4" name="Content Placeholder 3">
            <a:extLst>
              <a:ext uri="{FF2B5EF4-FFF2-40B4-BE49-F238E27FC236}">
                <a16:creationId xmlns:a16="http://schemas.microsoft.com/office/drawing/2014/main" id="{9EED1B97-7D64-4A40-9C59-7BAB5E7F2B5A}"/>
              </a:ext>
            </a:extLst>
          </p:cNvPr>
          <p:cNvSpPr>
            <a:spLocks noGrp="1"/>
          </p:cNvSpPr>
          <p:nvPr>
            <p:ph sz="half" idx="2"/>
          </p:nvPr>
        </p:nvSpPr>
        <p:spPr/>
        <p:txBody>
          <a:bodyPr vert="horz" lIns="91440" tIns="45720" rIns="91440" bIns="45720" rtlCol="0" anchor="t">
            <a:normAutofit/>
          </a:bodyPr>
          <a:lstStyle/>
          <a:p>
            <a:pPr marL="269875" indent="-269875"/>
            <a:r>
              <a:rPr lang="en-US">
                <a:ea typeface="+mn-lt"/>
                <a:cs typeface="+mn-lt"/>
              </a:rPr>
              <a:t>Praktični deo – ElephantSQL</a:t>
            </a:r>
          </a:p>
          <a:p>
            <a:pPr marL="719455" lvl="1" indent="-269875"/>
            <a:r>
              <a:rPr lang="en-US"/>
              <a:t>O tehnologiji</a:t>
            </a:r>
          </a:p>
          <a:p>
            <a:pPr marL="719455" lvl="1" indent="-269875"/>
            <a:r>
              <a:rPr lang="en-US"/>
              <a:t>Planovi, cene i servisi</a:t>
            </a:r>
          </a:p>
          <a:p>
            <a:pPr marL="719455" lvl="1" indent="-269875"/>
            <a:r>
              <a:rPr lang="en-US"/>
              <a:t>Kreiranje instance i navigacioni meni</a:t>
            </a:r>
          </a:p>
          <a:p>
            <a:pPr marL="719455" lvl="1" indent="-269875"/>
            <a:r>
              <a:rPr lang="en-US"/>
              <a:t>Interakcija sa bazom putem web browsera</a:t>
            </a:r>
          </a:p>
          <a:p>
            <a:pPr marL="719455" lvl="1" indent="-269875"/>
            <a:r>
              <a:rPr lang="en-US"/>
              <a:t>Mogućnosti i alati</a:t>
            </a:r>
            <a:endParaRPr lang="en-US" dirty="0"/>
          </a:p>
        </p:txBody>
      </p:sp>
    </p:spTree>
    <p:extLst>
      <p:ext uri="{BB962C8B-B14F-4D97-AF65-F5344CB8AC3E}">
        <p14:creationId xmlns:p14="http://schemas.microsoft.com/office/powerpoint/2010/main" val="24879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Mogućnosti i alati – Slow queries</a:t>
            </a:r>
          </a:p>
        </p:txBody>
      </p:sp>
      <p:pic>
        <p:nvPicPr>
          <p:cNvPr id="6" name="Picture 6" descr="Graphical user interface, text, application, email&#10;&#10;Description automatically generated">
            <a:extLst>
              <a:ext uri="{FF2B5EF4-FFF2-40B4-BE49-F238E27FC236}">
                <a16:creationId xmlns:a16="http://schemas.microsoft.com/office/drawing/2014/main" id="{B1AE2739-2DA5-48AE-8741-FAC61830798F}"/>
              </a:ext>
            </a:extLst>
          </p:cNvPr>
          <p:cNvPicPr>
            <a:picLocks noGrp="1" noChangeAspect="1"/>
          </p:cNvPicPr>
          <p:nvPr>
            <p:ph idx="1"/>
          </p:nvPr>
        </p:nvPicPr>
        <p:blipFill>
          <a:blip r:embed="rId2"/>
          <a:stretch>
            <a:fillRect/>
          </a:stretch>
        </p:blipFill>
        <p:spPr>
          <a:xfrm>
            <a:off x="540000" y="2819548"/>
            <a:ext cx="11101136" cy="3198515"/>
          </a:xfrm>
        </p:spPr>
      </p:pic>
    </p:spTree>
    <p:extLst>
      <p:ext uri="{BB962C8B-B14F-4D97-AF65-F5344CB8AC3E}">
        <p14:creationId xmlns:p14="http://schemas.microsoft.com/office/powerpoint/2010/main" val="3417301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t>Mogućnosti i alati - Backup</a:t>
            </a:r>
          </a:p>
        </p:txBody>
      </p:sp>
      <p:pic>
        <p:nvPicPr>
          <p:cNvPr id="6" name="Picture 6" descr="Graphical user interface, text, application, email&#10;&#10;Description automatically generated">
            <a:extLst>
              <a:ext uri="{FF2B5EF4-FFF2-40B4-BE49-F238E27FC236}">
                <a16:creationId xmlns:a16="http://schemas.microsoft.com/office/drawing/2014/main" id="{CF91A705-EA17-4A4F-A84C-790FC8B60B61}"/>
              </a:ext>
            </a:extLst>
          </p:cNvPr>
          <p:cNvPicPr>
            <a:picLocks noGrp="1" noChangeAspect="1"/>
          </p:cNvPicPr>
          <p:nvPr>
            <p:ph idx="1"/>
          </p:nvPr>
        </p:nvPicPr>
        <p:blipFill>
          <a:blip r:embed="rId2"/>
          <a:stretch>
            <a:fillRect/>
          </a:stretch>
        </p:blipFill>
        <p:spPr>
          <a:xfrm>
            <a:off x="326268" y="2506666"/>
            <a:ext cx="11705160" cy="2095840"/>
          </a:xfrm>
        </p:spPr>
      </p:pic>
    </p:spTree>
    <p:extLst>
      <p:ext uri="{BB962C8B-B14F-4D97-AF65-F5344CB8AC3E}">
        <p14:creationId xmlns:p14="http://schemas.microsoft.com/office/powerpoint/2010/main" val="24618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0301-5B94-4710-905C-324F4D1484E7}"/>
              </a:ext>
            </a:extLst>
          </p:cNvPr>
          <p:cNvSpPr>
            <a:spLocks noGrp="1"/>
          </p:cNvSpPr>
          <p:nvPr>
            <p:ph type="title"/>
          </p:nvPr>
        </p:nvSpPr>
        <p:spPr/>
        <p:txBody>
          <a:bodyPr/>
          <a:lstStyle/>
          <a:p>
            <a:r>
              <a:rPr lang="en-US" sz="4000" dirty="0" err="1"/>
              <a:t>Zaključak</a:t>
            </a:r>
          </a:p>
        </p:txBody>
      </p:sp>
      <p:sp>
        <p:nvSpPr>
          <p:cNvPr id="3" name="Content Placeholder 2">
            <a:extLst>
              <a:ext uri="{FF2B5EF4-FFF2-40B4-BE49-F238E27FC236}">
                <a16:creationId xmlns:a16="http://schemas.microsoft.com/office/drawing/2014/main" id="{5BECD4FA-D576-46CB-A7E0-1370A73ED7E6}"/>
              </a:ext>
            </a:extLst>
          </p:cNvPr>
          <p:cNvSpPr>
            <a:spLocks noGrp="1"/>
          </p:cNvSpPr>
          <p:nvPr>
            <p:ph idx="1"/>
          </p:nvPr>
        </p:nvSpPr>
        <p:spPr/>
        <p:txBody>
          <a:bodyPr vert="horz" lIns="91440" tIns="45720" rIns="91440" bIns="45720" rtlCol="0" anchor="t">
            <a:normAutofit fontScale="92500" lnSpcReduction="20000"/>
          </a:bodyPr>
          <a:lstStyle/>
          <a:p>
            <a:pPr marL="269875" indent="-269875"/>
            <a:r>
              <a:rPr lang="sr-Latn-RS" i="1" dirty="0" err="1">
                <a:ea typeface="+mn-lt"/>
                <a:cs typeface="+mn-lt"/>
              </a:rPr>
              <a:t>Cloud</a:t>
            </a:r>
            <a:r>
              <a:rPr lang="sr-Latn-RS" i="1" dirty="0">
                <a:ea typeface="+mn-lt"/>
                <a:cs typeface="+mn-lt"/>
              </a:rPr>
              <a:t> </a:t>
            </a:r>
            <a:r>
              <a:rPr lang="sr-Latn-RS" dirty="0">
                <a:ea typeface="+mn-lt"/>
                <a:cs typeface="+mn-lt"/>
              </a:rPr>
              <a:t>baza podataka je kolekcija struktuiranih ili </a:t>
            </a:r>
            <a:r>
              <a:rPr lang="sr-Latn-RS" dirty="0" err="1">
                <a:ea typeface="+mn-lt"/>
                <a:cs typeface="+mn-lt"/>
              </a:rPr>
              <a:t>nestruktuiranih</a:t>
            </a:r>
            <a:r>
              <a:rPr lang="sr-Latn-RS" dirty="0">
                <a:ea typeface="+mn-lt"/>
                <a:cs typeface="+mn-lt"/>
              </a:rPr>
              <a:t> podataka, koji se nalaze na privatnoj ili javnoj </a:t>
            </a:r>
            <a:r>
              <a:rPr lang="sr-Latn-RS" i="1" dirty="0" err="1">
                <a:ea typeface="+mn-lt"/>
                <a:cs typeface="+mn-lt"/>
              </a:rPr>
              <a:t>cloud</a:t>
            </a:r>
            <a:r>
              <a:rPr lang="sr-Latn-RS" i="1" dirty="0">
                <a:ea typeface="+mn-lt"/>
                <a:cs typeface="+mn-lt"/>
              </a:rPr>
              <a:t> </a:t>
            </a:r>
            <a:r>
              <a:rPr lang="sr-Latn-RS" dirty="0">
                <a:ea typeface="+mn-lt"/>
                <a:cs typeface="+mn-lt"/>
              </a:rPr>
              <a:t>infrastrukturi</a:t>
            </a:r>
          </a:p>
          <a:p>
            <a:pPr marL="269875" indent="-269875"/>
            <a:r>
              <a:rPr lang="sr-Latn-RS" dirty="0">
                <a:ea typeface="+mn-lt"/>
                <a:cs typeface="+mn-lt"/>
              </a:rPr>
              <a:t>Bazu na </a:t>
            </a:r>
            <a:r>
              <a:rPr lang="sr-Latn-RS" i="1" dirty="0" err="1">
                <a:ea typeface="+mn-lt"/>
                <a:cs typeface="+mn-lt"/>
              </a:rPr>
              <a:t>cloud</a:t>
            </a:r>
            <a:r>
              <a:rPr lang="sr-Latn-RS" dirty="0">
                <a:ea typeface="+mn-lt"/>
                <a:cs typeface="+mn-lt"/>
              </a:rPr>
              <a:t>-u je moguće implementirati:</a:t>
            </a:r>
          </a:p>
          <a:p>
            <a:pPr marL="719455" lvl="1" indent="-269875"/>
            <a:r>
              <a:rPr lang="sr-Latn-RS" dirty="0">
                <a:ea typeface="+mn-lt"/>
                <a:cs typeface="+mn-lt"/>
              </a:rPr>
              <a:t>Preko zakupa virtuelne mašine, na kojoj korisnik sam podiže odgovarajuću instancu </a:t>
            </a:r>
            <a:endParaRPr lang="sr-Latn-RS">
              <a:ea typeface="+mn-lt"/>
              <a:cs typeface="+mn-lt"/>
            </a:endParaRPr>
          </a:p>
          <a:p>
            <a:pPr marL="719455" lvl="1" indent="-269875"/>
            <a:r>
              <a:rPr lang="sr-Latn-RS" dirty="0">
                <a:ea typeface="+mn-lt"/>
                <a:cs typeface="+mn-lt"/>
              </a:rPr>
              <a:t>Ili preko baze u vidu servisa (</a:t>
            </a:r>
            <a:r>
              <a:rPr lang="sr-Latn-RS" dirty="0" err="1">
                <a:ea typeface="+mn-lt"/>
                <a:cs typeface="+mn-lt"/>
              </a:rPr>
              <a:t>DBaaS</a:t>
            </a:r>
            <a:r>
              <a:rPr lang="sr-Latn-RS" dirty="0">
                <a:ea typeface="+mn-lt"/>
                <a:cs typeface="+mn-lt"/>
              </a:rPr>
              <a:t>) i plaća korišćenje usluga koje obezbeđuje provajder</a:t>
            </a:r>
          </a:p>
          <a:p>
            <a:pPr marL="269875" indent="-269875"/>
            <a:r>
              <a:rPr lang="sr-Latn-RS" dirty="0">
                <a:ea typeface="+mn-lt"/>
                <a:cs typeface="+mn-lt"/>
              </a:rPr>
              <a:t>Ovim putem se gubi potreba za posedovanjem adekvatnog hardvera kao i instaliranja i održavanja baze</a:t>
            </a:r>
          </a:p>
          <a:p>
            <a:pPr marL="269875" indent="-269875"/>
            <a:r>
              <a:rPr lang="sr-Latn-RS" dirty="0">
                <a:ea typeface="+mn-lt"/>
                <a:cs typeface="+mn-lt"/>
              </a:rPr>
              <a:t>Prednosti </a:t>
            </a:r>
            <a:r>
              <a:rPr lang="sr-Latn-RS" dirty="0" err="1">
                <a:ea typeface="+mn-lt"/>
                <a:cs typeface="+mn-lt"/>
              </a:rPr>
              <a:t>DBaaS</a:t>
            </a:r>
            <a:r>
              <a:rPr lang="sr-Latn-RS" dirty="0">
                <a:ea typeface="+mn-lt"/>
                <a:cs typeface="+mn-lt"/>
              </a:rPr>
              <a:t>-a su: ušteda u troškovima – korisnik ne mora da ima infrastrukturu, da plaća softver i osoblje koje bi održavalo ceo sistem, efikasna skalabilnost, kako vertikalna tako i horizontalna, veća dostupnost u poređenju sa tradicionalnim bazama, ubrzan razvoj aplikacija, jednostavno upravljanje bazama (putem </a:t>
            </a:r>
            <a:r>
              <a:rPr lang="sr-Latn-RS" i="1" dirty="0">
                <a:ea typeface="+mn-lt"/>
                <a:cs typeface="+mn-lt"/>
              </a:rPr>
              <a:t>web</a:t>
            </a:r>
            <a:r>
              <a:rPr lang="sr-Latn-RS" dirty="0">
                <a:ea typeface="+mn-lt"/>
                <a:cs typeface="+mn-lt"/>
              </a:rPr>
              <a:t> </a:t>
            </a:r>
            <a:r>
              <a:rPr lang="sr-Latn-RS" i="1" dirty="0" err="1">
                <a:ea typeface="+mn-lt"/>
                <a:cs typeface="+mn-lt"/>
              </a:rPr>
              <a:t>browser</a:t>
            </a:r>
            <a:r>
              <a:rPr lang="sr-Latn-RS" dirty="0">
                <a:ea typeface="+mn-lt"/>
                <a:cs typeface="+mn-lt"/>
              </a:rPr>
              <a:t> konzole) i dr</a:t>
            </a:r>
            <a:endParaRPr lang="sr-Latn-RS" dirty="0"/>
          </a:p>
          <a:p>
            <a:pPr marL="269875" indent="-269875"/>
            <a:endParaRPr lang="sr-Latn-RS" dirty="0"/>
          </a:p>
        </p:txBody>
      </p:sp>
    </p:spTree>
    <p:extLst>
      <p:ext uri="{BB962C8B-B14F-4D97-AF65-F5344CB8AC3E}">
        <p14:creationId xmlns:p14="http://schemas.microsoft.com/office/powerpoint/2010/main" val="57718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BCDCB711-F0BA-4021-8904-54EB914D53FE}"/>
              </a:ext>
            </a:extLst>
          </p:cNvPr>
          <p:cNvPicPr>
            <a:picLocks noGrp="1" noChangeAspect="1"/>
          </p:cNvPicPr>
          <p:nvPr>
            <p:ph idx="1"/>
          </p:nvPr>
        </p:nvPicPr>
        <p:blipFill>
          <a:blip r:embed="rId2"/>
          <a:stretch>
            <a:fillRect/>
          </a:stretch>
        </p:blipFill>
        <p:spPr>
          <a:xfrm>
            <a:off x="3484822" y="1785472"/>
            <a:ext cx="4561003" cy="3779837"/>
          </a:xfrm>
        </p:spPr>
      </p:pic>
    </p:spTree>
    <p:extLst>
      <p:ext uri="{BB962C8B-B14F-4D97-AF65-F5344CB8AC3E}">
        <p14:creationId xmlns:p14="http://schemas.microsoft.com/office/powerpoint/2010/main" val="186077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4" name="Rectangle 13">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2" name="Rectangle 21">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7">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0" name="Rectangle 19">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Content Placeholder 7">
            <a:extLst>
              <a:ext uri="{FF2B5EF4-FFF2-40B4-BE49-F238E27FC236}">
                <a16:creationId xmlns:a16="http://schemas.microsoft.com/office/drawing/2014/main" id="{A73104EC-1679-4935-BFBD-6A61A45D98F1}"/>
              </a:ext>
            </a:extLst>
          </p:cNvPr>
          <p:cNvSpPr>
            <a:spLocks noGrp="1"/>
          </p:cNvSpPr>
          <p:nvPr>
            <p:ph idx="1"/>
          </p:nvPr>
        </p:nvSpPr>
        <p:spPr>
          <a:xfrm>
            <a:off x="540000" y="1971073"/>
            <a:ext cx="4500562" cy="4616116"/>
          </a:xfrm>
        </p:spPr>
        <p:txBody>
          <a:bodyPr anchor="t">
            <a:normAutofit fontScale="77500" lnSpcReduction="20000"/>
          </a:bodyPr>
          <a:lstStyle/>
          <a:p>
            <a:pPr marL="269875" indent="-269875"/>
            <a:r>
              <a:rPr lang="en-US"/>
              <a:t>Računarstvo u oblaku je paradigma koja obezbeđuje računarsku infrastrukturu platformi i softvera kao usluga putem Interneta</a:t>
            </a:r>
            <a:endParaRPr lang="en-US" dirty="0"/>
          </a:p>
          <a:p>
            <a:pPr marL="269875" indent="-269875"/>
            <a:r>
              <a:rPr lang="en-US"/>
              <a:t>Izazov upravljanja petabajtima podataka na skalabilan način</a:t>
            </a:r>
            <a:endParaRPr lang="en-US" dirty="0"/>
          </a:p>
          <a:p>
            <a:pPr marL="269875" indent="-269875"/>
            <a:r>
              <a:rPr lang="en-US"/>
              <a:t>Može se izbeći </a:t>
            </a:r>
            <a:r>
              <a:rPr lang="en-US" b="1"/>
              <a:t>trošenje sredstava</a:t>
            </a:r>
            <a:r>
              <a:rPr lang="en-US"/>
              <a:t> na hardversku infrastrukturu i održavanje, plaćanjem samo određenih usluga prema zahtevima I potrebi</a:t>
            </a:r>
          </a:p>
          <a:p>
            <a:pPr marL="269875" indent="-269875"/>
            <a:r>
              <a:rPr lang="en-US"/>
              <a:t>Obezbeđivanje efikasne </a:t>
            </a:r>
            <a:r>
              <a:rPr lang="en-US" b="1"/>
              <a:t>skalabilnosti</a:t>
            </a:r>
            <a:r>
              <a:rPr lang="en-US"/>
              <a:t>, jer se lako može pribaviti neophodna količina resursa</a:t>
            </a:r>
          </a:p>
          <a:p>
            <a:pPr marL="269875" indent="-269875"/>
            <a:r>
              <a:rPr lang="en-US"/>
              <a:t>Povećanje produktivnosti iz razloga što otklanja potrebu za raznim aktivnostima  koje su vezane za održavanje sistema, tako da se IT tim može posvetiti važnijim poslovima</a:t>
            </a:r>
            <a:endParaRPr lang="en-US" dirty="0"/>
          </a:p>
        </p:txBody>
      </p:sp>
      <p:pic>
        <p:nvPicPr>
          <p:cNvPr id="4" name="Picture 4" descr="Timeline&#10;&#10;Description automatically generated">
            <a:extLst>
              <a:ext uri="{FF2B5EF4-FFF2-40B4-BE49-F238E27FC236}">
                <a16:creationId xmlns:a16="http://schemas.microsoft.com/office/drawing/2014/main" id="{801C98D9-792B-4545-BCD2-8E8F8882A389}"/>
              </a:ext>
            </a:extLst>
          </p:cNvPr>
          <p:cNvPicPr>
            <a:picLocks noChangeAspect="1"/>
          </p:cNvPicPr>
          <p:nvPr/>
        </p:nvPicPr>
        <p:blipFill>
          <a:blip r:embed="rId2"/>
          <a:stretch>
            <a:fillRect/>
          </a:stretch>
        </p:blipFill>
        <p:spPr>
          <a:xfrm>
            <a:off x="5591422" y="1662383"/>
            <a:ext cx="6049714" cy="3523958"/>
          </a:xfrm>
          <a:prstGeom prst="rect">
            <a:avLst/>
          </a:prstGeom>
        </p:spPr>
      </p:pic>
      <p:sp>
        <p:nvSpPr>
          <p:cNvPr id="24" name="Title 1">
            <a:extLst>
              <a:ext uri="{FF2B5EF4-FFF2-40B4-BE49-F238E27FC236}">
                <a16:creationId xmlns:a16="http://schemas.microsoft.com/office/drawing/2014/main" id="{948236BF-33AA-4141-B967-9FB0D34EFD53}"/>
              </a:ext>
            </a:extLst>
          </p:cNvPr>
          <p:cNvSpPr>
            <a:spLocks noGrp="1"/>
          </p:cNvSpPr>
          <p:nvPr>
            <p:ph type="title"/>
          </p:nvPr>
        </p:nvSpPr>
        <p:spPr>
          <a:xfrm>
            <a:off x="540000" y="540000"/>
            <a:ext cx="11101135" cy="1809500"/>
          </a:xfrm>
        </p:spPr>
        <p:txBody>
          <a:bodyPr>
            <a:normAutofit/>
          </a:bodyPr>
          <a:lstStyle/>
          <a:p>
            <a:r>
              <a:rPr lang="en-US" sz="4000"/>
              <a:t>Cloud computing</a:t>
            </a:r>
          </a:p>
        </p:txBody>
      </p:sp>
    </p:spTree>
    <p:extLst>
      <p:ext uri="{BB962C8B-B14F-4D97-AF65-F5344CB8AC3E}">
        <p14:creationId xmlns:p14="http://schemas.microsoft.com/office/powerpoint/2010/main" val="9524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4000"/>
              <a:t>Tipovi cloud computing-a</a:t>
            </a:r>
            <a:endParaRPr lang="en-US"/>
          </a:p>
        </p:txBody>
      </p:sp>
      <p:pic>
        <p:nvPicPr>
          <p:cNvPr id="4" name="Picture 4" descr="A picture containing text&#10;&#10;Description automatically generated">
            <a:extLst>
              <a:ext uri="{FF2B5EF4-FFF2-40B4-BE49-F238E27FC236}">
                <a16:creationId xmlns:a16="http://schemas.microsoft.com/office/drawing/2014/main" id="{3F799DF7-7DF0-449D-B57D-64EB1E6B9D61}"/>
              </a:ext>
            </a:extLst>
          </p:cNvPr>
          <p:cNvPicPr>
            <a:picLocks noGrp="1" noChangeAspect="1"/>
          </p:cNvPicPr>
          <p:nvPr>
            <p:ph idx="1"/>
          </p:nvPr>
        </p:nvPicPr>
        <p:blipFill>
          <a:blip r:embed="rId2"/>
          <a:stretch>
            <a:fillRect/>
          </a:stretch>
        </p:blipFill>
        <p:spPr>
          <a:xfrm>
            <a:off x="2021044" y="1804057"/>
            <a:ext cx="8297026" cy="4328105"/>
          </a:xfrm>
        </p:spPr>
      </p:pic>
    </p:spTree>
    <p:extLst>
      <p:ext uri="{BB962C8B-B14F-4D97-AF65-F5344CB8AC3E}">
        <p14:creationId xmlns:p14="http://schemas.microsoft.com/office/powerpoint/2010/main" val="224374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3000">
                <a:ea typeface="+mj-lt"/>
                <a:cs typeface="+mj-lt"/>
              </a:rPr>
              <a:t>Razlike između tradicionalnih i cloud baza podataka</a:t>
            </a:r>
            <a:endParaRPr lang="en-US" sz="3000"/>
          </a:p>
        </p:txBody>
      </p:sp>
      <p:pic>
        <p:nvPicPr>
          <p:cNvPr id="4" name="Picture 4" descr="Diagram&#10;&#10;Description automatically generated">
            <a:extLst>
              <a:ext uri="{FF2B5EF4-FFF2-40B4-BE49-F238E27FC236}">
                <a16:creationId xmlns:a16="http://schemas.microsoft.com/office/drawing/2014/main" id="{2F35F650-2825-4C3A-812B-76906C63DC25}"/>
              </a:ext>
            </a:extLst>
          </p:cNvPr>
          <p:cNvPicPr>
            <a:picLocks noGrp="1" noChangeAspect="1"/>
          </p:cNvPicPr>
          <p:nvPr>
            <p:ph idx="1"/>
          </p:nvPr>
        </p:nvPicPr>
        <p:blipFill>
          <a:blip r:embed="rId2"/>
          <a:stretch>
            <a:fillRect/>
          </a:stretch>
        </p:blipFill>
        <p:spPr>
          <a:xfrm>
            <a:off x="1276244" y="1683253"/>
            <a:ext cx="4285354" cy="4355983"/>
          </a:xfrm>
        </p:spPr>
      </p:pic>
      <p:pic>
        <p:nvPicPr>
          <p:cNvPr id="5" name="Picture 5" descr="Diagram&#10;&#10;Description automatically generated">
            <a:extLst>
              <a:ext uri="{FF2B5EF4-FFF2-40B4-BE49-F238E27FC236}">
                <a16:creationId xmlns:a16="http://schemas.microsoft.com/office/drawing/2014/main" id="{6FCC2A89-A8DA-44B7-8D84-834C4D9E47FD}"/>
              </a:ext>
            </a:extLst>
          </p:cNvPr>
          <p:cNvPicPr>
            <a:picLocks noChangeAspect="1"/>
          </p:cNvPicPr>
          <p:nvPr/>
        </p:nvPicPr>
        <p:blipFill>
          <a:blip r:embed="rId3"/>
          <a:stretch>
            <a:fillRect/>
          </a:stretch>
        </p:blipFill>
        <p:spPr>
          <a:xfrm>
            <a:off x="6545766" y="1684523"/>
            <a:ext cx="4313662" cy="4353173"/>
          </a:xfrm>
          <a:prstGeom prst="rect">
            <a:avLst/>
          </a:prstGeom>
        </p:spPr>
      </p:pic>
    </p:spTree>
    <p:extLst>
      <p:ext uri="{BB962C8B-B14F-4D97-AF65-F5344CB8AC3E}">
        <p14:creationId xmlns:p14="http://schemas.microsoft.com/office/powerpoint/2010/main" val="223921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B3A321-911A-400E-B93F-F05340D6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a:xfrm>
            <a:off x="7086315" y="545126"/>
            <a:ext cx="4554821" cy="2186096"/>
          </a:xfrm>
        </p:spPr>
        <p:txBody>
          <a:bodyPr anchor="b">
            <a:normAutofit/>
          </a:bodyPr>
          <a:lstStyle/>
          <a:p>
            <a:r>
              <a:rPr lang="en-US" sz="4200">
                <a:ea typeface="+mj-lt"/>
                <a:cs typeface="+mj-lt"/>
              </a:rPr>
              <a:t>Razlike između tradicionalnih i cloud baza podataka</a:t>
            </a:r>
            <a:endParaRPr lang="en-US" sz="4200"/>
          </a:p>
        </p:txBody>
      </p:sp>
      <p:sp>
        <p:nvSpPr>
          <p:cNvPr id="28" name="Freeform: Shape 27">
            <a:extLst>
              <a:ext uri="{FF2B5EF4-FFF2-40B4-BE49-F238E27FC236}">
                <a16:creationId xmlns:a16="http://schemas.microsoft.com/office/drawing/2014/main" id="{8996FFB8-4DC9-4EDE-841E-8E8C9071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Table&#10;&#10;Description automatically generated">
            <a:extLst>
              <a:ext uri="{FF2B5EF4-FFF2-40B4-BE49-F238E27FC236}">
                <a16:creationId xmlns:a16="http://schemas.microsoft.com/office/drawing/2014/main" id="{A2A8ED41-6FF6-46E4-99D3-314E2EED1DB4}"/>
              </a:ext>
            </a:extLst>
          </p:cNvPr>
          <p:cNvPicPr>
            <a:picLocks noChangeAspect="1"/>
          </p:cNvPicPr>
          <p:nvPr/>
        </p:nvPicPr>
        <p:blipFill>
          <a:blip r:embed="rId2"/>
          <a:stretch>
            <a:fillRect/>
          </a:stretch>
        </p:blipFill>
        <p:spPr>
          <a:xfrm>
            <a:off x="1166939" y="3402127"/>
            <a:ext cx="3869444" cy="3451305"/>
          </a:xfrm>
          <a:prstGeom prst="rect">
            <a:avLst/>
          </a:prstGeom>
        </p:spPr>
      </p:pic>
      <p:pic>
        <p:nvPicPr>
          <p:cNvPr id="4" name="Picture 4" descr="Diagram, text&#10;&#10;Description automatically generated">
            <a:extLst>
              <a:ext uri="{FF2B5EF4-FFF2-40B4-BE49-F238E27FC236}">
                <a16:creationId xmlns:a16="http://schemas.microsoft.com/office/drawing/2014/main" id="{2A03289C-C880-4C1B-BE10-745BCFFB28C0}"/>
              </a:ext>
            </a:extLst>
          </p:cNvPr>
          <p:cNvPicPr>
            <a:picLocks noChangeAspect="1"/>
          </p:cNvPicPr>
          <p:nvPr/>
        </p:nvPicPr>
        <p:blipFill>
          <a:blip r:embed="rId3"/>
          <a:stretch>
            <a:fillRect/>
          </a:stretch>
        </p:blipFill>
        <p:spPr>
          <a:xfrm>
            <a:off x="1131624" y="-10420"/>
            <a:ext cx="3902903" cy="3299022"/>
          </a:xfrm>
          <a:prstGeom prst="rect">
            <a:avLst/>
          </a:prstGeom>
        </p:spPr>
      </p:pic>
      <p:sp>
        <p:nvSpPr>
          <p:cNvPr id="9" name="Content Placeholder 8">
            <a:extLst>
              <a:ext uri="{FF2B5EF4-FFF2-40B4-BE49-F238E27FC236}">
                <a16:creationId xmlns:a16="http://schemas.microsoft.com/office/drawing/2014/main" id="{3E579622-AD7B-4308-99DF-FBE72E7AD85B}"/>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183262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CBEC-45D0-4E26-9C51-11F2CBE18285}"/>
              </a:ext>
            </a:extLst>
          </p:cNvPr>
          <p:cNvSpPr>
            <a:spLocks noGrp="1"/>
          </p:cNvSpPr>
          <p:nvPr>
            <p:ph type="title"/>
          </p:nvPr>
        </p:nvSpPr>
        <p:spPr/>
        <p:txBody>
          <a:bodyPr>
            <a:normAutofit/>
          </a:bodyPr>
          <a:lstStyle/>
          <a:p>
            <a:r>
              <a:rPr lang="en-US" sz="4000">
                <a:ea typeface="+mj-lt"/>
                <a:cs typeface="+mj-lt"/>
              </a:rPr>
              <a:t>Načini reprezentacije cloud baza podataka</a:t>
            </a:r>
            <a:endParaRPr lang="en-US"/>
          </a:p>
        </p:txBody>
      </p:sp>
      <p:sp>
        <p:nvSpPr>
          <p:cNvPr id="3" name="Content Placeholder 2">
            <a:extLst>
              <a:ext uri="{FF2B5EF4-FFF2-40B4-BE49-F238E27FC236}">
                <a16:creationId xmlns:a16="http://schemas.microsoft.com/office/drawing/2014/main" id="{051CB581-5DD9-4A07-AAE6-970BBC84441D}"/>
              </a:ext>
            </a:extLst>
          </p:cNvPr>
          <p:cNvSpPr>
            <a:spLocks noGrp="1"/>
          </p:cNvSpPr>
          <p:nvPr>
            <p:ph idx="1"/>
          </p:nvPr>
        </p:nvSpPr>
        <p:spPr/>
        <p:txBody>
          <a:bodyPr vert="horz" lIns="91440" tIns="45720" rIns="91440" bIns="45720" rtlCol="0" anchor="t">
            <a:normAutofit fontScale="92500" lnSpcReduction="10000"/>
          </a:bodyPr>
          <a:lstStyle/>
          <a:p>
            <a:pPr marL="269875" indent="-269875" algn="just"/>
            <a:r>
              <a:rPr lang="sr-Latn-RS">
                <a:ea typeface="+mn-lt"/>
                <a:cs typeface="+mn-lt"/>
              </a:rPr>
              <a:t>Postoje dva načina za pokretanje baze podataka na cloud-u:</a:t>
            </a:r>
            <a:endParaRPr lang="en-US">
              <a:ea typeface="+mn-lt"/>
              <a:cs typeface="+mn-lt"/>
            </a:endParaRPr>
          </a:p>
          <a:p>
            <a:pPr marL="719455" lvl="1" indent="-269875" algn="just"/>
            <a:r>
              <a:rPr lang="sr-Latn-RS">
                <a:ea typeface="+mn-lt"/>
                <a:cs typeface="+mn-lt"/>
              </a:rPr>
              <a:t>Preko virtuelne mašine (VM)</a:t>
            </a:r>
            <a:endParaRPr lang="en-US">
              <a:ea typeface="+mn-lt"/>
              <a:cs typeface="+mn-lt"/>
            </a:endParaRPr>
          </a:p>
          <a:p>
            <a:pPr marL="1079500" lvl="2" indent="-269875" algn="just"/>
            <a:r>
              <a:rPr lang="sr-Latn-RS">
                <a:ea typeface="+mn-lt"/>
                <a:cs typeface="+mn-lt"/>
              </a:rPr>
              <a:t>Pokretanje preko virtuelne mašine se vrši na taj način što korisnik zakupljuje virtuelnu mašinu od provajdera na određeni vremenski period, na kojoj pokreće server baze. Kod ove vrste implementacije, korisnici koriste svoj </a:t>
            </a:r>
            <a:r>
              <a:rPr lang="sr-Latn-RS" i="1">
                <a:ea typeface="+mn-lt"/>
                <a:cs typeface="+mn-lt"/>
              </a:rPr>
              <a:t>machine image</a:t>
            </a:r>
            <a:r>
              <a:rPr lang="sr-Latn-RS">
                <a:ea typeface="+mn-lt"/>
                <a:cs typeface="+mn-lt"/>
              </a:rPr>
              <a:t> na kome instaliraju bazu, ili gotov </a:t>
            </a:r>
            <a:r>
              <a:rPr lang="sr-Latn-RS" i="1">
                <a:ea typeface="+mn-lt"/>
                <a:cs typeface="+mn-lt"/>
              </a:rPr>
              <a:t>machine image </a:t>
            </a:r>
            <a:r>
              <a:rPr lang="sr-Latn-RS">
                <a:ea typeface="+mn-lt"/>
                <a:cs typeface="+mn-lt"/>
              </a:rPr>
              <a:t>sa već instaliranom optimalnom bazom.</a:t>
            </a:r>
            <a:endParaRPr lang="sr-Latn-RS" dirty="0">
              <a:ea typeface="+mn-lt"/>
              <a:cs typeface="+mn-lt"/>
            </a:endParaRPr>
          </a:p>
          <a:p>
            <a:pPr marL="719455" lvl="1" indent="-269875" algn="just"/>
            <a:r>
              <a:rPr lang="sr-Latn-RS">
                <a:ea typeface="+mn-lt"/>
                <a:cs typeface="+mn-lt"/>
              </a:rPr>
              <a:t>Putem servisa (DBaaS)</a:t>
            </a:r>
            <a:endParaRPr lang="en-US">
              <a:ea typeface="+mn-lt"/>
              <a:cs typeface="+mn-lt"/>
            </a:endParaRPr>
          </a:p>
          <a:p>
            <a:pPr marL="1079500" lvl="2" indent="-269875" algn="just"/>
            <a:r>
              <a:rPr lang="sr-Latn-RS">
                <a:ea typeface="+mn-lt"/>
                <a:cs typeface="+mn-lt"/>
              </a:rPr>
              <a:t>Kod ovog pristupa korisnik dobija bazu u obliku servisa, što znači da korisnik ne mora da pokreće virtuelnu mašinu i da na njoj instalira i održava bazu. Sve ovo, za korisnika obezbeđuje provajder. Kod ovakvog pristupa korisnik plaća servis na osnovu toga koliko je koristio bazu. </a:t>
            </a:r>
            <a:endParaRPr lang="en-US">
              <a:ea typeface="+mn-lt"/>
              <a:cs typeface="+mn-lt"/>
            </a:endParaRPr>
          </a:p>
          <a:p>
            <a:pPr marL="269875" indent="-269875"/>
            <a:endParaRPr lang="en-US" dirty="0"/>
          </a:p>
        </p:txBody>
      </p:sp>
      <p:pic>
        <p:nvPicPr>
          <p:cNvPr id="4" name="Picture 4" descr="Icon&#10;&#10;Description automatically generated">
            <a:extLst>
              <a:ext uri="{FF2B5EF4-FFF2-40B4-BE49-F238E27FC236}">
                <a16:creationId xmlns:a16="http://schemas.microsoft.com/office/drawing/2014/main" id="{B7526222-6412-44F3-9ED5-8B34754476D3}"/>
              </a:ext>
            </a:extLst>
          </p:cNvPr>
          <p:cNvPicPr>
            <a:picLocks noChangeAspect="1"/>
          </p:cNvPicPr>
          <p:nvPr/>
        </p:nvPicPr>
        <p:blipFill>
          <a:blip r:embed="rId2"/>
          <a:stretch>
            <a:fillRect/>
          </a:stretch>
        </p:blipFill>
        <p:spPr>
          <a:xfrm>
            <a:off x="9240644" y="1204146"/>
            <a:ext cx="2743200" cy="1996440"/>
          </a:xfrm>
          <a:prstGeom prst="rect">
            <a:avLst/>
          </a:prstGeom>
        </p:spPr>
      </p:pic>
    </p:spTree>
    <p:extLst>
      <p:ext uri="{BB962C8B-B14F-4D97-AF65-F5344CB8AC3E}">
        <p14:creationId xmlns:p14="http://schemas.microsoft.com/office/powerpoint/2010/main" val="393200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ea typeface="+mj-lt"/>
                <a:cs typeface="+mj-lt"/>
              </a:rPr>
              <a:t>Tipovi cloud baza podataka</a:t>
            </a:r>
            <a:endParaRPr lang="en-US" sz="4000"/>
          </a:p>
        </p:txBody>
      </p:sp>
      <p:sp>
        <p:nvSpPr>
          <p:cNvPr id="3" name="Content Placeholder 2">
            <a:extLst>
              <a:ext uri="{FF2B5EF4-FFF2-40B4-BE49-F238E27FC236}">
                <a16:creationId xmlns:a16="http://schemas.microsoft.com/office/drawing/2014/main" id="{1A5D0F31-ADD9-4A2B-B117-A8B56B535A2F}"/>
              </a:ext>
            </a:extLst>
          </p:cNvPr>
          <p:cNvSpPr>
            <a:spLocks noGrp="1"/>
          </p:cNvSpPr>
          <p:nvPr>
            <p:ph idx="1"/>
          </p:nvPr>
        </p:nvSpPr>
        <p:spPr/>
        <p:txBody>
          <a:bodyPr vert="horz" lIns="91440" tIns="45720" rIns="91440" bIns="45720" rtlCol="0" anchor="t">
            <a:normAutofit/>
          </a:bodyPr>
          <a:lstStyle/>
          <a:p>
            <a:pPr marL="269875" indent="-269875" algn="just"/>
            <a:r>
              <a:rPr lang="sr-Latn-RS">
                <a:ea typeface="+mn-lt"/>
                <a:cs typeface="+mn-lt"/>
              </a:rPr>
              <a:t>Većina usluga računarstva u oblaku spada u četiri široke kategorije:</a:t>
            </a:r>
            <a:endParaRPr lang="en-US">
              <a:ea typeface="+mn-lt"/>
              <a:cs typeface="+mn-lt"/>
            </a:endParaRPr>
          </a:p>
          <a:p>
            <a:pPr marL="719455" lvl="1" indent="-269875" algn="just"/>
            <a:r>
              <a:rPr lang="sr-Latn-RS">
                <a:ea typeface="+mn-lt"/>
                <a:cs typeface="+mn-lt"/>
              </a:rPr>
              <a:t>Infrastruktura kao usluga (</a:t>
            </a:r>
            <a:r>
              <a:rPr lang="sr-Latn-RS" i="1">
                <a:ea typeface="+mn-lt"/>
                <a:cs typeface="+mn-lt"/>
              </a:rPr>
              <a:t>IaaS</a:t>
            </a:r>
            <a:r>
              <a:rPr lang="sr-Latn-RS">
                <a:ea typeface="+mn-lt"/>
                <a:cs typeface="+mn-lt"/>
              </a:rPr>
              <a:t>)</a:t>
            </a:r>
            <a:endParaRPr lang="en-US">
              <a:ea typeface="+mn-lt"/>
              <a:cs typeface="+mn-lt"/>
            </a:endParaRPr>
          </a:p>
          <a:p>
            <a:pPr marL="719455" lvl="1" indent="-269875" algn="just"/>
            <a:r>
              <a:rPr lang="sr-Latn-RS">
                <a:ea typeface="+mn-lt"/>
                <a:cs typeface="+mn-lt"/>
              </a:rPr>
              <a:t>Platforma kao usluga (</a:t>
            </a:r>
            <a:r>
              <a:rPr lang="sr-Latn-RS" i="1">
                <a:ea typeface="+mn-lt"/>
                <a:cs typeface="+mn-lt"/>
              </a:rPr>
              <a:t>PaaS</a:t>
            </a:r>
            <a:r>
              <a:rPr lang="sr-Latn-RS">
                <a:ea typeface="+mn-lt"/>
                <a:cs typeface="+mn-lt"/>
              </a:rPr>
              <a:t>)</a:t>
            </a:r>
            <a:endParaRPr lang="en-US">
              <a:ea typeface="+mn-lt"/>
              <a:cs typeface="+mn-lt"/>
            </a:endParaRPr>
          </a:p>
          <a:p>
            <a:pPr marL="719455" lvl="1" indent="-269875" algn="just"/>
            <a:r>
              <a:rPr lang="sr-Latn-RS">
                <a:ea typeface="+mn-lt"/>
                <a:cs typeface="+mn-lt"/>
              </a:rPr>
              <a:t>Bez servera (</a:t>
            </a:r>
            <a:r>
              <a:rPr lang="sr-Latn-RS" i="1">
                <a:ea typeface="+mn-lt"/>
                <a:cs typeface="+mn-lt"/>
              </a:rPr>
              <a:t>Serverless</a:t>
            </a:r>
            <a:r>
              <a:rPr lang="sr-Latn-RS">
                <a:ea typeface="+mn-lt"/>
                <a:cs typeface="+mn-lt"/>
              </a:rPr>
              <a:t>)</a:t>
            </a:r>
            <a:endParaRPr lang="en-US">
              <a:ea typeface="+mn-lt"/>
              <a:cs typeface="+mn-lt"/>
            </a:endParaRPr>
          </a:p>
          <a:p>
            <a:pPr marL="719455" lvl="1" indent="-269875" algn="just"/>
            <a:r>
              <a:rPr lang="sr-Latn-RS">
                <a:ea typeface="+mn-lt"/>
                <a:cs typeface="+mn-lt"/>
              </a:rPr>
              <a:t>Softver kao usluga (</a:t>
            </a:r>
            <a:r>
              <a:rPr lang="sr-Latn-RS" i="1">
                <a:ea typeface="+mn-lt"/>
                <a:cs typeface="+mn-lt"/>
              </a:rPr>
              <a:t>SaaS</a:t>
            </a:r>
            <a:r>
              <a:rPr lang="sr-Latn-RS">
                <a:ea typeface="+mn-lt"/>
                <a:cs typeface="+mn-lt"/>
              </a:rPr>
              <a:t>) -&gt; Baza u vidu servisa (</a:t>
            </a:r>
            <a:r>
              <a:rPr lang="sr-Latn-RS" i="1">
                <a:ea typeface="+mn-lt"/>
                <a:cs typeface="+mn-lt"/>
              </a:rPr>
              <a:t>DBaaS</a:t>
            </a:r>
            <a:r>
              <a:rPr lang="sr-Latn-RS">
                <a:ea typeface="+mn-lt"/>
                <a:cs typeface="+mn-lt"/>
              </a:rPr>
              <a:t>)</a:t>
            </a:r>
            <a:endParaRPr lang="en-US">
              <a:ea typeface="+mn-lt"/>
              <a:cs typeface="+mn-lt"/>
            </a:endParaRPr>
          </a:p>
          <a:p>
            <a:pPr marL="269875" indent="-269875"/>
            <a:endParaRPr lang="en-US" dirty="0"/>
          </a:p>
        </p:txBody>
      </p:sp>
      <p:pic>
        <p:nvPicPr>
          <p:cNvPr id="6" name="Picture 6" descr="Diagram, text&#10;&#10;Description automatically generated">
            <a:extLst>
              <a:ext uri="{FF2B5EF4-FFF2-40B4-BE49-F238E27FC236}">
                <a16:creationId xmlns:a16="http://schemas.microsoft.com/office/drawing/2014/main" id="{72783F26-8207-4F76-8E0A-BD16B01DDE42}"/>
              </a:ext>
            </a:extLst>
          </p:cNvPr>
          <p:cNvPicPr>
            <a:picLocks noChangeAspect="1"/>
          </p:cNvPicPr>
          <p:nvPr/>
        </p:nvPicPr>
        <p:blipFill>
          <a:blip r:embed="rId2"/>
          <a:stretch>
            <a:fillRect/>
          </a:stretch>
        </p:blipFill>
        <p:spPr>
          <a:xfrm>
            <a:off x="8144108" y="63727"/>
            <a:ext cx="3960541" cy="2149252"/>
          </a:xfrm>
          <a:prstGeom prst="rect">
            <a:avLst/>
          </a:prstGeom>
        </p:spPr>
      </p:pic>
      <p:pic>
        <p:nvPicPr>
          <p:cNvPr id="8" name="Picture 8">
            <a:extLst>
              <a:ext uri="{FF2B5EF4-FFF2-40B4-BE49-F238E27FC236}">
                <a16:creationId xmlns:a16="http://schemas.microsoft.com/office/drawing/2014/main" id="{2F7F2516-E7BB-4C04-9F6F-69ED03BE8B0A}"/>
              </a:ext>
            </a:extLst>
          </p:cNvPr>
          <p:cNvPicPr>
            <a:picLocks noChangeAspect="1"/>
          </p:cNvPicPr>
          <p:nvPr/>
        </p:nvPicPr>
        <p:blipFill>
          <a:blip r:embed="rId3"/>
          <a:stretch>
            <a:fillRect/>
          </a:stretch>
        </p:blipFill>
        <p:spPr>
          <a:xfrm>
            <a:off x="6406376" y="4782616"/>
            <a:ext cx="2743200" cy="1734671"/>
          </a:xfrm>
          <a:prstGeom prst="rect">
            <a:avLst/>
          </a:prstGeom>
        </p:spPr>
      </p:pic>
      <p:pic>
        <p:nvPicPr>
          <p:cNvPr id="9" name="Picture 9" descr="Diagram, schematic&#10;&#10;Description automatically generated">
            <a:extLst>
              <a:ext uri="{FF2B5EF4-FFF2-40B4-BE49-F238E27FC236}">
                <a16:creationId xmlns:a16="http://schemas.microsoft.com/office/drawing/2014/main" id="{8A111CED-A592-4FE6-AA1D-A796EB544501}"/>
              </a:ext>
            </a:extLst>
          </p:cNvPr>
          <p:cNvPicPr>
            <a:picLocks noChangeAspect="1"/>
          </p:cNvPicPr>
          <p:nvPr/>
        </p:nvPicPr>
        <p:blipFill>
          <a:blip r:embed="rId4"/>
          <a:stretch>
            <a:fillRect/>
          </a:stretch>
        </p:blipFill>
        <p:spPr>
          <a:xfrm>
            <a:off x="3349083" y="4809893"/>
            <a:ext cx="2743200" cy="1828800"/>
          </a:xfrm>
          <a:prstGeom prst="rect">
            <a:avLst/>
          </a:prstGeom>
        </p:spPr>
      </p:pic>
      <p:pic>
        <p:nvPicPr>
          <p:cNvPr id="10" name="Picture 10" descr="Diagram&#10;&#10;Description automatically generated">
            <a:extLst>
              <a:ext uri="{FF2B5EF4-FFF2-40B4-BE49-F238E27FC236}">
                <a16:creationId xmlns:a16="http://schemas.microsoft.com/office/drawing/2014/main" id="{0806353A-8189-4202-AC65-611B52F02374}"/>
              </a:ext>
            </a:extLst>
          </p:cNvPr>
          <p:cNvPicPr>
            <a:picLocks noChangeAspect="1"/>
          </p:cNvPicPr>
          <p:nvPr/>
        </p:nvPicPr>
        <p:blipFill>
          <a:blip r:embed="rId5"/>
          <a:stretch>
            <a:fillRect/>
          </a:stretch>
        </p:blipFill>
        <p:spPr>
          <a:xfrm>
            <a:off x="217449" y="4782015"/>
            <a:ext cx="2743200" cy="1828800"/>
          </a:xfrm>
          <a:prstGeom prst="rect">
            <a:avLst/>
          </a:prstGeom>
        </p:spPr>
      </p:pic>
      <p:pic>
        <p:nvPicPr>
          <p:cNvPr id="11" name="Picture 11" descr="Logo&#10;&#10;Description automatically generated">
            <a:extLst>
              <a:ext uri="{FF2B5EF4-FFF2-40B4-BE49-F238E27FC236}">
                <a16:creationId xmlns:a16="http://schemas.microsoft.com/office/drawing/2014/main" id="{400C9F3D-5AC3-4A94-901C-AE2E756E2D9D}"/>
              </a:ext>
            </a:extLst>
          </p:cNvPr>
          <p:cNvPicPr>
            <a:picLocks noChangeAspect="1"/>
          </p:cNvPicPr>
          <p:nvPr/>
        </p:nvPicPr>
        <p:blipFill>
          <a:blip r:embed="rId6"/>
          <a:stretch>
            <a:fillRect/>
          </a:stretch>
        </p:blipFill>
        <p:spPr>
          <a:xfrm>
            <a:off x="9184888" y="4779817"/>
            <a:ext cx="2743199" cy="1684512"/>
          </a:xfrm>
          <a:prstGeom prst="rect">
            <a:avLst/>
          </a:prstGeom>
        </p:spPr>
      </p:pic>
    </p:spTree>
    <p:extLst>
      <p:ext uri="{BB962C8B-B14F-4D97-AF65-F5344CB8AC3E}">
        <p14:creationId xmlns:p14="http://schemas.microsoft.com/office/powerpoint/2010/main" val="64888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E8F5-0831-4AA9-8046-00E569FC9A79}"/>
              </a:ext>
            </a:extLst>
          </p:cNvPr>
          <p:cNvSpPr>
            <a:spLocks noGrp="1"/>
          </p:cNvSpPr>
          <p:nvPr>
            <p:ph type="title"/>
          </p:nvPr>
        </p:nvSpPr>
        <p:spPr/>
        <p:txBody>
          <a:bodyPr>
            <a:normAutofit/>
          </a:bodyPr>
          <a:lstStyle/>
          <a:p>
            <a:r>
              <a:rPr lang="en-US" sz="4000">
                <a:ea typeface="+mj-lt"/>
                <a:cs typeface="+mj-lt"/>
              </a:rPr>
              <a:t>Database as Service (DBaaS)</a:t>
            </a:r>
            <a:endParaRPr lang="en-US" sz="4000"/>
          </a:p>
        </p:txBody>
      </p:sp>
      <p:pic>
        <p:nvPicPr>
          <p:cNvPr id="7" name="Picture 7" descr="Logo, company name&#10;&#10;Description automatically generated">
            <a:extLst>
              <a:ext uri="{FF2B5EF4-FFF2-40B4-BE49-F238E27FC236}">
                <a16:creationId xmlns:a16="http://schemas.microsoft.com/office/drawing/2014/main" id="{FAAA51EA-057C-4B93-B996-1CF2FA544E45}"/>
              </a:ext>
            </a:extLst>
          </p:cNvPr>
          <p:cNvPicPr>
            <a:picLocks noGrp="1" noChangeAspect="1"/>
          </p:cNvPicPr>
          <p:nvPr>
            <p:ph sz="half" idx="1"/>
          </p:nvPr>
        </p:nvPicPr>
        <p:blipFill>
          <a:blip r:embed="rId2"/>
          <a:stretch>
            <a:fillRect/>
          </a:stretch>
        </p:blipFill>
        <p:spPr>
          <a:xfrm>
            <a:off x="1686915" y="2736229"/>
            <a:ext cx="3142857" cy="2771429"/>
          </a:xfrm>
        </p:spPr>
      </p:pic>
      <p:sp>
        <p:nvSpPr>
          <p:cNvPr id="8" name="Content Placeholder 7">
            <a:extLst>
              <a:ext uri="{FF2B5EF4-FFF2-40B4-BE49-F238E27FC236}">
                <a16:creationId xmlns:a16="http://schemas.microsoft.com/office/drawing/2014/main" id="{3795E4A9-12E2-4E52-8F14-6620E5BC7D64}"/>
              </a:ext>
            </a:extLst>
          </p:cNvPr>
          <p:cNvSpPr>
            <a:spLocks noGrp="1"/>
          </p:cNvSpPr>
          <p:nvPr>
            <p:ph sz="half" idx="2"/>
          </p:nvPr>
        </p:nvSpPr>
        <p:spPr/>
        <p:txBody>
          <a:bodyPr vert="horz" lIns="91440" tIns="45720" rIns="91440" bIns="45720" rtlCol="0" anchor="t">
            <a:normAutofit fontScale="92500" lnSpcReduction="20000"/>
          </a:bodyPr>
          <a:lstStyle/>
          <a:p>
            <a:pPr marL="269875" indent="-269875"/>
            <a:r>
              <a:rPr lang="en-US"/>
              <a:t>Cloud baze podataka karakteriše:</a:t>
            </a:r>
          </a:p>
          <a:p>
            <a:pPr marL="719455" lvl="1" indent="-269875"/>
            <a:r>
              <a:rPr lang="en-US"/>
              <a:t>Dostupnost</a:t>
            </a:r>
          </a:p>
          <a:p>
            <a:pPr marL="719455" lvl="1" indent="-269875"/>
            <a:r>
              <a:rPr lang="en-US"/>
              <a:t>Zaštita</a:t>
            </a:r>
            <a:endParaRPr lang="en-US" dirty="0"/>
          </a:p>
          <a:p>
            <a:pPr marL="719455" lvl="1" indent="-269875"/>
            <a:r>
              <a:rPr lang="en-US"/>
              <a:t>Mehanizmi za oporavak</a:t>
            </a:r>
          </a:p>
          <a:p>
            <a:pPr marL="719455" lvl="1" indent="-269875"/>
            <a:r>
              <a:rPr lang="en-US"/>
              <a:t>Jednostavnost</a:t>
            </a:r>
            <a:endParaRPr lang="en-US" dirty="0"/>
          </a:p>
          <a:p>
            <a:pPr marL="719455" lvl="1" indent="-269875"/>
            <a:r>
              <a:rPr lang="en-US"/>
              <a:t>Niska cena</a:t>
            </a:r>
          </a:p>
          <a:p>
            <a:pPr marL="719455" lvl="1" indent="-269875"/>
            <a:r>
              <a:rPr lang="en-US"/>
              <a:t>Skalabiblnost</a:t>
            </a:r>
          </a:p>
          <a:p>
            <a:pPr marL="269875" indent="-269875"/>
            <a:r>
              <a:rPr lang="en-US"/>
              <a:t>Provajderi:</a:t>
            </a:r>
            <a:endParaRPr lang="en-US" dirty="0"/>
          </a:p>
          <a:p>
            <a:pPr marL="719455" lvl="1" indent="-269875"/>
            <a:r>
              <a:rPr lang="sr-Latn-RS">
                <a:ea typeface="+mn-lt"/>
                <a:cs typeface="+mn-lt"/>
              </a:rPr>
              <a:t>Amazon nudi različite RDS db engine kao što su Amazon Aurora, PostgreSQL, MySQL, MariaDB, Oracle, MicrosoftSQL </a:t>
            </a:r>
            <a:r>
              <a:rPr lang="sr-Latn-RS" dirty="0">
                <a:ea typeface="+mn-lt"/>
                <a:cs typeface="+mn-lt"/>
              </a:rPr>
              <a:t>Server</a:t>
            </a:r>
            <a:endParaRPr lang="en-US" dirty="0">
              <a:ea typeface="+mn-lt"/>
              <a:cs typeface="+mn-lt"/>
            </a:endParaRPr>
          </a:p>
          <a:p>
            <a:pPr marL="719455" lvl="1" indent="-269875"/>
            <a:r>
              <a:rPr lang="sr-Latn-RS">
                <a:ea typeface="+mn-lt"/>
                <a:cs typeface="+mn-lt"/>
              </a:rPr>
              <a:t>Microsoft Azure obezbeđuje Azure Database za PostgreSQL, MySQL i MariaDB</a:t>
            </a:r>
            <a:endParaRPr lang="en-US"/>
          </a:p>
        </p:txBody>
      </p:sp>
    </p:spTree>
    <p:extLst>
      <p:ext uri="{BB962C8B-B14F-4D97-AF65-F5344CB8AC3E}">
        <p14:creationId xmlns:p14="http://schemas.microsoft.com/office/powerpoint/2010/main" val="1517894723"/>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GlowVTI</vt:lpstr>
      <vt:lpstr>Cloud Databases i Database as Service rešenja   PostgreSQL / ElephantSQL</vt:lpstr>
      <vt:lpstr>Sadržaj</vt:lpstr>
      <vt:lpstr>Cloud computing</vt:lpstr>
      <vt:lpstr>Tipovi cloud computing-a</vt:lpstr>
      <vt:lpstr>Razlike između tradicionalnih i cloud baza podataka</vt:lpstr>
      <vt:lpstr>Razlike između tradicionalnih i cloud baza podataka</vt:lpstr>
      <vt:lpstr>Načini reprezentacije cloud baza podataka</vt:lpstr>
      <vt:lpstr>Tipovi cloud baza podataka</vt:lpstr>
      <vt:lpstr>Database as Service (DBaaS)</vt:lpstr>
      <vt:lpstr>Prednosti i nedostaci cloud baza podataka</vt:lpstr>
      <vt:lpstr>ElephantSQL</vt:lpstr>
      <vt:lpstr>ElephantSQL</vt:lpstr>
      <vt:lpstr>Planovi, cene i servisi</vt:lpstr>
      <vt:lpstr>Kreiranje instance i navigacioni meni</vt:lpstr>
      <vt:lpstr>Interakcija sa bazom putem web browsera </vt:lpstr>
      <vt:lpstr>Interakcija sa bazom putem web browsera </vt:lpstr>
      <vt:lpstr>Interakcija sa bazom putem web browsera </vt:lpstr>
      <vt:lpstr>Interakcija sa bazom putem web browsera</vt:lpstr>
      <vt:lpstr>Mogućnosti i alati - Stats</vt:lpstr>
      <vt:lpstr>Mogućnosti i alati – Slow queries</vt:lpstr>
      <vt:lpstr>Mogućnosti i alati - Backup</vt:lpstr>
      <vt:lpstr>Zaključak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359</cp:revision>
  <dcterms:created xsi:type="dcterms:W3CDTF">2021-06-25T15:17:23Z</dcterms:created>
  <dcterms:modified xsi:type="dcterms:W3CDTF">2021-06-26T17:50:02Z</dcterms:modified>
</cp:coreProperties>
</file>