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Sparkathon</a:t>
            </a:r>
            <a:r>
              <a:rPr dirty="0" spc="-50"/>
              <a:t> </a:t>
            </a:r>
            <a:r>
              <a:rPr dirty="0"/>
              <a:t>Idea submission-</a:t>
            </a:r>
            <a:r>
              <a:rPr dirty="0" spc="-45"/>
              <a:t> </a:t>
            </a:r>
            <a:r>
              <a:rPr dirty="0" spc="-1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Sparkathon</a:t>
            </a:r>
            <a:r>
              <a:rPr dirty="0" spc="-50"/>
              <a:t> </a:t>
            </a:r>
            <a:r>
              <a:rPr dirty="0"/>
              <a:t>Idea submission-</a:t>
            </a:r>
            <a:r>
              <a:rPr dirty="0" spc="-45"/>
              <a:t> </a:t>
            </a:r>
            <a:r>
              <a:rPr dirty="0" spc="-1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Sparkathon</a:t>
            </a:r>
            <a:r>
              <a:rPr dirty="0" spc="-50"/>
              <a:t> </a:t>
            </a:r>
            <a:r>
              <a:rPr dirty="0"/>
              <a:t>Idea submission-</a:t>
            </a:r>
            <a:r>
              <a:rPr dirty="0" spc="-45"/>
              <a:t> </a:t>
            </a:r>
            <a:r>
              <a:rPr dirty="0" spc="-10"/>
              <a:t>Template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Sparkathon</a:t>
            </a:r>
            <a:r>
              <a:rPr dirty="0" spc="-50"/>
              <a:t> </a:t>
            </a:r>
            <a:r>
              <a:rPr dirty="0"/>
              <a:t>Idea submission-</a:t>
            </a:r>
            <a:r>
              <a:rPr dirty="0" spc="-45"/>
              <a:t> </a:t>
            </a:r>
            <a:r>
              <a:rPr dirty="0" spc="-10"/>
              <a:t>Template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Sparkathon</a:t>
            </a:r>
            <a:r>
              <a:rPr dirty="0" spc="-50"/>
              <a:t> </a:t>
            </a:r>
            <a:r>
              <a:rPr dirty="0"/>
              <a:t>Idea submission-</a:t>
            </a:r>
            <a:r>
              <a:rPr dirty="0" spc="-45"/>
              <a:t> </a:t>
            </a:r>
            <a:r>
              <a:rPr dirty="0" spc="-10"/>
              <a:t>Template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372133"/>
            <a:ext cx="12187301" cy="48110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353175"/>
            <a:ext cx="12192000" cy="504825"/>
          </a:xfrm>
          <a:custGeom>
            <a:avLst/>
            <a:gdLst/>
            <a:ahLst/>
            <a:cxnLst/>
            <a:rect l="l" t="t" r="r" b="b"/>
            <a:pathLst>
              <a:path w="12192000" h="504825">
                <a:moveTo>
                  <a:pt x="12192000" y="0"/>
                </a:moveTo>
                <a:lnTo>
                  <a:pt x="0" y="0"/>
                </a:lnTo>
                <a:lnTo>
                  <a:pt x="0" y="504825"/>
                </a:lnTo>
                <a:lnTo>
                  <a:pt x="12192000" y="5048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2803" y="217805"/>
            <a:ext cx="6946392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5486" y="1460246"/>
            <a:ext cx="9415780" cy="435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038725" y="6441127"/>
            <a:ext cx="2434590" cy="212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Sparkathon</a:t>
            </a:r>
            <a:r>
              <a:rPr dirty="0" spc="-50"/>
              <a:t> </a:t>
            </a:r>
            <a:r>
              <a:rPr dirty="0"/>
              <a:t>Idea submission-</a:t>
            </a:r>
            <a:r>
              <a:rPr dirty="0" spc="-45"/>
              <a:t> </a:t>
            </a:r>
            <a:r>
              <a:rPr dirty="0" spc="-1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382629" y="6441127"/>
            <a:ext cx="166370" cy="212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jp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atjournals.net/engineering/index.php/JoMMR/article/view/867?utm_source=chatgpt.com" TargetMode="External"/><Relationship Id="rId3" Type="http://schemas.openxmlformats.org/officeDocument/2006/relationships/hyperlink" Target="https://www.researchgate.net/publication/313838082_Design_of_Microcontroller-Based_Automatic_School_Bell?utm_source=chatgpt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657818" y="847725"/>
            <a:ext cx="4638675" cy="5162550"/>
          </a:xfrm>
          <a:custGeom>
            <a:avLst/>
            <a:gdLst/>
            <a:ahLst/>
            <a:cxnLst/>
            <a:rect l="l" t="t" r="r" b="b"/>
            <a:pathLst>
              <a:path w="4638675" h="5162550">
                <a:moveTo>
                  <a:pt x="1873281" y="0"/>
                </a:moveTo>
                <a:lnTo>
                  <a:pt x="1179988" y="0"/>
                </a:lnTo>
                <a:lnTo>
                  <a:pt x="1147335" y="5790"/>
                </a:lnTo>
                <a:lnTo>
                  <a:pt x="1092174" y="48756"/>
                </a:lnTo>
                <a:lnTo>
                  <a:pt x="1072165" y="83692"/>
                </a:lnTo>
                <a:lnTo>
                  <a:pt x="726344" y="882523"/>
                </a:lnTo>
                <a:lnTo>
                  <a:pt x="713700" y="922043"/>
                </a:lnTo>
                <a:lnTo>
                  <a:pt x="709485" y="964184"/>
                </a:lnTo>
                <a:lnTo>
                  <a:pt x="713700" y="1006324"/>
                </a:lnTo>
                <a:lnTo>
                  <a:pt x="726344" y="1045845"/>
                </a:lnTo>
                <a:lnTo>
                  <a:pt x="1072165" y="1844675"/>
                </a:lnTo>
                <a:lnTo>
                  <a:pt x="1092184" y="1879615"/>
                </a:lnTo>
                <a:lnTo>
                  <a:pt x="1118520" y="1906397"/>
                </a:lnTo>
                <a:lnTo>
                  <a:pt x="1092866" y="1965960"/>
                </a:lnTo>
                <a:lnTo>
                  <a:pt x="786923" y="2672207"/>
                </a:lnTo>
                <a:lnTo>
                  <a:pt x="769379" y="2718113"/>
                </a:lnTo>
                <a:lnTo>
                  <a:pt x="756848" y="2766349"/>
                </a:lnTo>
                <a:lnTo>
                  <a:pt x="749329" y="2816140"/>
                </a:lnTo>
                <a:lnTo>
                  <a:pt x="746823" y="2866707"/>
                </a:lnTo>
                <a:lnTo>
                  <a:pt x="749329" y="2917274"/>
                </a:lnTo>
                <a:lnTo>
                  <a:pt x="756848" y="2967065"/>
                </a:lnTo>
                <a:lnTo>
                  <a:pt x="769379" y="3015301"/>
                </a:lnTo>
                <a:lnTo>
                  <a:pt x="786923" y="3061207"/>
                </a:lnTo>
                <a:lnTo>
                  <a:pt x="1610645" y="4963325"/>
                </a:lnTo>
                <a:lnTo>
                  <a:pt x="1636086" y="5013193"/>
                </a:lnTo>
                <a:lnTo>
                  <a:pt x="1666206" y="5056755"/>
                </a:lnTo>
                <a:lnTo>
                  <a:pt x="1700442" y="5093514"/>
                </a:lnTo>
                <a:lnTo>
                  <a:pt x="1738233" y="5122970"/>
                </a:lnTo>
                <a:lnTo>
                  <a:pt x="1779017" y="5144627"/>
                </a:lnTo>
                <a:lnTo>
                  <a:pt x="1822230" y="5157986"/>
                </a:lnTo>
                <a:lnTo>
                  <a:pt x="1867312" y="5162550"/>
                </a:lnTo>
                <a:lnTo>
                  <a:pt x="3518185" y="5162550"/>
                </a:lnTo>
                <a:lnTo>
                  <a:pt x="3562144" y="5157986"/>
                </a:lnTo>
                <a:lnTo>
                  <a:pt x="3604868" y="5144627"/>
                </a:lnTo>
                <a:lnTo>
                  <a:pt x="3645541" y="5122970"/>
                </a:lnTo>
                <a:lnTo>
                  <a:pt x="3683349" y="5093514"/>
                </a:lnTo>
                <a:lnTo>
                  <a:pt x="3717475" y="5056755"/>
                </a:lnTo>
                <a:lnTo>
                  <a:pt x="3747105" y="5013193"/>
                </a:lnTo>
                <a:lnTo>
                  <a:pt x="3771423" y="4963325"/>
                </a:lnTo>
                <a:lnTo>
                  <a:pt x="4598574" y="3061208"/>
                </a:lnTo>
                <a:lnTo>
                  <a:pt x="4616118" y="3015301"/>
                </a:lnTo>
                <a:lnTo>
                  <a:pt x="4628649" y="2967065"/>
                </a:lnTo>
                <a:lnTo>
                  <a:pt x="4636168" y="2917274"/>
                </a:lnTo>
                <a:lnTo>
                  <a:pt x="4638674" y="2866707"/>
                </a:lnTo>
                <a:lnTo>
                  <a:pt x="4636168" y="2816140"/>
                </a:lnTo>
                <a:lnTo>
                  <a:pt x="4628649" y="2766349"/>
                </a:lnTo>
                <a:lnTo>
                  <a:pt x="4616118" y="2718113"/>
                </a:lnTo>
                <a:lnTo>
                  <a:pt x="4598574" y="2672207"/>
                </a:lnTo>
                <a:lnTo>
                  <a:pt x="4271016" y="1918970"/>
                </a:lnTo>
                <a:lnTo>
                  <a:pt x="1177067" y="1918970"/>
                </a:lnTo>
                <a:lnTo>
                  <a:pt x="1168717" y="1918594"/>
                </a:lnTo>
                <a:lnTo>
                  <a:pt x="1160462" y="1917493"/>
                </a:lnTo>
                <a:lnTo>
                  <a:pt x="1152350" y="1915701"/>
                </a:lnTo>
                <a:lnTo>
                  <a:pt x="1144428" y="1913254"/>
                </a:lnTo>
                <a:lnTo>
                  <a:pt x="1125124" y="1902460"/>
                </a:lnTo>
                <a:lnTo>
                  <a:pt x="1143793" y="1859407"/>
                </a:lnTo>
                <a:lnTo>
                  <a:pt x="1168685" y="1801622"/>
                </a:lnTo>
                <a:lnTo>
                  <a:pt x="1131949" y="1761112"/>
                </a:lnTo>
                <a:lnTo>
                  <a:pt x="817149" y="1036574"/>
                </a:lnTo>
                <a:lnTo>
                  <a:pt x="802200" y="964184"/>
                </a:lnTo>
                <a:lnTo>
                  <a:pt x="805934" y="926792"/>
                </a:lnTo>
                <a:lnTo>
                  <a:pt x="1123727" y="183641"/>
                </a:lnTo>
                <a:lnTo>
                  <a:pt x="1164066" y="129254"/>
                </a:lnTo>
                <a:lnTo>
                  <a:pt x="1219358" y="109347"/>
                </a:lnTo>
                <a:lnTo>
                  <a:pt x="1990742" y="109347"/>
                </a:lnTo>
                <a:lnTo>
                  <a:pt x="1979580" y="83692"/>
                </a:lnTo>
                <a:lnTo>
                  <a:pt x="1960239" y="48756"/>
                </a:lnTo>
                <a:lnTo>
                  <a:pt x="1934860" y="22415"/>
                </a:lnTo>
                <a:lnTo>
                  <a:pt x="1905267" y="5790"/>
                </a:lnTo>
                <a:lnTo>
                  <a:pt x="1873281" y="0"/>
                </a:lnTo>
                <a:close/>
              </a:path>
              <a:path w="4638675" h="5162550">
                <a:moveTo>
                  <a:pt x="673766" y="3129788"/>
                </a:moveTo>
                <a:lnTo>
                  <a:pt x="272446" y="3129788"/>
                </a:lnTo>
                <a:lnTo>
                  <a:pt x="253539" y="3133133"/>
                </a:lnTo>
                <a:lnTo>
                  <a:pt x="221583" y="3157970"/>
                </a:lnTo>
                <a:lnTo>
                  <a:pt x="9810" y="3640581"/>
                </a:lnTo>
                <a:lnTo>
                  <a:pt x="0" y="3687889"/>
                </a:lnTo>
                <a:lnTo>
                  <a:pt x="2452" y="3712305"/>
                </a:lnTo>
                <a:lnTo>
                  <a:pt x="209962" y="4197604"/>
                </a:lnTo>
                <a:lnTo>
                  <a:pt x="236347" y="4233037"/>
                </a:lnTo>
                <a:lnTo>
                  <a:pt x="272446" y="4245991"/>
                </a:lnTo>
                <a:lnTo>
                  <a:pt x="673766" y="4245991"/>
                </a:lnTo>
                <a:lnTo>
                  <a:pt x="724076" y="4217808"/>
                </a:lnTo>
                <a:lnTo>
                  <a:pt x="936402" y="3735197"/>
                </a:lnTo>
                <a:lnTo>
                  <a:pt x="946118" y="3687889"/>
                </a:lnTo>
                <a:lnTo>
                  <a:pt x="943689" y="3663473"/>
                </a:lnTo>
                <a:lnTo>
                  <a:pt x="735234" y="3178175"/>
                </a:lnTo>
                <a:lnTo>
                  <a:pt x="709406" y="3142742"/>
                </a:lnTo>
                <a:lnTo>
                  <a:pt x="673766" y="3129788"/>
                </a:lnTo>
                <a:close/>
              </a:path>
              <a:path w="4638675" h="5162550">
                <a:moveTo>
                  <a:pt x="3518185" y="570864"/>
                </a:moveTo>
                <a:lnTo>
                  <a:pt x="2192686" y="570864"/>
                </a:lnTo>
                <a:lnTo>
                  <a:pt x="2324131" y="873125"/>
                </a:lnTo>
                <a:lnTo>
                  <a:pt x="2336776" y="912645"/>
                </a:lnTo>
                <a:lnTo>
                  <a:pt x="2340986" y="954833"/>
                </a:lnTo>
                <a:lnTo>
                  <a:pt x="2336776" y="996926"/>
                </a:lnTo>
                <a:lnTo>
                  <a:pt x="2324076" y="1036574"/>
                </a:lnTo>
                <a:lnTo>
                  <a:pt x="1976659" y="1835277"/>
                </a:lnTo>
                <a:lnTo>
                  <a:pt x="1957318" y="1870213"/>
                </a:lnTo>
                <a:lnTo>
                  <a:pt x="1931939" y="1896554"/>
                </a:lnTo>
                <a:lnTo>
                  <a:pt x="1902212" y="1913254"/>
                </a:lnTo>
                <a:lnTo>
                  <a:pt x="1901930" y="1913254"/>
                </a:lnTo>
                <a:lnTo>
                  <a:pt x="1870360" y="1918970"/>
                </a:lnTo>
                <a:lnTo>
                  <a:pt x="4271016" y="1918970"/>
                </a:lnTo>
                <a:lnTo>
                  <a:pt x="3771423" y="770127"/>
                </a:lnTo>
                <a:lnTo>
                  <a:pt x="3747105" y="720261"/>
                </a:lnTo>
                <a:lnTo>
                  <a:pt x="3717475" y="676695"/>
                </a:lnTo>
                <a:lnTo>
                  <a:pt x="3683349" y="639929"/>
                </a:lnTo>
                <a:lnTo>
                  <a:pt x="3645541" y="610463"/>
                </a:lnTo>
                <a:lnTo>
                  <a:pt x="3604868" y="588797"/>
                </a:lnTo>
                <a:lnTo>
                  <a:pt x="3562144" y="575431"/>
                </a:lnTo>
                <a:lnTo>
                  <a:pt x="3518185" y="570864"/>
                </a:lnTo>
                <a:close/>
              </a:path>
              <a:path w="4638675" h="5162550">
                <a:moveTo>
                  <a:pt x="2097817" y="570864"/>
                </a:moveTo>
                <a:lnTo>
                  <a:pt x="1867312" y="570864"/>
                </a:lnTo>
                <a:lnTo>
                  <a:pt x="1822230" y="575431"/>
                </a:lnTo>
                <a:lnTo>
                  <a:pt x="1779017" y="588797"/>
                </a:lnTo>
                <a:lnTo>
                  <a:pt x="1738233" y="610463"/>
                </a:lnTo>
                <a:lnTo>
                  <a:pt x="1700442" y="639929"/>
                </a:lnTo>
                <a:lnTo>
                  <a:pt x="1666206" y="676695"/>
                </a:lnTo>
                <a:lnTo>
                  <a:pt x="1636086" y="720261"/>
                </a:lnTo>
                <a:lnTo>
                  <a:pt x="1610645" y="770127"/>
                </a:lnTo>
                <a:lnTo>
                  <a:pt x="1167542" y="1793366"/>
                </a:lnTo>
                <a:lnTo>
                  <a:pt x="1187685" y="1804481"/>
                </a:lnTo>
                <a:lnTo>
                  <a:pt x="1194506" y="1806676"/>
                </a:lnTo>
                <a:lnTo>
                  <a:pt x="1201674" y="1808305"/>
                </a:lnTo>
                <a:lnTo>
                  <a:pt x="1208984" y="1809291"/>
                </a:lnTo>
                <a:lnTo>
                  <a:pt x="1216437" y="1809623"/>
                </a:lnTo>
                <a:lnTo>
                  <a:pt x="1830990" y="1809623"/>
                </a:lnTo>
                <a:lnTo>
                  <a:pt x="1885584" y="1789731"/>
                </a:lnTo>
                <a:lnTo>
                  <a:pt x="1925224" y="1735454"/>
                </a:lnTo>
                <a:lnTo>
                  <a:pt x="2233326" y="1027176"/>
                </a:lnTo>
                <a:lnTo>
                  <a:pt x="2248185" y="954833"/>
                </a:lnTo>
                <a:lnTo>
                  <a:pt x="2244470" y="917465"/>
                </a:lnTo>
                <a:lnTo>
                  <a:pt x="2233367" y="882523"/>
                </a:lnTo>
                <a:lnTo>
                  <a:pt x="2097817" y="570864"/>
                </a:lnTo>
                <a:close/>
              </a:path>
              <a:path w="4638675" h="5162550">
                <a:moveTo>
                  <a:pt x="1990742" y="109347"/>
                </a:moveTo>
                <a:lnTo>
                  <a:pt x="1833911" y="109347"/>
                </a:lnTo>
                <a:lnTo>
                  <a:pt x="1862318" y="114490"/>
                </a:lnTo>
                <a:lnTo>
                  <a:pt x="1888569" y="129254"/>
                </a:lnTo>
                <a:lnTo>
                  <a:pt x="1911082" y="152638"/>
                </a:lnTo>
                <a:lnTo>
                  <a:pt x="1928272" y="183641"/>
                </a:lnTo>
                <a:lnTo>
                  <a:pt x="2092102" y="560577"/>
                </a:lnTo>
                <a:lnTo>
                  <a:pt x="2186971" y="560577"/>
                </a:lnTo>
                <a:lnTo>
                  <a:pt x="2166016" y="512190"/>
                </a:lnTo>
                <a:lnTo>
                  <a:pt x="1990742" y="109347"/>
                </a:lnTo>
                <a:close/>
              </a:path>
            </a:pathLst>
          </a:custGeom>
          <a:solidFill>
            <a:srgbClr val="7E7E7E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77944" y="258699"/>
            <a:ext cx="466534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>
                <a:solidFill>
                  <a:srgbClr val="1F487C"/>
                </a:solidFill>
                <a:latin typeface="Garamond"/>
                <a:cs typeface="Garamond"/>
              </a:rPr>
              <a:t>SPARKATHON</a:t>
            </a:r>
            <a:r>
              <a:rPr dirty="0" sz="3950" spc="150">
                <a:solidFill>
                  <a:srgbClr val="1F487C"/>
                </a:solidFill>
                <a:latin typeface="Garamond"/>
                <a:cs typeface="Garamond"/>
              </a:rPr>
              <a:t> </a:t>
            </a:r>
            <a:r>
              <a:rPr dirty="0" sz="3950" spc="-20">
                <a:solidFill>
                  <a:srgbClr val="1F487C"/>
                </a:solidFill>
                <a:latin typeface="Garamond"/>
                <a:cs typeface="Garamond"/>
              </a:rPr>
              <a:t>2025</a:t>
            </a:r>
            <a:endParaRPr sz="3950">
              <a:latin typeface="Garamond"/>
              <a:cs typeface="Garamond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58787" y="1526603"/>
            <a:ext cx="11336655" cy="485521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784985" marR="1215390" indent="1149985">
              <a:lnSpc>
                <a:spcPct val="102400"/>
              </a:lnSpc>
              <a:spcBef>
                <a:spcPts val="45"/>
              </a:spcBef>
            </a:pPr>
            <a:r>
              <a:rPr dirty="0" sz="2750" b="1">
                <a:latin typeface="Arial"/>
                <a:cs typeface="Arial"/>
              </a:rPr>
              <a:t>PANIMALAR</a:t>
            </a:r>
            <a:r>
              <a:rPr dirty="0" sz="2750" spc="85" b="1">
                <a:latin typeface="Arial"/>
                <a:cs typeface="Arial"/>
              </a:rPr>
              <a:t> </a:t>
            </a:r>
            <a:r>
              <a:rPr dirty="0" sz="2750" b="1">
                <a:latin typeface="Arial"/>
                <a:cs typeface="Arial"/>
              </a:rPr>
              <a:t>ENGINEERING</a:t>
            </a:r>
            <a:r>
              <a:rPr dirty="0" sz="2750" spc="10" b="1">
                <a:latin typeface="Arial"/>
                <a:cs typeface="Arial"/>
              </a:rPr>
              <a:t> </a:t>
            </a:r>
            <a:r>
              <a:rPr dirty="0" sz="2750" spc="-10" b="1">
                <a:latin typeface="Arial"/>
                <a:cs typeface="Arial"/>
              </a:rPr>
              <a:t>COLLEGE </a:t>
            </a:r>
            <a:r>
              <a:rPr dirty="0" sz="2750" b="1">
                <a:latin typeface="Arial"/>
                <a:cs typeface="Arial"/>
              </a:rPr>
              <a:t>ELECTRICAL</a:t>
            </a:r>
            <a:r>
              <a:rPr dirty="0" sz="2750" spc="-30" b="1">
                <a:latin typeface="Arial"/>
                <a:cs typeface="Arial"/>
              </a:rPr>
              <a:t> </a:t>
            </a:r>
            <a:r>
              <a:rPr dirty="0" sz="2750" b="1">
                <a:latin typeface="Arial"/>
                <a:cs typeface="Arial"/>
              </a:rPr>
              <a:t>AND</a:t>
            </a:r>
            <a:r>
              <a:rPr dirty="0" sz="2750" spc="145" b="1">
                <a:latin typeface="Arial"/>
                <a:cs typeface="Arial"/>
              </a:rPr>
              <a:t> </a:t>
            </a:r>
            <a:r>
              <a:rPr dirty="0" sz="2750" b="1">
                <a:latin typeface="Arial"/>
                <a:cs typeface="Arial"/>
              </a:rPr>
              <a:t>ELECTRONICS</a:t>
            </a:r>
            <a:r>
              <a:rPr dirty="0" sz="2750" spc="145" b="1">
                <a:latin typeface="Arial"/>
                <a:cs typeface="Arial"/>
              </a:rPr>
              <a:t> </a:t>
            </a:r>
            <a:r>
              <a:rPr dirty="0" sz="2750" spc="-10" b="1">
                <a:latin typeface="Arial"/>
                <a:cs typeface="Arial"/>
              </a:rPr>
              <a:t>ENGINEERING</a:t>
            </a:r>
            <a:endParaRPr sz="2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25"/>
              </a:spcBef>
            </a:pPr>
            <a:endParaRPr sz="275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buFont typeface="Arial"/>
              <a:buChar char="•"/>
              <a:tabLst>
                <a:tab pos="297815" algn="l"/>
                <a:tab pos="3822065" algn="l"/>
              </a:tabLst>
            </a:pPr>
            <a:r>
              <a:rPr dirty="0" sz="2400" b="1">
                <a:latin typeface="Arial"/>
                <a:cs typeface="Arial"/>
              </a:rPr>
              <a:t>Problem</a:t>
            </a:r>
            <a:r>
              <a:rPr dirty="0" sz="2400" spc="-8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Statement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ID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spc="-50" b="1">
                <a:latin typeface="Arial"/>
                <a:cs typeface="Arial"/>
              </a:rPr>
              <a:t>-</a:t>
            </a:r>
            <a:r>
              <a:rPr dirty="0" sz="2400" b="1">
                <a:latin typeface="Arial"/>
                <a:cs typeface="Arial"/>
              </a:rPr>
              <a:t>	PEC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OO16</a:t>
            </a:r>
            <a:endParaRPr sz="2400">
              <a:latin typeface="Arial"/>
              <a:cs typeface="Arial"/>
            </a:endParaRPr>
          </a:p>
          <a:p>
            <a:pPr marL="298450" marR="5080" indent="-285750">
              <a:lnSpc>
                <a:spcPct val="200800"/>
              </a:lnSpc>
              <a:buFont typeface="Arial"/>
              <a:buChar char="•"/>
              <a:tabLst>
                <a:tab pos="298450" algn="l"/>
                <a:tab pos="1655445" algn="l"/>
                <a:tab pos="3267710" algn="l"/>
                <a:tab pos="4025265" algn="l"/>
                <a:tab pos="4263390" algn="l"/>
                <a:tab pos="5993765" algn="l"/>
                <a:tab pos="8267065" algn="l"/>
                <a:tab pos="8963025" algn="l"/>
                <a:tab pos="10232390" algn="l"/>
              </a:tabLst>
            </a:pPr>
            <a:r>
              <a:rPr dirty="0" sz="2400" spc="-10" b="1">
                <a:latin typeface="Arial"/>
                <a:cs typeface="Arial"/>
              </a:rPr>
              <a:t>Problem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sz="2400" spc="-10" b="1">
                <a:latin typeface="Arial"/>
                <a:cs typeface="Arial"/>
              </a:rPr>
              <a:t>Statement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sz="2400" spc="-10" b="1">
                <a:latin typeface="Arial"/>
                <a:cs typeface="Arial"/>
              </a:rPr>
              <a:t>Title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sz="2400" spc="-50" b="1">
                <a:latin typeface="Arial"/>
                <a:cs typeface="Arial"/>
              </a:rPr>
              <a:t>-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sz="2400" spc="-10" b="1">
                <a:latin typeface="Arial"/>
                <a:cs typeface="Arial"/>
              </a:rPr>
              <a:t>Automated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sz="2400" spc="-10" b="1">
                <a:latin typeface="Arial"/>
                <a:cs typeface="Arial"/>
              </a:rPr>
              <a:t>Programmable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sz="2400" spc="-20" b="1">
                <a:latin typeface="Arial"/>
                <a:cs typeface="Arial"/>
              </a:rPr>
              <a:t>Bell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sz="2400" spc="-10" b="1">
                <a:latin typeface="Arial"/>
                <a:cs typeface="Arial"/>
              </a:rPr>
              <a:t>Ringing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sz="2400" spc="-10" b="1">
                <a:latin typeface="Arial"/>
                <a:cs typeface="Arial"/>
              </a:rPr>
              <a:t>System </a:t>
            </a:r>
            <a:r>
              <a:rPr dirty="0" sz="2400" b="1">
                <a:latin typeface="Arial"/>
                <a:cs typeface="Arial"/>
              </a:rPr>
              <a:t>for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Educational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Institutes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buFont typeface="Arial"/>
              <a:buChar char="•"/>
              <a:tabLst>
                <a:tab pos="297815" algn="l"/>
              </a:tabLst>
            </a:pPr>
            <a:r>
              <a:rPr dirty="0" sz="2400" b="1">
                <a:latin typeface="Arial"/>
                <a:cs typeface="Arial"/>
              </a:rPr>
              <a:t>PS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Category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-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Hardware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0"/>
              </a:spcBef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  <a:tab pos="2417445" algn="l"/>
              </a:tabLst>
            </a:pPr>
            <a:r>
              <a:rPr dirty="0" sz="2400" spc="-25" b="1">
                <a:latin typeface="Arial"/>
                <a:cs typeface="Arial"/>
              </a:rPr>
              <a:t>Team</a:t>
            </a:r>
            <a:r>
              <a:rPr dirty="0" sz="2400" spc="-10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Name</a:t>
            </a:r>
            <a:r>
              <a:rPr dirty="0" sz="2400" spc="-110" b="1">
                <a:latin typeface="Arial"/>
                <a:cs typeface="Arial"/>
              </a:rPr>
              <a:t> </a:t>
            </a:r>
            <a:r>
              <a:rPr dirty="0" sz="2400" spc="-50" b="1">
                <a:latin typeface="Arial"/>
                <a:cs typeface="Arial"/>
              </a:rPr>
              <a:t>-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sz="2400" spc="-20" b="1">
                <a:latin typeface="Arial"/>
                <a:cs typeface="Arial"/>
              </a:rPr>
              <a:t>AURA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849484" y="333311"/>
            <a:ext cx="22542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24-03-2025/25-03-</a:t>
            </a:r>
            <a:r>
              <a:rPr dirty="0" sz="1800" spc="-20">
                <a:latin typeface="Calibri"/>
                <a:cs typeface="Calibri"/>
              </a:rPr>
              <a:t>2025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219075"/>
            <a:ext cx="1063344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0487" y="128651"/>
            <a:ext cx="1629410" cy="495300"/>
          </a:xfrm>
          <a:custGeom>
            <a:avLst/>
            <a:gdLst/>
            <a:ahLst/>
            <a:cxnLst/>
            <a:rect l="l" t="t" r="r" b="b"/>
            <a:pathLst>
              <a:path w="1629410" h="495300">
                <a:moveTo>
                  <a:pt x="0" y="247650"/>
                </a:moveTo>
                <a:lnTo>
                  <a:pt x="11794" y="205416"/>
                </a:lnTo>
                <a:lnTo>
                  <a:pt x="45873" y="165500"/>
                </a:lnTo>
                <a:lnTo>
                  <a:pt x="100281" y="128496"/>
                </a:lnTo>
                <a:lnTo>
                  <a:pt x="134497" y="111271"/>
                </a:lnTo>
                <a:lnTo>
                  <a:pt x="173062" y="94998"/>
                </a:lnTo>
                <a:lnTo>
                  <a:pt x="215732" y="79749"/>
                </a:lnTo>
                <a:lnTo>
                  <a:pt x="262261" y="65600"/>
                </a:lnTo>
                <a:lnTo>
                  <a:pt x="312406" y="52625"/>
                </a:lnTo>
                <a:lnTo>
                  <a:pt x="365922" y="40898"/>
                </a:lnTo>
                <a:lnTo>
                  <a:pt x="422565" y="30493"/>
                </a:lnTo>
                <a:lnTo>
                  <a:pt x="482089" y="21485"/>
                </a:lnTo>
                <a:lnTo>
                  <a:pt x="544251" y="13949"/>
                </a:lnTo>
                <a:lnTo>
                  <a:pt x="608807" y="7957"/>
                </a:lnTo>
                <a:lnTo>
                  <a:pt x="675511" y="3586"/>
                </a:lnTo>
                <a:lnTo>
                  <a:pt x="744119" y="908"/>
                </a:lnTo>
                <a:lnTo>
                  <a:pt x="814387" y="0"/>
                </a:lnTo>
                <a:lnTo>
                  <a:pt x="884665" y="908"/>
                </a:lnTo>
                <a:lnTo>
                  <a:pt x="953281" y="3586"/>
                </a:lnTo>
                <a:lnTo>
                  <a:pt x="1019993" y="7957"/>
                </a:lnTo>
                <a:lnTo>
                  <a:pt x="1084555" y="13949"/>
                </a:lnTo>
                <a:lnTo>
                  <a:pt x="1146723" y="21485"/>
                </a:lnTo>
                <a:lnTo>
                  <a:pt x="1206253" y="30493"/>
                </a:lnTo>
                <a:lnTo>
                  <a:pt x="1262899" y="40898"/>
                </a:lnTo>
                <a:lnTo>
                  <a:pt x="1316419" y="52625"/>
                </a:lnTo>
                <a:lnTo>
                  <a:pt x="1366567" y="65600"/>
                </a:lnTo>
                <a:lnTo>
                  <a:pt x="1413099" y="79749"/>
                </a:lnTo>
                <a:lnTo>
                  <a:pt x="1455770" y="94998"/>
                </a:lnTo>
                <a:lnTo>
                  <a:pt x="1494337" y="111271"/>
                </a:lnTo>
                <a:lnTo>
                  <a:pt x="1528555" y="128496"/>
                </a:lnTo>
                <a:lnTo>
                  <a:pt x="1582964" y="165500"/>
                </a:lnTo>
                <a:lnTo>
                  <a:pt x="1617044" y="205416"/>
                </a:lnTo>
                <a:lnTo>
                  <a:pt x="1628838" y="247650"/>
                </a:lnTo>
                <a:lnTo>
                  <a:pt x="1625849" y="269000"/>
                </a:lnTo>
                <a:lnTo>
                  <a:pt x="1602667" y="310125"/>
                </a:lnTo>
                <a:lnTo>
                  <a:pt x="1558178" y="348648"/>
                </a:lnTo>
                <a:lnTo>
                  <a:pt x="1494337" y="383972"/>
                </a:lnTo>
                <a:lnTo>
                  <a:pt x="1455770" y="400248"/>
                </a:lnTo>
                <a:lnTo>
                  <a:pt x="1413099" y="415500"/>
                </a:lnTo>
                <a:lnTo>
                  <a:pt x="1366567" y="429654"/>
                </a:lnTo>
                <a:lnTo>
                  <a:pt x="1316419" y="442635"/>
                </a:lnTo>
                <a:lnTo>
                  <a:pt x="1262899" y="454369"/>
                </a:lnTo>
                <a:lnTo>
                  <a:pt x="1206253" y="464780"/>
                </a:lnTo>
                <a:lnTo>
                  <a:pt x="1146723" y="473794"/>
                </a:lnTo>
                <a:lnTo>
                  <a:pt x="1084555" y="481337"/>
                </a:lnTo>
                <a:lnTo>
                  <a:pt x="1019993" y="487334"/>
                </a:lnTo>
                <a:lnTo>
                  <a:pt x="953281" y="491709"/>
                </a:lnTo>
                <a:lnTo>
                  <a:pt x="884665" y="494390"/>
                </a:lnTo>
                <a:lnTo>
                  <a:pt x="814387" y="495300"/>
                </a:lnTo>
                <a:lnTo>
                  <a:pt x="744119" y="494390"/>
                </a:lnTo>
                <a:lnTo>
                  <a:pt x="675511" y="491709"/>
                </a:lnTo>
                <a:lnTo>
                  <a:pt x="608807" y="487334"/>
                </a:lnTo>
                <a:lnTo>
                  <a:pt x="544251" y="481337"/>
                </a:lnTo>
                <a:lnTo>
                  <a:pt x="482089" y="473794"/>
                </a:lnTo>
                <a:lnTo>
                  <a:pt x="422565" y="464780"/>
                </a:lnTo>
                <a:lnTo>
                  <a:pt x="365922" y="454369"/>
                </a:lnTo>
                <a:lnTo>
                  <a:pt x="312406" y="442635"/>
                </a:lnTo>
                <a:lnTo>
                  <a:pt x="262261" y="429654"/>
                </a:lnTo>
                <a:lnTo>
                  <a:pt x="215732" y="415500"/>
                </a:lnTo>
                <a:lnTo>
                  <a:pt x="173062" y="400248"/>
                </a:lnTo>
                <a:lnTo>
                  <a:pt x="134497" y="383972"/>
                </a:lnTo>
                <a:lnTo>
                  <a:pt x="100281" y="366747"/>
                </a:lnTo>
                <a:lnTo>
                  <a:pt x="45873" y="329749"/>
                </a:lnTo>
                <a:lnTo>
                  <a:pt x="11794" y="289850"/>
                </a:lnTo>
                <a:lnTo>
                  <a:pt x="0" y="247650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68325" y="212407"/>
            <a:ext cx="66421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Arial"/>
                <a:cs typeface="Arial"/>
              </a:rPr>
              <a:t>AURA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85737" y="2748026"/>
            <a:ext cx="11628120" cy="0"/>
          </a:xfrm>
          <a:custGeom>
            <a:avLst/>
            <a:gdLst/>
            <a:ahLst/>
            <a:cxnLst/>
            <a:rect l="l" t="t" r="r" b="b"/>
            <a:pathLst>
              <a:path w="11628120" h="0">
                <a:moveTo>
                  <a:pt x="0" y="0"/>
                </a:moveTo>
                <a:lnTo>
                  <a:pt x="1162805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61937" y="437197"/>
            <a:ext cx="11337290" cy="55676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490470">
              <a:lnSpc>
                <a:spcPct val="100000"/>
              </a:lnSpc>
              <a:spcBef>
                <a:spcPts val="125"/>
              </a:spcBef>
            </a:pPr>
            <a:r>
              <a:rPr dirty="0" sz="1550" b="1">
                <a:latin typeface="Arial"/>
                <a:cs typeface="Arial"/>
              </a:rPr>
              <a:t>Title-Automated</a:t>
            </a:r>
            <a:r>
              <a:rPr dirty="0" sz="1550" spc="155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Programmable</a:t>
            </a:r>
            <a:r>
              <a:rPr dirty="0" sz="1550" spc="170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Bell</a:t>
            </a:r>
            <a:r>
              <a:rPr dirty="0" sz="1550" spc="155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Ringing</a:t>
            </a:r>
            <a:r>
              <a:rPr dirty="0" sz="1550" spc="160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System</a:t>
            </a:r>
            <a:r>
              <a:rPr dirty="0" sz="1550" spc="170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for</a:t>
            </a:r>
            <a:r>
              <a:rPr dirty="0" sz="1550" spc="220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Educational</a:t>
            </a:r>
            <a:r>
              <a:rPr dirty="0" sz="1550" spc="160" b="1">
                <a:latin typeface="Arial"/>
                <a:cs typeface="Arial"/>
              </a:rPr>
              <a:t> </a:t>
            </a:r>
            <a:r>
              <a:rPr dirty="0" sz="1550" spc="-10" b="1">
                <a:latin typeface="Arial"/>
                <a:cs typeface="Arial"/>
              </a:rPr>
              <a:t>Institutes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550">
              <a:latin typeface="Arial"/>
              <a:cs typeface="Arial"/>
            </a:endParaRPr>
          </a:p>
          <a:p>
            <a:pPr marL="12700" marR="468630">
              <a:lnSpc>
                <a:spcPct val="100800"/>
              </a:lnSpc>
              <a:spcBef>
                <a:spcPts val="5"/>
              </a:spcBef>
            </a:pPr>
            <a:r>
              <a:rPr dirty="0" sz="1800" spc="-10" b="1">
                <a:latin typeface="Calibri"/>
                <a:cs typeface="Calibri"/>
              </a:rPr>
              <a:t>Proposed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Solution: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Our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Smart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Solution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Modern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Educational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Institutes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make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“Automated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Programmable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Bell </a:t>
            </a:r>
            <a:r>
              <a:rPr dirty="0" sz="1800">
                <a:latin typeface="Calibri"/>
                <a:cs typeface="Calibri"/>
              </a:rPr>
              <a:t>Ringing</a:t>
            </a:r>
            <a:r>
              <a:rPr dirty="0" sz="1800" spc="-20">
                <a:latin typeface="Calibri"/>
                <a:cs typeface="Calibri"/>
              </a:rPr>
              <a:t> System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”.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a”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Traditional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bell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systems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manual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that’s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makes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3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prone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errors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human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malfunctions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lack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>
                <a:latin typeface="Calibri"/>
                <a:cs typeface="Calibri"/>
              </a:rPr>
              <a:t>flexibility” and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but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our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project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rectify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problems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make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our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own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innovations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help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ai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make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100"/>
              </a:lnSpc>
              <a:spcBef>
                <a:spcPts val="40"/>
              </a:spcBef>
            </a:pP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project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more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effective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flexibly</a:t>
            </a:r>
            <a:r>
              <a:rPr dirty="0" sz="1800" spc="3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anyone to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operate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easily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rang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bell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at</a:t>
            </a:r>
            <a:r>
              <a:rPr dirty="0" sz="1800" spc="-10">
                <a:latin typeface="Calibri"/>
                <a:cs typeface="Calibri"/>
              </a:rPr>
              <a:t> proper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provided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time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duration </a:t>
            </a:r>
            <a:r>
              <a:rPr dirty="0" sz="1800">
                <a:latin typeface="Calibri"/>
                <a:cs typeface="Calibri"/>
              </a:rPr>
              <a:t>via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mobile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application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like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website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owned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 our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collage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management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access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only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selected</a:t>
            </a:r>
            <a:r>
              <a:rPr dirty="0" sz="1800" spc="1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adminstators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make </a:t>
            </a:r>
            <a:r>
              <a:rPr dirty="0" sz="1800">
                <a:latin typeface="Calibri"/>
                <a:cs typeface="Calibri"/>
              </a:rPr>
              <a:t>edit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time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otherwise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keep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already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provided</a:t>
            </a:r>
            <a:r>
              <a:rPr dirty="0" sz="1800" spc="2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commands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2700" marR="116205">
              <a:lnSpc>
                <a:spcPct val="100800"/>
              </a:lnSpc>
              <a:spcBef>
                <a:spcPts val="1835"/>
              </a:spcBef>
            </a:pPr>
            <a:r>
              <a:rPr dirty="0" sz="1800" b="1">
                <a:latin typeface="Calibri"/>
                <a:cs typeface="Calibri"/>
              </a:rPr>
              <a:t>INNOVATIVE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IDEAS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: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both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hardware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well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software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tools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make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project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more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efficiency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to </a:t>
            </a:r>
            <a:r>
              <a:rPr dirty="0" sz="1800">
                <a:latin typeface="Calibri"/>
                <a:cs typeface="Calibri"/>
              </a:rPr>
              <a:t>operate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  <a:p>
            <a:pPr marL="12700" marR="1560195">
              <a:lnSpc>
                <a:spcPct val="100800"/>
              </a:lnSpc>
              <a:spcBef>
                <a:spcPts val="5"/>
              </a:spcBef>
            </a:pPr>
            <a:r>
              <a:rPr dirty="0" sz="1800" b="1">
                <a:latin typeface="Calibri"/>
                <a:cs typeface="Calibri"/>
              </a:rPr>
              <a:t>Hardware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Components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like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ESP32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module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, RTC</a:t>
            </a:r>
            <a:r>
              <a:rPr dirty="0" sz="1800" spc="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,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BUZZERS</a:t>
            </a:r>
            <a:r>
              <a:rPr dirty="0" sz="1800" spc="-8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, Relay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module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, LED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display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, power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backup, </a:t>
            </a:r>
            <a:r>
              <a:rPr dirty="0" sz="1800" b="1">
                <a:latin typeface="Calibri"/>
                <a:cs typeface="Calibri"/>
              </a:rPr>
              <a:t>Software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tools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like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Firebase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,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{HTML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,CSS, React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JS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,node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JS}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(or)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FLASK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,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real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time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tracking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, IOT</a:t>
            </a:r>
            <a:r>
              <a:rPr dirty="0" sz="1800" spc="-50" b="1">
                <a:latin typeface="Calibri"/>
                <a:cs typeface="Calibri"/>
              </a:rPr>
              <a:t> .</a:t>
            </a:r>
            <a:endParaRPr sz="1800">
              <a:latin typeface="Calibri"/>
              <a:cs typeface="Calibri"/>
            </a:endParaRPr>
          </a:p>
          <a:p>
            <a:pPr marL="12700" marR="83820">
              <a:lnSpc>
                <a:spcPct val="99700"/>
              </a:lnSpc>
              <a:spcBef>
                <a:spcPts val="20"/>
              </a:spcBef>
            </a:pPr>
            <a:r>
              <a:rPr dirty="0" sz="1800" b="1">
                <a:latin typeface="Calibri"/>
                <a:cs typeface="Calibri"/>
              </a:rPr>
              <a:t>We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have to</a:t>
            </a:r>
            <a:r>
              <a:rPr dirty="0" sz="1800" spc="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implement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our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contribute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to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improve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this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project</a:t>
            </a:r>
            <a:r>
              <a:rPr dirty="0" sz="1800" spc="-9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we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included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user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friendly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interface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,integrate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the </a:t>
            </a:r>
            <a:r>
              <a:rPr dirty="0" sz="1800" spc="-25" b="1">
                <a:latin typeface="Calibri"/>
                <a:cs typeface="Calibri"/>
              </a:rPr>
              <a:t>LED </a:t>
            </a:r>
            <a:r>
              <a:rPr dirty="0" sz="1800" b="1">
                <a:latin typeface="Calibri"/>
                <a:cs typeface="Calibri"/>
              </a:rPr>
              <a:t>display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,</a:t>
            </a:r>
            <a:r>
              <a:rPr dirty="0" sz="1800" spc="-8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effective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web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dashboard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,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it</a:t>
            </a:r>
            <a:r>
              <a:rPr dirty="0" sz="1800" spc="-9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supports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different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schedule(holidays,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Exams,</a:t>
            </a:r>
            <a:r>
              <a:rPr dirty="0" sz="1800" spc="-8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Events),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RTC</a:t>
            </a:r>
            <a:r>
              <a:rPr dirty="0" sz="1800" spc="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,</a:t>
            </a:r>
            <a:r>
              <a:rPr dirty="0" sz="1800" spc="-8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Manual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override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spc="-50" b="1">
                <a:latin typeface="Calibri"/>
                <a:cs typeface="Calibri"/>
              </a:rPr>
              <a:t>, </a:t>
            </a:r>
            <a:r>
              <a:rPr dirty="0" sz="1800" b="1">
                <a:latin typeface="Calibri"/>
                <a:cs typeface="Calibri"/>
              </a:rPr>
              <a:t>Power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backup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,IOT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integration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for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remote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access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via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the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web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,sound</a:t>
            </a:r>
            <a:r>
              <a:rPr dirty="0" sz="1800" spc="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coustomization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while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ranging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the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bell,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emergency </a:t>
            </a:r>
            <a:r>
              <a:rPr dirty="0" sz="1800" b="1">
                <a:latin typeface="Calibri"/>
                <a:cs typeface="Calibri"/>
              </a:rPr>
              <a:t>button</a:t>
            </a:r>
            <a:r>
              <a:rPr dirty="0" sz="1800" spc="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to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ring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the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bell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because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any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malfunctions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are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done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the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circuits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,</a:t>
            </a:r>
            <a:r>
              <a:rPr dirty="0" sz="1800" spc="9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Voice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Alerts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Instead</a:t>
            </a:r>
            <a:r>
              <a:rPr dirty="0" sz="1800" spc="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of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Traditional</a:t>
            </a:r>
            <a:r>
              <a:rPr dirty="0" sz="1800" spc="1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Bells</a:t>
            </a:r>
            <a:endParaRPr sz="1800">
              <a:latin typeface="Calibri"/>
              <a:cs typeface="Calibri"/>
            </a:endParaRPr>
          </a:p>
          <a:p>
            <a:pPr marL="12700" marR="202565">
              <a:lnSpc>
                <a:spcPct val="100899"/>
              </a:lnSpc>
              <a:spcBef>
                <a:spcPts val="1060"/>
              </a:spcBef>
            </a:pPr>
            <a:r>
              <a:rPr dirty="0" sz="1800" spc="-10" b="1">
                <a:latin typeface="Calibri"/>
                <a:cs typeface="Calibri"/>
              </a:rPr>
              <a:t>Addresses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the</a:t>
            </a:r>
            <a:r>
              <a:rPr dirty="0" sz="1800" spc="-7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problem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: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"Automation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eliminates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human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error,"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"Customizable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schedules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flexibility,"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"IoT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integration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remote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control,"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"RTC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reliable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timekeeping"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address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problem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effectively</a:t>
            </a:r>
            <a:r>
              <a:rPr dirty="0" sz="1800" b="1">
                <a:latin typeface="Calibri"/>
                <a:cs typeface="Calibri"/>
              </a:rPr>
              <a:t>.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"Never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miss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bell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again— </a:t>
            </a:r>
            <a:r>
              <a:rPr dirty="0" sz="1800">
                <a:latin typeface="Calibri"/>
                <a:cs typeface="Calibri"/>
              </a:rPr>
              <a:t>even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during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power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outages,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our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RTC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keeps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operations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running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smoothly."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85737" y="5138801"/>
            <a:ext cx="11628120" cy="0"/>
          </a:xfrm>
          <a:custGeom>
            <a:avLst/>
            <a:gdLst/>
            <a:ahLst/>
            <a:cxnLst/>
            <a:rect l="l" t="t" r="r" b="b"/>
            <a:pathLst>
              <a:path w="11628120" h="0">
                <a:moveTo>
                  <a:pt x="0" y="0"/>
                </a:moveTo>
                <a:lnTo>
                  <a:pt x="1162805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Sparkathon</a:t>
            </a:r>
            <a:r>
              <a:rPr dirty="0" spc="-50"/>
              <a:t> </a:t>
            </a:r>
            <a:r>
              <a:rPr dirty="0"/>
              <a:t>Idea submission-</a:t>
            </a:r>
            <a:r>
              <a:rPr dirty="0" spc="-45"/>
              <a:t> </a:t>
            </a:r>
            <a:r>
              <a:rPr dirty="0" spc="-10"/>
              <a:t>Template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8112" y="128651"/>
            <a:ext cx="1677035" cy="495300"/>
          </a:xfrm>
          <a:custGeom>
            <a:avLst/>
            <a:gdLst/>
            <a:ahLst/>
            <a:cxnLst/>
            <a:rect l="l" t="t" r="r" b="b"/>
            <a:pathLst>
              <a:path w="1677035" h="495300">
                <a:moveTo>
                  <a:pt x="0" y="247650"/>
                </a:moveTo>
                <a:lnTo>
                  <a:pt x="10970" y="207478"/>
                </a:lnTo>
                <a:lnTo>
                  <a:pt x="42731" y="169371"/>
                </a:lnTo>
                <a:lnTo>
                  <a:pt x="93557" y="133838"/>
                </a:lnTo>
                <a:lnTo>
                  <a:pt x="161723" y="101388"/>
                </a:lnTo>
                <a:lnTo>
                  <a:pt x="201768" y="86479"/>
                </a:lnTo>
                <a:lnTo>
                  <a:pt x="245502" y="72532"/>
                </a:lnTo>
                <a:lnTo>
                  <a:pt x="292707" y="59611"/>
                </a:lnTo>
                <a:lnTo>
                  <a:pt x="343168" y="47780"/>
                </a:lnTo>
                <a:lnTo>
                  <a:pt x="396670" y="37102"/>
                </a:lnTo>
                <a:lnTo>
                  <a:pt x="452997" y="27641"/>
                </a:lnTo>
                <a:lnTo>
                  <a:pt x="511933" y="19460"/>
                </a:lnTo>
                <a:lnTo>
                  <a:pt x="573262" y="12624"/>
                </a:lnTo>
                <a:lnTo>
                  <a:pt x="636769" y="7197"/>
                </a:lnTo>
                <a:lnTo>
                  <a:pt x="702238" y="3241"/>
                </a:lnTo>
                <a:lnTo>
                  <a:pt x="769454" y="820"/>
                </a:lnTo>
                <a:lnTo>
                  <a:pt x="838200" y="0"/>
                </a:lnTo>
                <a:lnTo>
                  <a:pt x="906953" y="820"/>
                </a:lnTo>
                <a:lnTo>
                  <a:pt x="974175" y="3241"/>
                </a:lnTo>
                <a:lnTo>
                  <a:pt x="1039650" y="7197"/>
                </a:lnTo>
                <a:lnTo>
                  <a:pt x="1103163" y="12624"/>
                </a:lnTo>
                <a:lnTo>
                  <a:pt x="1164497" y="19460"/>
                </a:lnTo>
                <a:lnTo>
                  <a:pt x="1223438" y="27641"/>
                </a:lnTo>
                <a:lnTo>
                  <a:pt x="1279769" y="37102"/>
                </a:lnTo>
                <a:lnTo>
                  <a:pt x="1333275" y="47780"/>
                </a:lnTo>
                <a:lnTo>
                  <a:pt x="1383740" y="59611"/>
                </a:lnTo>
                <a:lnTo>
                  <a:pt x="1430948" y="72532"/>
                </a:lnTo>
                <a:lnTo>
                  <a:pt x="1474684" y="86479"/>
                </a:lnTo>
                <a:lnTo>
                  <a:pt x="1514732" y="101388"/>
                </a:lnTo>
                <a:lnTo>
                  <a:pt x="1550876" y="117196"/>
                </a:lnTo>
                <a:lnTo>
                  <a:pt x="1610591" y="151251"/>
                </a:lnTo>
                <a:lnTo>
                  <a:pt x="1652102" y="188134"/>
                </a:lnTo>
                <a:lnTo>
                  <a:pt x="1673684" y="227338"/>
                </a:lnTo>
                <a:lnTo>
                  <a:pt x="1676463" y="247650"/>
                </a:lnTo>
                <a:lnTo>
                  <a:pt x="1673684" y="267944"/>
                </a:lnTo>
                <a:lnTo>
                  <a:pt x="1652102" y="307123"/>
                </a:lnTo>
                <a:lnTo>
                  <a:pt x="1610591" y="343995"/>
                </a:lnTo>
                <a:lnTo>
                  <a:pt x="1550876" y="378047"/>
                </a:lnTo>
                <a:lnTo>
                  <a:pt x="1514732" y="393856"/>
                </a:lnTo>
                <a:lnTo>
                  <a:pt x="1474684" y="408768"/>
                </a:lnTo>
                <a:lnTo>
                  <a:pt x="1430948" y="422719"/>
                </a:lnTo>
                <a:lnTo>
                  <a:pt x="1383740" y="435645"/>
                </a:lnTo>
                <a:lnTo>
                  <a:pt x="1333275" y="447482"/>
                </a:lnTo>
                <a:lnTo>
                  <a:pt x="1279769" y="458167"/>
                </a:lnTo>
                <a:lnTo>
                  <a:pt x="1223438" y="467634"/>
                </a:lnTo>
                <a:lnTo>
                  <a:pt x="1164497" y="475821"/>
                </a:lnTo>
                <a:lnTo>
                  <a:pt x="1103163" y="482662"/>
                </a:lnTo>
                <a:lnTo>
                  <a:pt x="1039650" y="488095"/>
                </a:lnTo>
                <a:lnTo>
                  <a:pt x="974175" y="492055"/>
                </a:lnTo>
                <a:lnTo>
                  <a:pt x="906953" y="494478"/>
                </a:lnTo>
                <a:lnTo>
                  <a:pt x="838200" y="495300"/>
                </a:lnTo>
                <a:lnTo>
                  <a:pt x="769454" y="494478"/>
                </a:lnTo>
                <a:lnTo>
                  <a:pt x="702238" y="492055"/>
                </a:lnTo>
                <a:lnTo>
                  <a:pt x="636769" y="488095"/>
                </a:lnTo>
                <a:lnTo>
                  <a:pt x="573262" y="482662"/>
                </a:lnTo>
                <a:lnTo>
                  <a:pt x="511933" y="475821"/>
                </a:lnTo>
                <a:lnTo>
                  <a:pt x="452997" y="467634"/>
                </a:lnTo>
                <a:lnTo>
                  <a:pt x="396670" y="458167"/>
                </a:lnTo>
                <a:lnTo>
                  <a:pt x="343168" y="447482"/>
                </a:lnTo>
                <a:lnTo>
                  <a:pt x="292707" y="435645"/>
                </a:lnTo>
                <a:lnTo>
                  <a:pt x="245502" y="422719"/>
                </a:lnTo>
                <a:lnTo>
                  <a:pt x="201768" y="408768"/>
                </a:lnTo>
                <a:lnTo>
                  <a:pt x="161723" y="393856"/>
                </a:lnTo>
                <a:lnTo>
                  <a:pt x="125580" y="378047"/>
                </a:lnTo>
                <a:lnTo>
                  <a:pt x="65869" y="343995"/>
                </a:lnTo>
                <a:lnTo>
                  <a:pt x="24360" y="307123"/>
                </a:lnTo>
                <a:lnTo>
                  <a:pt x="2778" y="267944"/>
                </a:lnTo>
                <a:lnTo>
                  <a:pt x="0" y="247650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694055" y="212661"/>
            <a:ext cx="91363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7385" algn="l"/>
              </a:tabLst>
            </a:pPr>
            <a:r>
              <a:rPr dirty="0" sz="1800" spc="-20">
                <a:latin typeface="Calibri"/>
                <a:cs typeface="Calibri"/>
              </a:rPr>
              <a:t>AURA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10" b="1">
                <a:latin typeface="Times New Roman"/>
                <a:cs typeface="Times New Roman"/>
              </a:rPr>
              <a:t>TECHNOLOGICAL</a:t>
            </a:r>
            <a:r>
              <a:rPr dirty="0" sz="1800" spc="-7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STACKS,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FLOW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CHART</a:t>
            </a:r>
            <a:r>
              <a:rPr dirty="0" sz="1800" spc="-1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METHODOLOGY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658225" y="3619500"/>
            <a:ext cx="2966085" cy="2495550"/>
            <a:chOff x="8658225" y="3619500"/>
            <a:chExt cx="2966085" cy="24955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3619500"/>
              <a:ext cx="2324100" cy="13620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88811" y="5502486"/>
              <a:ext cx="650240" cy="596053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0148950" y="5376862"/>
              <a:ext cx="1066800" cy="733425"/>
            </a:xfrm>
            <a:custGeom>
              <a:avLst/>
              <a:gdLst/>
              <a:ahLst/>
              <a:cxnLst/>
              <a:rect l="l" t="t" r="r" b="b"/>
              <a:pathLst>
                <a:path w="1066800" h="733425">
                  <a:moveTo>
                    <a:pt x="0" y="733425"/>
                  </a:moveTo>
                  <a:lnTo>
                    <a:pt x="1066800" y="733425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7334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987023" y="4295775"/>
              <a:ext cx="637540" cy="1160780"/>
            </a:xfrm>
            <a:custGeom>
              <a:avLst/>
              <a:gdLst/>
              <a:ahLst/>
              <a:cxnLst/>
              <a:rect l="l" t="t" r="r" b="b"/>
              <a:pathLst>
                <a:path w="637540" h="1160779">
                  <a:moveTo>
                    <a:pt x="594359" y="1084199"/>
                  </a:moveTo>
                  <a:lnTo>
                    <a:pt x="561085" y="1084199"/>
                  </a:lnTo>
                  <a:lnTo>
                    <a:pt x="599185" y="1160399"/>
                  </a:lnTo>
                  <a:lnTo>
                    <a:pt x="630935" y="1096899"/>
                  </a:lnTo>
                  <a:lnTo>
                    <a:pt x="594359" y="1096899"/>
                  </a:lnTo>
                  <a:lnTo>
                    <a:pt x="594359" y="1084199"/>
                  </a:lnTo>
                  <a:close/>
                </a:path>
                <a:path w="637540" h="1160779">
                  <a:moveTo>
                    <a:pt x="594359" y="4699"/>
                  </a:moveTo>
                  <a:lnTo>
                    <a:pt x="594359" y="1096899"/>
                  </a:lnTo>
                  <a:lnTo>
                    <a:pt x="603884" y="1096899"/>
                  </a:lnTo>
                  <a:lnTo>
                    <a:pt x="603884" y="9525"/>
                  </a:lnTo>
                  <a:lnTo>
                    <a:pt x="599185" y="9525"/>
                  </a:lnTo>
                  <a:lnTo>
                    <a:pt x="594359" y="4699"/>
                  </a:lnTo>
                  <a:close/>
                </a:path>
                <a:path w="637540" h="1160779">
                  <a:moveTo>
                    <a:pt x="637285" y="1084199"/>
                  </a:moveTo>
                  <a:lnTo>
                    <a:pt x="603884" y="1084199"/>
                  </a:lnTo>
                  <a:lnTo>
                    <a:pt x="603884" y="1096899"/>
                  </a:lnTo>
                  <a:lnTo>
                    <a:pt x="630935" y="1096899"/>
                  </a:lnTo>
                  <a:lnTo>
                    <a:pt x="637285" y="1084199"/>
                  </a:lnTo>
                  <a:close/>
                </a:path>
                <a:path w="637540" h="1160779">
                  <a:moveTo>
                    <a:pt x="601726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594359" y="9525"/>
                  </a:lnTo>
                  <a:lnTo>
                    <a:pt x="594359" y="4699"/>
                  </a:lnTo>
                  <a:lnTo>
                    <a:pt x="603884" y="4699"/>
                  </a:lnTo>
                  <a:lnTo>
                    <a:pt x="603884" y="2158"/>
                  </a:lnTo>
                  <a:lnTo>
                    <a:pt x="601726" y="0"/>
                  </a:lnTo>
                  <a:close/>
                </a:path>
                <a:path w="637540" h="1160779">
                  <a:moveTo>
                    <a:pt x="603884" y="4699"/>
                  </a:moveTo>
                  <a:lnTo>
                    <a:pt x="594359" y="4699"/>
                  </a:lnTo>
                  <a:lnTo>
                    <a:pt x="599185" y="9525"/>
                  </a:lnTo>
                  <a:lnTo>
                    <a:pt x="603884" y="9525"/>
                  </a:lnTo>
                  <a:lnTo>
                    <a:pt x="603884" y="4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34725" y="4972050"/>
              <a:ext cx="371475" cy="314325"/>
            </a:xfrm>
            <a:prstGeom prst="rect">
              <a:avLst/>
            </a:prstGeom>
          </p:spPr>
        </p:pic>
      </p:grpSp>
      <p:grpSp>
        <p:nvGrpSpPr>
          <p:cNvPr id="10" name="object 10" descr=""/>
          <p:cNvGrpSpPr/>
          <p:nvPr/>
        </p:nvGrpSpPr>
        <p:grpSpPr>
          <a:xfrm>
            <a:off x="6772338" y="866838"/>
            <a:ext cx="1871345" cy="1019175"/>
            <a:chOff x="6772338" y="866838"/>
            <a:chExt cx="1871345" cy="101917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5957" y="1114081"/>
              <a:ext cx="792835" cy="467412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6777101" y="871600"/>
              <a:ext cx="1476375" cy="1009650"/>
            </a:xfrm>
            <a:custGeom>
              <a:avLst/>
              <a:gdLst/>
              <a:ahLst/>
              <a:cxnLst/>
              <a:rect l="l" t="t" r="r" b="b"/>
              <a:pathLst>
                <a:path w="1476375" h="1009650">
                  <a:moveTo>
                    <a:pt x="0" y="1009650"/>
                  </a:moveTo>
                  <a:lnTo>
                    <a:pt x="1476375" y="1009650"/>
                  </a:lnTo>
                  <a:lnTo>
                    <a:pt x="1476375" y="0"/>
                  </a:lnTo>
                  <a:lnTo>
                    <a:pt x="0" y="0"/>
                  </a:lnTo>
                  <a:lnTo>
                    <a:pt x="0" y="10096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262874" y="1481200"/>
              <a:ext cx="380365" cy="76200"/>
            </a:xfrm>
            <a:custGeom>
              <a:avLst/>
              <a:gdLst/>
              <a:ahLst/>
              <a:cxnLst/>
              <a:rect l="l" t="t" r="r" b="b"/>
              <a:pathLst>
                <a:path w="380365" h="76200">
                  <a:moveTo>
                    <a:pt x="304037" y="0"/>
                  </a:moveTo>
                  <a:lnTo>
                    <a:pt x="304037" y="76200"/>
                  </a:lnTo>
                  <a:lnTo>
                    <a:pt x="370839" y="42799"/>
                  </a:lnTo>
                  <a:lnTo>
                    <a:pt x="316737" y="42799"/>
                  </a:lnTo>
                  <a:lnTo>
                    <a:pt x="316737" y="33274"/>
                  </a:lnTo>
                  <a:lnTo>
                    <a:pt x="370585" y="33274"/>
                  </a:lnTo>
                  <a:lnTo>
                    <a:pt x="304037" y="0"/>
                  </a:lnTo>
                  <a:close/>
                </a:path>
                <a:path w="380365" h="76200">
                  <a:moveTo>
                    <a:pt x="304037" y="33274"/>
                  </a:moveTo>
                  <a:lnTo>
                    <a:pt x="0" y="33274"/>
                  </a:lnTo>
                  <a:lnTo>
                    <a:pt x="0" y="42799"/>
                  </a:lnTo>
                  <a:lnTo>
                    <a:pt x="304037" y="42799"/>
                  </a:lnTo>
                  <a:lnTo>
                    <a:pt x="304037" y="33274"/>
                  </a:lnTo>
                  <a:close/>
                </a:path>
                <a:path w="380365" h="76200">
                  <a:moveTo>
                    <a:pt x="370585" y="33274"/>
                  </a:moveTo>
                  <a:lnTo>
                    <a:pt x="316737" y="33274"/>
                  </a:lnTo>
                  <a:lnTo>
                    <a:pt x="316737" y="42799"/>
                  </a:lnTo>
                  <a:lnTo>
                    <a:pt x="370839" y="42799"/>
                  </a:lnTo>
                  <a:lnTo>
                    <a:pt x="380237" y="38100"/>
                  </a:lnTo>
                  <a:lnTo>
                    <a:pt x="370585" y="332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8281923" y="828738"/>
            <a:ext cx="3672204" cy="2725420"/>
            <a:chOff x="8281923" y="828738"/>
            <a:chExt cx="3672204" cy="272542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53474" y="1047749"/>
              <a:ext cx="809625" cy="8096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60491" y="990599"/>
              <a:ext cx="348291" cy="4857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91825" y="1062989"/>
              <a:ext cx="266700" cy="4038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82250" y="1612433"/>
              <a:ext cx="466725" cy="37063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020425" y="1638299"/>
              <a:ext cx="609600" cy="3714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11281" y="1090385"/>
              <a:ext cx="408861" cy="35983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58973" y="2837857"/>
              <a:ext cx="402674" cy="43281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49432" y="2821516"/>
              <a:ext cx="552703" cy="43836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98686" y="2183976"/>
              <a:ext cx="928751" cy="941832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10168000" y="833500"/>
              <a:ext cx="1781175" cy="2628900"/>
            </a:xfrm>
            <a:custGeom>
              <a:avLst/>
              <a:gdLst/>
              <a:ahLst/>
              <a:cxnLst/>
              <a:rect l="l" t="t" r="r" b="b"/>
              <a:pathLst>
                <a:path w="1781175" h="2628900">
                  <a:moveTo>
                    <a:pt x="57150" y="2628900"/>
                  </a:moveTo>
                  <a:lnTo>
                    <a:pt x="1771650" y="2628900"/>
                  </a:lnTo>
                  <a:lnTo>
                    <a:pt x="1771650" y="1819275"/>
                  </a:lnTo>
                  <a:lnTo>
                    <a:pt x="57150" y="1819275"/>
                  </a:lnTo>
                  <a:lnTo>
                    <a:pt x="57150" y="2628900"/>
                  </a:lnTo>
                  <a:close/>
                </a:path>
                <a:path w="1781175" h="2628900">
                  <a:moveTo>
                    <a:pt x="0" y="1438275"/>
                  </a:moveTo>
                  <a:lnTo>
                    <a:pt x="1781175" y="1438275"/>
                  </a:lnTo>
                  <a:lnTo>
                    <a:pt x="1781175" y="0"/>
                  </a:lnTo>
                  <a:lnTo>
                    <a:pt x="0" y="0"/>
                  </a:lnTo>
                  <a:lnTo>
                    <a:pt x="0" y="1438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8281924" y="1532254"/>
              <a:ext cx="1940560" cy="2021839"/>
            </a:xfrm>
            <a:custGeom>
              <a:avLst/>
              <a:gdLst/>
              <a:ahLst/>
              <a:cxnLst/>
              <a:rect l="l" t="t" r="r" b="b"/>
              <a:pathLst>
                <a:path w="1940559" h="2021839">
                  <a:moveTo>
                    <a:pt x="608711" y="1196721"/>
                  </a:moveTo>
                  <a:lnTo>
                    <a:pt x="600113" y="1192530"/>
                  </a:lnTo>
                  <a:lnTo>
                    <a:pt x="532130" y="1159383"/>
                  </a:lnTo>
                  <a:lnTo>
                    <a:pt x="532511" y="1192530"/>
                  </a:lnTo>
                  <a:lnTo>
                    <a:pt x="532511" y="1192669"/>
                  </a:lnTo>
                  <a:lnTo>
                    <a:pt x="0" y="1198245"/>
                  </a:lnTo>
                  <a:lnTo>
                    <a:pt x="127" y="1207770"/>
                  </a:lnTo>
                  <a:lnTo>
                    <a:pt x="532625" y="1202194"/>
                  </a:lnTo>
                  <a:lnTo>
                    <a:pt x="533019" y="1235583"/>
                  </a:lnTo>
                  <a:lnTo>
                    <a:pt x="608711" y="1196721"/>
                  </a:lnTo>
                  <a:close/>
                </a:path>
                <a:path w="1940559" h="2021839">
                  <a:moveTo>
                    <a:pt x="876300" y="617347"/>
                  </a:moveTo>
                  <a:lnTo>
                    <a:pt x="843026" y="617347"/>
                  </a:lnTo>
                  <a:lnTo>
                    <a:pt x="843026" y="196469"/>
                  </a:lnTo>
                  <a:lnTo>
                    <a:pt x="833501" y="196469"/>
                  </a:lnTo>
                  <a:lnTo>
                    <a:pt x="833501" y="617347"/>
                  </a:lnTo>
                  <a:lnTo>
                    <a:pt x="800100" y="617347"/>
                  </a:lnTo>
                  <a:lnTo>
                    <a:pt x="838327" y="693547"/>
                  </a:lnTo>
                  <a:lnTo>
                    <a:pt x="869962" y="630047"/>
                  </a:lnTo>
                  <a:lnTo>
                    <a:pt x="876300" y="617347"/>
                  </a:lnTo>
                  <a:close/>
                </a:path>
                <a:path w="1940559" h="2021839">
                  <a:moveTo>
                    <a:pt x="1028319" y="1944624"/>
                  </a:moveTo>
                  <a:lnTo>
                    <a:pt x="995057" y="1945297"/>
                  </a:lnTo>
                  <a:lnTo>
                    <a:pt x="985901" y="1463421"/>
                  </a:lnTo>
                  <a:lnTo>
                    <a:pt x="976376" y="1463421"/>
                  </a:lnTo>
                  <a:lnTo>
                    <a:pt x="985507" y="1944624"/>
                  </a:lnTo>
                  <a:lnTo>
                    <a:pt x="985520" y="1945487"/>
                  </a:lnTo>
                  <a:lnTo>
                    <a:pt x="952119" y="1946148"/>
                  </a:lnTo>
                  <a:lnTo>
                    <a:pt x="991743" y="2021586"/>
                  </a:lnTo>
                  <a:lnTo>
                    <a:pt x="1021854" y="1958213"/>
                  </a:lnTo>
                  <a:lnTo>
                    <a:pt x="1028319" y="1944624"/>
                  </a:lnTo>
                  <a:close/>
                </a:path>
                <a:path w="1940559" h="2021839">
                  <a:moveTo>
                    <a:pt x="1885061" y="29845"/>
                  </a:moveTo>
                  <a:lnTo>
                    <a:pt x="1884807" y="20320"/>
                  </a:lnTo>
                  <a:lnTo>
                    <a:pt x="1362011" y="33337"/>
                  </a:lnTo>
                  <a:lnTo>
                    <a:pt x="1361186" y="0"/>
                  </a:lnTo>
                  <a:lnTo>
                    <a:pt x="1286002" y="40005"/>
                  </a:lnTo>
                  <a:lnTo>
                    <a:pt x="1363091" y="76200"/>
                  </a:lnTo>
                  <a:lnTo>
                    <a:pt x="1362265" y="43180"/>
                  </a:lnTo>
                  <a:lnTo>
                    <a:pt x="1362252" y="42862"/>
                  </a:lnTo>
                  <a:lnTo>
                    <a:pt x="1885061" y="29845"/>
                  </a:lnTo>
                  <a:close/>
                </a:path>
                <a:path w="1940559" h="2021839">
                  <a:moveTo>
                    <a:pt x="1940179" y="1525270"/>
                  </a:moveTo>
                  <a:lnTo>
                    <a:pt x="1324102" y="1525270"/>
                  </a:lnTo>
                  <a:lnTo>
                    <a:pt x="1324102" y="1491996"/>
                  </a:lnTo>
                  <a:lnTo>
                    <a:pt x="1247902" y="1530096"/>
                  </a:lnTo>
                  <a:lnTo>
                    <a:pt x="1324102" y="1568196"/>
                  </a:lnTo>
                  <a:lnTo>
                    <a:pt x="1324102" y="1534795"/>
                  </a:lnTo>
                  <a:lnTo>
                    <a:pt x="1940179" y="1534795"/>
                  </a:lnTo>
                  <a:lnTo>
                    <a:pt x="1940179" y="1525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 descr=""/>
          <p:cNvGrpSpPr/>
          <p:nvPr/>
        </p:nvGrpSpPr>
        <p:grpSpPr>
          <a:xfrm>
            <a:off x="6772338" y="3848163"/>
            <a:ext cx="1772285" cy="1019175"/>
            <a:chOff x="6772338" y="3848163"/>
            <a:chExt cx="1772285" cy="1019175"/>
          </a:xfrm>
        </p:grpSpPr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90604" y="4109254"/>
              <a:ext cx="525441" cy="525441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6777101" y="3852926"/>
              <a:ext cx="1476375" cy="1009650"/>
            </a:xfrm>
            <a:custGeom>
              <a:avLst/>
              <a:gdLst/>
              <a:ahLst/>
              <a:cxnLst/>
              <a:rect l="l" t="t" r="r" b="b"/>
              <a:pathLst>
                <a:path w="1476375" h="1009650">
                  <a:moveTo>
                    <a:pt x="0" y="1009650"/>
                  </a:moveTo>
                  <a:lnTo>
                    <a:pt x="1476375" y="1009650"/>
                  </a:lnTo>
                  <a:lnTo>
                    <a:pt x="1476375" y="0"/>
                  </a:lnTo>
                  <a:lnTo>
                    <a:pt x="0" y="0"/>
                  </a:lnTo>
                  <a:lnTo>
                    <a:pt x="0" y="10096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8281924" y="4338574"/>
              <a:ext cx="262255" cy="76200"/>
            </a:xfrm>
            <a:custGeom>
              <a:avLst/>
              <a:gdLst/>
              <a:ahLst/>
              <a:cxnLst/>
              <a:rect l="l" t="t" r="r" b="b"/>
              <a:pathLst>
                <a:path w="262254" h="76200">
                  <a:moveTo>
                    <a:pt x="186054" y="0"/>
                  </a:moveTo>
                  <a:lnTo>
                    <a:pt x="186054" y="76200"/>
                  </a:lnTo>
                  <a:lnTo>
                    <a:pt x="252825" y="42925"/>
                  </a:lnTo>
                  <a:lnTo>
                    <a:pt x="198754" y="42925"/>
                  </a:lnTo>
                  <a:lnTo>
                    <a:pt x="198754" y="33400"/>
                  </a:lnTo>
                  <a:lnTo>
                    <a:pt x="252635" y="33400"/>
                  </a:lnTo>
                  <a:lnTo>
                    <a:pt x="186054" y="0"/>
                  </a:lnTo>
                  <a:close/>
                </a:path>
                <a:path w="262254" h="76200">
                  <a:moveTo>
                    <a:pt x="186054" y="33400"/>
                  </a:moveTo>
                  <a:lnTo>
                    <a:pt x="0" y="33400"/>
                  </a:lnTo>
                  <a:lnTo>
                    <a:pt x="0" y="42925"/>
                  </a:lnTo>
                  <a:lnTo>
                    <a:pt x="186054" y="42925"/>
                  </a:lnTo>
                  <a:lnTo>
                    <a:pt x="186054" y="33400"/>
                  </a:lnTo>
                  <a:close/>
                </a:path>
                <a:path w="262254" h="76200">
                  <a:moveTo>
                    <a:pt x="252635" y="33400"/>
                  </a:moveTo>
                  <a:lnTo>
                    <a:pt x="198754" y="33400"/>
                  </a:lnTo>
                  <a:lnTo>
                    <a:pt x="198754" y="42925"/>
                  </a:lnTo>
                  <a:lnTo>
                    <a:pt x="252825" y="42925"/>
                  </a:lnTo>
                  <a:lnTo>
                    <a:pt x="262254" y="38226"/>
                  </a:lnTo>
                  <a:lnTo>
                    <a:pt x="252635" y="33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 descr=""/>
          <p:cNvGrpSpPr/>
          <p:nvPr/>
        </p:nvGrpSpPr>
        <p:grpSpPr>
          <a:xfrm>
            <a:off x="6743763" y="2343213"/>
            <a:ext cx="1485900" cy="1019175"/>
            <a:chOff x="6743763" y="2343213"/>
            <a:chExt cx="1485900" cy="1019175"/>
          </a:xfrm>
        </p:grpSpPr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193872" y="2457450"/>
              <a:ext cx="680804" cy="819150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6748526" y="2347976"/>
              <a:ext cx="1476375" cy="1009650"/>
            </a:xfrm>
            <a:custGeom>
              <a:avLst/>
              <a:gdLst/>
              <a:ahLst/>
              <a:cxnLst/>
              <a:rect l="l" t="t" r="r" b="b"/>
              <a:pathLst>
                <a:path w="1476375" h="1009650">
                  <a:moveTo>
                    <a:pt x="0" y="1009650"/>
                  </a:moveTo>
                  <a:lnTo>
                    <a:pt x="1476375" y="1009650"/>
                  </a:lnTo>
                  <a:lnTo>
                    <a:pt x="1476375" y="0"/>
                  </a:lnTo>
                  <a:lnTo>
                    <a:pt x="0" y="0"/>
                  </a:lnTo>
                  <a:lnTo>
                    <a:pt x="0" y="10096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3" name="object 3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350336" y="5659629"/>
            <a:ext cx="321252" cy="248696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738263" y="5229748"/>
            <a:ext cx="212147" cy="163913"/>
          </a:xfrm>
          <a:prstGeom prst="rect">
            <a:avLst/>
          </a:prstGeom>
        </p:spPr>
      </p:pic>
      <p:sp>
        <p:nvSpPr>
          <p:cNvPr id="35" name="object 35" descr=""/>
          <p:cNvSpPr txBox="1"/>
          <p:nvPr/>
        </p:nvSpPr>
        <p:spPr>
          <a:xfrm>
            <a:off x="6491351" y="681037"/>
            <a:ext cx="5572125" cy="55435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800">
              <a:latin typeface="Times New Roman"/>
              <a:cs typeface="Times New Roman"/>
            </a:endParaRPr>
          </a:p>
          <a:p>
            <a:pPr marL="3287395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Web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page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1800">
              <a:latin typeface="Calibri"/>
              <a:cs typeface="Calibri"/>
            </a:endParaRPr>
          </a:p>
          <a:p>
            <a:pPr marL="4713605" marR="156210">
              <a:lnSpc>
                <a:spcPct val="100800"/>
              </a:lnSpc>
              <a:spcBef>
                <a:spcPts val="5"/>
              </a:spcBef>
            </a:pPr>
            <a:r>
              <a:rPr dirty="0" sz="1800" spc="-20">
                <a:latin typeface="Calibri"/>
                <a:cs typeface="Calibri"/>
              </a:rPr>
              <a:t>Data </a:t>
            </a:r>
            <a:r>
              <a:rPr dirty="0" sz="1800" spc="-10">
                <a:latin typeface="Calibri"/>
                <a:cs typeface="Calibri"/>
              </a:rPr>
              <a:t>storage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1800">
              <a:latin typeface="Calibri"/>
              <a:cs typeface="Calibri"/>
            </a:endParaRPr>
          </a:p>
          <a:p>
            <a:pPr marL="435609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Power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backup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50"/>
              </a:spcBef>
            </a:pPr>
            <a:endParaRPr sz="1800">
              <a:latin typeface="Calibri"/>
              <a:cs typeface="Calibri"/>
            </a:endParaRPr>
          </a:p>
          <a:p>
            <a:pPr algn="ctr" marL="1015365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Calibri"/>
                <a:cs typeface="Calibri"/>
              </a:rPr>
              <a:t>buzzer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6" name="object 3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715375" y="3028950"/>
            <a:ext cx="400050" cy="390525"/>
          </a:xfrm>
          <a:prstGeom prst="rect">
            <a:avLst/>
          </a:prstGeom>
        </p:spPr>
      </p:pic>
      <p:sp>
        <p:nvSpPr>
          <p:cNvPr id="37" name="object 37" descr=""/>
          <p:cNvSpPr txBox="1"/>
          <p:nvPr/>
        </p:nvSpPr>
        <p:spPr>
          <a:xfrm>
            <a:off x="212407" y="903287"/>
            <a:ext cx="5945505" cy="2503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Hardware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and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software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are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used</a:t>
            </a:r>
            <a:r>
              <a:rPr dirty="0" sz="1800" spc="-50" b="1">
                <a:latin typeface="Calibri"/>
                <a:cs typeface="Calibri"/>
              </a:rPr>
              <a:t> 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2180"/>
              </a:lnSpc>
              <a:spcBef>
                <a:spcPts val="75"/>
              </a:spcBef>
            </a:pPr>
            <a:r>
              <a:rPr dirty="0" sz="1800">
                <a:latin typeface="Calibri"/>
                <a:cs typeface="Calibri"/>
              </a:rPr>
              <a:t>ESP32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:handles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schedule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processing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web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communication </a:t>
            </a:r>
            <a:r>
              <a:rPr dirty="0" sz="1800" b="1">
                <a:latin typeface="Calibri"/>
                <a:cs typeface="Calibri"/>
              </a:rPr>
              <a:t>DS3231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RTC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Module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: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Real-</a:t>
            </a:r>
            <a:r>
              <a:rPr dirty="0" sz="1800">
                <a:latin typeface="Calibri"/>
                <a:cs typeface="Calibri"/>
              </a:rPr>
              <a:t>Time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Clock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maintain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accurate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bell </a:t>
            </a:r>
            <a:r>
              <a:rPr dirty="0" sz="1800" spc="-10">
                <a:latin typeface="Calibri"/>
                <a:cs typeface="Calibri"/>
              </a:rPr>
              <a:t>schedules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70"/>
              </a:lnSpc>
            </a:pPr>
            <a:r>
              <a:rPr dirty="0" sz="1800" spc="-10" b="1">
                <a:latin typeface="Calibri"/>
                <a:cs typeface="Calibri"/>
              </a:rPr>
              <a:t>Buzzers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,battery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backup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,</a:t>
            </a:r>
            <a:r>
              <a:rPr dirty="0" sz="1800" spc="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oled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display</a:t>
            </a:r>
            <a:endParaRPr sz="1800">
              <a:latin typeface="Calibri"/>
              <a:cs typeface="Calibri"/>
            </a:endParaRPr>
          </a:p>
          <a:p>
            <a:pPr marL="12700" marR="195580">
              <a:lnSpc>
                <a:spcPts val="2180"/>
              </a:lnSpc>
              <a:spcBef>
                <a:spcPts val="25"/>
              </a:spcBef>
            </a:pPr>
            <a:r>
              <a:rPr dirty="0" sz="1800" b="1">
                <a:latin typeface="Calibri"/>
                <a:cs typeface="Calibri"/>
              </a:rPr>
              <a:t>Flask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or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(HTML</a:t>
            </a:r>
            <a:r>
              <a:rPr dirty="0" sz="1800" spc="-7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,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CSS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,</a:t>
            </a:r>
            <a:r>
              <a:rPr dirty="0" sz="1800" spc="-7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java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script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)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: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Backend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handling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web </a:t>
            </a:r>
            <a:r>
              <a:rPr dirty="0" sz="1800" spc="-10">
                <a:latin typeface="Calibri"/>
                <a:cs typeface="Calibri"/>
              </a:rPr>
              <a:t>requests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schedules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</a:pPr>
            <a:r>
              <a:rPr dirty="0" sz="1800" b="1">
                <a:latin typeface="Calibri"/>
                <a:cs typeface="Calibri"/>
              </a:rPr>
              <a:t>Firebase: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Database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10">
                <a:latin typeface="Calibri"/>
                <a:cs typeface="Calibri"/>
              </a:rPr>
              <a:t> storing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bell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schedules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 b="1">
                <a:latin typeface="Calibri"/>
                <a:cs typeface="Calibri"/>
              </a:rPr>
              <a:t>Matlab: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simulate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hardware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check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connections.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Sparkathon</a:t>
            </a:r>
            <a:r>
              <a:rPr dirty="0" spc="-50"/>
              <a:t> </a:t>
            </a:r>
            <a:r>
              <a:rPr dirty="0"/>
              <a:t>Idea submission-</a:t>
            </a:r>
            <a:r>
              <a:rPr dirty="0" spc="-45"/>
              <a:t> </a:t>
            </a:r>
            <a:r>
              <a:rPr dirty="0" spc="-10"/>
              <a:t>Template</a:t>
            </a:r>
          </a:p>
        </p:txBody>
      </p:sp>
      <p:sp>
        <p:nvSpPr>
          <p:cNvPr id="40" name="object 4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38" name="object 38" descr=""/>
          <p:cNvSpPr txBox="1"/>
          <p:nvPr/>
        </p:nvSpPr>
        <p:spPr>
          <a:xfrm>
            <a:off x="78739" y="3977576"/>
            <a:ext cx="6106160" cy="1941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dirty="0" sz="1800" spc="-509">
                <a:latin typeface="Segoe UI Emoji"/>
                <a:cs typeface="Segoe UI Emoji"/>
              </a:rPr>
              <a:t>1️⃣</a:t>
            </a:r>
            <a:r>
              <a:rPr dirty="0" sz="1800" spc="-80">
                <a:latin typeface="Segoe UI Emoji"/>
                <a:cs typeface="Segoe UI Emoji"/>
              </a:rPr>
              <a:t> </a:t>
            </a:r>
            <a:r>
              <a:rPr dirty="0" sz="1800" b="1">
                <a:latin typeface="Calibri"/>
                <a:cs typeface="Calibri"/>
              </a:rPr>
              <a:t>Problem: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Manual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errors,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rigid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scheduling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5"/>
              </a:lnSpc>
            </a:pPr>
            <a:r>
              <a:rPr dirty="0" sz="1800" spc="-509">
                <a:latin typeface="Segoe UI Emoji"/>
                <a:cs typeface="Segoe UI Emoji"/>
              </a:rPr>
              <a:t>2️⃣</a:t>
            </a:r>
            <a:r>
              <a:rPr dirty="0" sz="1800" spc="-80">
                <a:latin typeface="Segoe UI Emoji"/>
                <a:cs typeface="Segoe UI Emoji"/>
              </a:rPr>
              <a:t> </a:t>
            </a:r>
            <a:r>
              <a:rPr dirty="0" sz="1800" b="1">
                <a:latin typeface="Calibri"/>
                <a:cs typeface="Calibri"/>
              </a:rPr>
              <a:t>Solution:</a:t>
            </a:r>
            <a:r>
              <a:rPr dirty="0" sz="1800" spc="-8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ESP32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Flask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automation &amp;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remote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control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 spc="-509">
                <a:latin typeface="Segoe UI Emoji"/>
                <a:cs typeface="Segoe UI Emoji"/>
              </a:rPr>
              <a:t>3️⃣</a:t>
            </a:r>
            <a:r>
              <a:rPr dirty="0" sz="1800" spc="-80">
                <a:latin typeface="Segoe UI Emoji"/>
                <a:cs typeface="Segoe UI Emoji"/>
              </a:rPr>
              <a:t> </a:t>
            </a:r>
            <a:r>
              <a:rPr dirty="0" sz="1800" b="1">
                <a:latin typeface="Calibri"/>
                <a:cs typeface="Calibri"/>
              </a:rPr>
              <a:t>Implementation: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RTC-</a:t>
            </a:r>
            <a:r>
              <a:rPr dirty="0" sz="1800">
                <a:latin typeface="Calibri"/>
                <a:cs typeface="Calibri"/>
              </a:rPr>
              <a:t>based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scheduling,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relay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control,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web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UI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 spc="-509">
                <a:latin typeface="Segoe UI Emoji"/>
                <a:cs typeface="Segoe UI Emoji"/>
              </a:rPr>
              <a:t>4️⃣</a:t>
            </a:r>
            <a:r>
              <a:rPr dirty="0" sz="1800" spc="-80">
                <a:latin typeface="Segoe UI Emoji"/>
                <a:cs typeface="Segoe UI Emoji"/>
              </a:rPr>
              <a:t> </a:t>
            </a:r>
            <a:r>
              <a:rPr dirty="0" sz="1800" b="1">
                <a:latin typeface="Calibri"/>
                <a:cs typeface="Calibri"/>
              </a:rPr>
              <a:t>Testing: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Wokwi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simulation,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API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validation</a:t>
            </a:r>
            <a:endParaRPr sz="1800">
              <a:latin typeface="Calibri"/>
              <a:cs typeface="Calibri"/>
            </a:endParaRPr>
          </a:p>
          <a:p>
            <a:pPr marL="12700" marR="474980">
              <a:lnSpc>
                <a:spcPts val="2100"/>
              </a:lnSpc>
              <a:spcBef>
                <a:spcPts val="140"/>
              </a:spcBef>
            </a:pPr>
            <a:r>
              <a:rPr dirty="0" sz="1800" spc="-509">
                <a:latin typeface="Segoe UI Emoji"/>
                <a:cs typeface="Segoe UI Emoji"/>
              </a:rPr>
              <a:t>5️⃣</a:t>
            </a:r>
            <a:r>
              <a:rPr dirty="0" sz="1800" spc="-80">
                <a:latin typeface="Segoe UI Emoji"/>
                <a:cs typeface="Segoe UI Emoji"/>
              </a:rPr>
              <a:t> </a:t>
            </a:r>
            <a:r>
              <a:rPr dirty="0" sz="1800" b="1">
                <a:latin typeface="Calibri"/>
                <a:cs typeface="Calibri"/>
              </a:rPr>
              <a:t>Future</a:t>
            </a:r>
            <a:r>
              <a:rPr dirty="0" sz="1800" spc="-8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Enhancements:</a:t>
            </a:r>
            <a:r>
              <a:rPr dirty="0" sz="1800" spc="2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Cloud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hosting,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AI-</a:t>
            </a:r>
            <a:r>
              <a:rPr dirty="0" sz="1800">
                <a:latin typeface="Calibri"/>
                <a:cs typeface="Calibri"/>
              </a:rPr>
              <a:t>based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adaptive schedules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25"/>
              </a:lnSpc>
            </a:pPr>
            <a:r>
              <a:rPr dirty="0" sz="1800" b="1">
                <a:latin typeface="Calibri"/>
                <a:cs typeface="Calibri"/>
              </a:rPr>
              <a:t>Efficient,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accurate,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and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smart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bell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management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system!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957" y="655891"/>
            <a:ext cx="944308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29300" algn="l"/>
              </a:tabLst>
            </a:pPr>
            <a:r>
              <a:rPr dirty="0" sz="2400" spc="-30" b="0">
                <a:latin typeface="Calibri"/>
                <a:cs typeface="Calibri"/>
              </a:rPr>
              <a:t>AUTOMATED</a:t>
            </a:r>
            <a:r>
              <a:rPr dirty="0" sz="2400" spc="-15" b="0">
                <a:latin typeface="Calibri"/>
                <a:cs typeface="Calibri"/>
              </a:rPr>
              <a:t> </a:t>
            </a:r>
            <a:r>
              <a:rPr dirty="0" sz="2400" spc="-10" b="0">
                <a:latin typeface="Calibri"/>
                <a:cs typeface="Calibri"/>
              </a:rPr>
              <a:t>PROGRAMMABLE</a:t>
            </a:r>
            <a:r>
              <a:rPr dirty="0" sz="2400" spc="-80" b="0">
                <a:latin typeface="Calibri"/>
                <a:cs typeface="Calibri"/>
              </a:rPr>
              <a:t> </a:t>
            </a:r>
            <a:r>
              <a:rPr dirty="0" sz="2400" b="0">
                <a:latin typeface="Calibri"/>
                <a:cs typeface="Calibri"/>
              </a:rPr>
              <a:t>BELL</a:t>
            </a:r>
            <a:r>
              <a:rPr dirty="0" sz="2400" spc="10" b="0">
                <a:latin typeface="Calibri"/>
                <a:cs typeface="Calibri"/>
              </a:rPr>
              <a:t> </a:t>
            </a:r>
            <a:r>
              <a:rPr dirty="0" sz="2400" spc="-10" b="0">
                <a:latin typeface="Calibri"/>
                <a:cs typeface="Calibri"/>
              </a:rPr>
              <a:t>RINGING</a:t>
            </a:r>
            <a:r>
              <a:rPr dirty="0" sz="2400" b="0">
                <a:latin typeface="Calibri"/>
                <a:cs typeface="Calibri"/>
              </a:rPr>
              <a:t>	SYSTEM</a:t>
            </a:r>
            <a:r>
              <a:rPr dirty="0" sz="2400" spc="-90" b="0">
                <a:latin typeface="Calibri"/>
                <a:cs typeface="Calibri"/>
              </a:rPr>
              <a:t> </a:t>
            </a:r>
            <a:r>
              <a:rPr dirty="0" sz="2400" spc="-20" b="0">
                <a:latin typeface="Calibri"/>
                <a:cs typeface="Calibri"/>
              </a:rPr>
              <a:t>SIMULATED</a:t>
            </a:r>
            <a:r>
              <a:rPr dirty="0" sz="2400" spc="-105" b="0">
                <a:latin typeface="Calibri"/>
                <a:cs typeface="Calibri"/>
              </a:rPr>
              <a:t> </a:t>
            </a:r>
            <a:r>
              <a:rPr dirty="0" sz="2400" spc="-10" b="0"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0250" y="1247775"/>
            <a:ext cx="7724775" cy="5229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9812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FEASIBILITY</a:t>
            </a:r>
            <a:r>
              <a:rPr dirty="0" spc="-35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VIABILITY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00037" y="233425"/>
            <a:ext cx="1648460" cy="809625"/>
          </a:xfrm>
          <a:custGeom>
            <a:avLst/>
            <a:gdLst/>
            <a:ahLst/>
            <a:cxnLst/>
            <a:rect l="l" t="t" r="r" b="b"/>
            <a:pathLst>
              <a:path w="1648460" h="809625">
                <a:moveTo>
                  <a:pt x="0" y="404749"/>
                </a:moveTo>
                <a:lnTo>
                  <a:pt x="9793" y="342156"/>
                </a:lnTo>
                <a:lnTo>
                  <a:pt x="38196" y="282586"/>
                </a:lnTo>
                <a:lnTo>
                  <a:pt x="83744" y="226757"/>
                </a:lnTo>
                <a:lnTo>
                  <a:pt x="112489" y="200471"/>
                </a:lnTo>
                <a:lnTo>
                  <a:pt x="144971" y="175391"/>
                </a:lnTo>
                <a:lnTo>
                  <a:pt x="181006" y="151606"/>
                </a:lnTo>
                <a:lnTo>
                  <a:pt x="220411" y="129206"/>
                </a:lnTo>
                <a:lnTo>
                  <a:pt x="263003" y="108282"/>
                </a:lnTo>
                <a:lnTo>
                  <a:pt x="308599" y="88924"/>
                </a:lnTo>
                <a:lnTo>
                  <a:pt x="357016" y="71221"/>
                </a:lnTo>
                <a:lnTo>
                  <a:pt x="408070" y="55263"/>
                </a:lnTo>
                <a:lnTo>
                  <a:pt x="461579" y="41142"/>
                </a:lnTo>
                <a:lnTo>
                  <a:pt x="517358" y="28945"/>
                </a:lnTo>
                <a:lnTo>
                  <a:pt x="575226" y="18765"/>
                </a:lnTo>
                <a:lnTo>
                  <a:pt x="634998" y="10690"/>
                </a:lnTo>
                <a:lnTo>
                  <a:pt x="696492" y="4811"/>
                </a:lnTo>
                <a:lnTo>
                  <a:pt x="759525" y="1217"/>
                </a:lnTo>
                <a:lnTo>
                  <a:pt x="823912" y="0"/>
                </a:lnTo>
                <a:lnTo>
                  <a:pt x="888302" y="1217"/>
                </a:lnTo>
                <a:lnTo>
                  <a:pt x="951336" y="4811"/>
                </a:lnTo>
                <a:lnTo>
                  <a:pt x="1012833" y="10690"/>
                </a:lnTo>
                <a:lnTo>
                  <a:pt x="1072609" y="18765"/>
                </a:lnTo>
                <a:lnTo>
                  <a:pt x="1130480" y="28945"/>
                </a:lnTo>
                <a:lnTo>
                  <a:pt x="1186263" y="41142"/>
                </a:lnTo>
                <a:lnTo>
                  <a:pt x="1239776" y="55263"/>
                </a:lnTo>
                <a:lnTo>
                  <a:pt x="1290834" y="71221"/>
                </a:lnTo>
                <a:lnTo>
                  <a:pt x="1339255" y="88924"/>
                </a:lnTo>
                <a:lnTo>
                  <a:pt x="1384855" y="108282"/>
                </a:lnTo>
                <a:lnTo>
                  <a:pt x="1427452" y="129206"/>
                </a:lnTo>
                <a:lnTo>
                  <a:pt x="1466861" y="151606"/>
                </a:lnTo>
                <a:lnTo>
                  <a:pt x="1502900" y="175391"/>
                </a:lnTo>
                <a:lnTo>
                  <a:pt x="1535385" y="200471"/>
                </a:lnTo>
                <a:lnTo>
                  <a:pt x="1564133" y="226757"/>
                </a:lnTo>
                <a:lnTo>
                  <a:pt x="1609686" y="282586"/>
                </a:lnTo>
                <a:lnTo>
                  <a:pt x="1638093" y="342156"/>
                </a:lnTo>
                <a:lnTo>
                  <a:pt x="1647888" y="404749"/>
                </a:lnTo>
                <a:lnTo>
                  <a:pt x="1645409" y="436378"/>
                </a:lnTo>
                <a:lnTo>
                  <a:pt x="1626125" y="497556"/>
                </a:lnTo>
                <a:lnTo>
                  <a:pt x="1588961" y="555356"/>
                </a:lnTo>
                <a:lnTo>
                  <a:pt x="1535385" y="609059"/>
                </a:lnTo>
                <a:lnTo>
                  <a:pt x="1502900" y="634147"/>
                </a:lnTo>
                <a:lnTo>
                  <a:pt x="1466861" y="657941"/>
                </a:lnTo>
                <a:lnTo>
                  <a:pt x="1427452" y="680350"/>
                </a:lnTo>
                <a:lnTo>
                  <a:pt x="1384855" y="701283"/>
                </a:lnTo>
                <a:lnTo>
                  <a:pt x="1339255" y="720650"/>
                </a:lnTo>
                <a:lnTo>
                  <a:pt x="1290834" y="738362"/>
                </a:lnTo>
                <a:lnTo>
                  <a:pt x="1239776" y="754328"/>
                </a:lnTo>
                <a:lnTo>
                  <a:pt x="1186263" y="768457"/>
                </a:lnTo>
                <a:lnTo>
                  <a:pt x="1130480" y="780660"/>
                </a:lnTo>
                <a:lnTo>
                  <a:pt x="1072609" y="790847"/>
                </a:lnTo>
                <a:lnTo>
                  <a:pt x="1012833" y="798927"/>
                </a:lnTo>
                <a:lnTo>
                  <a:pt x="951336" y="804810"/>
                </a:lnTo>
                <a:lnTo>
                  <a:pt x="888302" y="808406"/>
                </a:lnTo>
                <a:lnTo>
                  <a:pt x="823912" y="809625"/>
                </a:lnTo>
                <a:lnTo>
                  <a:pt x="759525" y="808406"/>
                </a:lnTo>
                <a:lnTo>
                  <a:pt x="696492" y="804810"/>
                </a:lnTo>
                <a:lnTo>
                  <a:pt x="634998" y="798927"/>
                </a:lnTo>
                <a:lnTo>
                  <a:pt x="575226" y="790847"/>
                </a:lnTo>
                <a:lnTo>
                  <a:pt x="517358" y="780660"/>
                </a:lnTo>
                <a:lnTo>
                  <a:pt x="461579" y="768457"/>
                </a:lnTo>
                <a:lnTo>
                  <a:pt x="408070" y="754328"/>
                </a:lnTo>
                <a:lnTo>
                  <a:pt x="357016" y="738362"/>
                </a:lnTo>
                <a:lnTo>
                  <a:pt x="308599" y="720650"/>
                </a:lnTo>
                <a:lnTo>
                  <a:pt x="263003" y="701283"/>
                </a:lnTo>
                <a:lnTo>
                  <a:pt x="220411" y="680350"/>
                </a:lnTo>
                <a:lnTo>
                  <a:pt x="181006" y="657941"/>
                </a:lnTo>
                <a:lnTo>
                  <a:pt x="144971" y="634147"/>
                </a:lnTo>
                <a:lnTo>
                  <a:pt x="112489" y="609059"/>
                </a:lnTo>
                <a:lnTo>
                  <a:pt x="83744" y="582765"/>
                </a:lnTo>
                <a:lnTo>
                  <a:pt x="38196" y="526923"/>
                </a:lnTo>
                <a:lnTo>
                  <a:pt x="9793" y="467344"/>
                </a:lnTo>
                <a:lnTo>
                  <a:pt x="0" y="404749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38517" y="468566"/>
            <a:ext cx="5594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AURA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45"/>
              </a:spcBef>
            </a:pPr>
            <a:r>
              <a:rPr dirty="0"/>
              <a:t>Sparkathon</a:t>
            </a:r>
            <a:r>
              <a:rPr dirty="0" spc="-30"/>
              <a:t> </a:t>
            </a:r>
            <a:r>
              <a:rPr dirty="0" spc="-10"/>
              <a:t>Idea</a:t>
            </a:r>
            <a:r>
              <a:rPr dirty="0" spc="-40"/>
              <a:t> </a:t>
            </a:r>
            <a:r>
              <a:rPr dirty="0"/>
              <a:t>submission-</a:t>
            </a:r>
            <a:r>
              <a:rPr dirty="0" spc="-25"/>
              <a:t> </a:t>
            </a:r>
            <a:r>
              <a:rPr dirty="0" spc="-10"/>
              <a:t>Template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5</a:t>
            </a:fld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163586" y="1460246"/>
          <a:ext cx="9415780" cy="4351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8960"/>
                <a:gridCol w="3108960"/>
                <a:gridCol w="3108960"/>
              </a:tblGrid>
              <a:tr h="9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42340">
                        <a:lnSpc>
                          <a:spcPct val="100000"/>
                        </a:lnSpc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FEASIBILITY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878205">
                        <a:lnSpc>
                          <a:spcPct val="100000"/>
                        </a:lnSpc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CHALLENGES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55040">
                        <a:lnSpc>
                          <a:spcPct val="100000"/>
                        </a:lnSpc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SOLUTIONS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148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70840">
                        <a:lnSpc>
                          <a:spcPct val="100000"/>
                        </a:lnSpc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Cost-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effective</a:t>
                      </a:r>
                      <a:r>
                        <a:rPr dirty="0" sz="1800" spc="-7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components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808355" marR="151130" indent="-637540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Network</a:t>
                      </a:r>
                      <a:r>
                        <a:rPr dirty="0" sz="2000" spc="-5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issues</a:t>
                      </a:r>
                      <a:r>
                        <a:rPr dirty="0" sz="20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may</a:t>
                      </a:r>
                      <a:r>
                        <a:rPr dirty="0" sz="20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affect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remote</a:t>
                      </a:r>
                      <a:r>
                        <a:rPr dirty="0" sz="2000" spc="-8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access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77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16915" marR="151130" indent="-540385">
                        <a:lnSpc>
                          <a:spcPct val="100800"/>
                        </a:lnSpc>
                        <a:spcBef>
                          <a:spcPts val="5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Offline</a:t>
                      </a:r>
                      <a:r>
                        <a:rPr dirty="0" sz="1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fallback</a:t>
                      </a:r>
                      <a:r>
                        <a:rPr dirty="0" sz="18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800" spc="-6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onboard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schedule</a:t>
                      </a:r>
                      <a:r>
                        <a:rPr dirty="0" sz="1800" spc="-8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memory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975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Modular</a:t>
                      </a:r>
                      <a:r>
                        <a:rPr dirty="0" sz="20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design</a:t>
                      </a:r>
                      <a:r>
                        <a:rPr dirty="0" sz="20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2000" spc="-9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0" b="1">
                          <a:latin typeface="Calibri"/>
                          <a:cs typeface="Calibri"/>
                        </a:rPr>
                        <a:t>easy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2000" spc="-10" b="1">
                          <a:latin typeface="Calibri"/>
                          <a:cs typeface="Calibri"/>
                        </a:rPr>
                        <a:t>installation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User</a:t>
                      </a:r>
                      <a:r>
                        <a:rPr dirty="0" sz="2000" spc="-5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interface</a:t>
                      </a:r>
                      <a:r>
                        <a:rPr dirty="0" sz="2000" spc="-5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needs</a:t>
                      </a:r>
                      <a:r>
                        <a:rPr dirty="0" sz="2000" spc="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000" spc="-5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5" b="1">
                          <a:latin typeface="Calibri"/>
                          <a:cs typeface="Calibri"/>
                        </a:rPr>
                        <a:t>be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algn="ctr" marL="12700">
                        <a:lnSpc>
                          <a:spcPct val="100000"/>
                        </a:lnSpc>
                      </a:pPr>
                      <a:r>
                        <a:rPr dirty="0" sz="2000" spc="-10" b="1">
                          <a:latin typeface="Calibri"/>
                          <a:cs typeface="Calibri"/>
                        </a:rPr>
                        <a:t>intuitive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000" spc="-30" b="1">
                          <a:latin typeface="Calibri"/>
                          <a:cs typeface="Calibri"/>
                        </a:rPr>
                        <a:t>Testing</a:t>
                      </a:r>
                      <a:r>
                        <a:rPr dirty="0" sz="2000" spc="-5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20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non-tech</a:t>
                      </a:r>
                      <a:r>
                        <a:rPr dirty="0" sz="20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0" b="1">
                          <a:latin typeface="Calibri"/>
                          <a:cs typeface="Calibri"/>
                        </a:rPr>
                        <a:t>users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algn="ctr" marL="12065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20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UI</a:t>
                      </a:r>
                      <a:r>
                        <a:rPr dirty="0" sz="2000" spc="-7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validation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75360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Easily</a:t>
                      </a:r>
                      <a:r>
                        <a:rPr dirty="0" sz="2000" spc="-7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scalable</a:t>
                      </a:r>
                      <a:r>
                        <a:rPr dirty="0" sz="2000" spc="-6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across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algn="ctr" marL="76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 spc="-10" b="1">
                          <a:latin typeface="Calibri"/>
                          <a:cs typeface="Calibri"/>
                        </a:rPr>
                        <a:t>institutions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43890" marR="166370" indent="-459740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Power</a:t>
                      </a:r>
                      <a:r>
                        <a:rPr dirty="0" sz="2000" spc="-7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Outages</a:t>
                      </a:r>
                      <a:r>
                        <a:rPr dirty="0" sz="2000" spc="-8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Disrupting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Bell</a:t>
                      </a:r>
                      <a:r>
                        <a:rPr dirty="0" sz="2000" spc="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Functionality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15390" marR="389255" indent="-805815">
                        <a:lnSpc>
                          <a:spcPct val="100800"/>
                        </a:lnSpc>
                        <a:spcBef>
                          <a:spcPts val="245"/>
                        </a:spcBef>
                      </a:pPr>
                      <a:r>
                        <a:rPr dirty="0" sz="1800" spc="-20" b="1">
                          <a:latin typeface="Calibri"/>
                          <a:cs typeface="Calibri"/>
                        </a:rPr>
                        <a:t>Integrate</a:t>
                      </a:r>
                      <a:r>
                        <a:rPr dirty="0" sz="18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6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rechargeable battery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95287" y="176276"/>
            <a:ext cx="1457960" cy="809625"/>
          </a:xfrm>
          <a:custGeom>
            <a:avLst/>
            <a:gdLst/>
            <a:ahLst/>
            <a:cxnLst/>
            <a:rect l="l" t="t" r="r" b="b"/>
            <a:pathLst>
              <a:path w="1457960" h="809625">
                <a:moveTo>
                  <a:pt x="0" y="404749"/>
                </a:moveTo>
                <a:lnTo>
                  <a:pt x="9537" y="339100"/>
                </a:lnTo>
                <a:lnTo>
                  <a:pt x="37148" y="276823"/>
                </a:lnTo>
                <a:lnTo>
                  <a:pt x="81332" y="218750"/>
                </a:lnTo>
                <a:lnTo>
                  <a:pt x="109171" y="191551"/>
                </a:lnTo>
                <a:lnTo>
                  <a:pt x="140590" y="165716"/>
                </a:lnTo>
                <a:lnTo>
                  <a:pt x="175403" y="141349"/>
                </a:lnTo>
                <a:lnTo>
                  <a:pt x="213421" y="118554"/>
                </a:lnTo>
                <a:lnTo>
                  <a:pt x="254458" y="97435"/>
                </a:lnTo>
                <a:lnTo>
                  <a:pt x="298325" y="78097"/>
                </a:lnTo>
                <a:lnTo>
                  <a:pt x="344836" y="60644"/>
                </a:lnTo>
                <a:lnTo>
                  <a:pt x="393802" y="45180"/>
                </a:lnTo>
                <a:lnTo>
                  <a:pt x="445035" y="31809"/>
                </a:lnTo>
                <a:lnTo>
                  <a:pt x="498350" y="20635"/>
                </a:lnTo>
                <a:lnTo>
                  <a:pt x="553557" y="11764"/>
                </a:lnTo>
                <a:lnTo>
                  <a:pt x="610470" y="5297"/>
                </a:lnTo>
                <a:lnTo>
                  <a:pt x="668901" y="1341"/>
                </a:lnTo>
                <a:lnTo>
                  <a:pt x="728662" y="0"/>
                </a:lnTo>
                <a:lnTo>
                  <a:pt x="788429" y="1341"/>
                </a:lnTo>
                <a:lnTo>
                  <a:pt x="846865" y="5297"/>
                </a:lnTo>
                <a:lnTo>
                  <a:pt x="903783" y="11764"/>
                </a:lnTo>
                <a:lnTo>
                  <a:pt x="958995" y="20635"/>
                </a:lnTo>
                <a:lnTo>
                  <a:pt x="1012315" y="31809"/>
                </a:lnTo>
                <a:lnTo>
                  <a:pt x="1063553" y="45180"/>
                </a:lnTo>
                <a:lnTo>
                  <a:pt x="1112523" y="60644"/>
                </a:lnTo>
                <a:lnTo>
                  <a:pt x="1159038" y="78097"/>
                </a:lnTo>
                <a:lnTo>
                  <a:pt x="1202909" y="97435"/>
                </a:lnTo>
                <a:lnTo>
                  <a:pt x="1243949" y="118554"/>
                </a:lnTo>
                <a:lnTo>
                  <a:pt x="1281970" y="141349"/>
                </a:lnTo>
                <a:lnTo>
                  <a:pt x="1316786" y="165716"/>
                </a:lnTo>
                <a:lnTo>
                  <a:pt x="1348208" y="191551"/>
                </a:lnTo>
                <a:lnTo>
                  <a:pt x="1376049" y="218750"/>
                </a:lnTo>
                <a:lnTo>
                  <a:pt x="1420237" y="276823"/>
                </a:lnTo>
                <a:lnTo>
                  <a:pt x="1447850" y="339100"/>
                </a:lnTo>
                <a:lnTo>
                  <a:pt x="1457388" y="404749"/>
                </a:lnTo>
                <a:lnTo>
                  <a:pt x="1454972" y="437943"/>
                </a:lnTo>
                <a:lnTo>
                  <a:pt x="1436209" y="502017"/>
                </a:lnTo>
                <a:lnTo>
                  <a:pt x="1400121" y="562308"/>
                </a:lnTo>
                <a:lnTo>
                  <a:pt x="1348208" y="617981"/>
                </a:lnTo>
                <a:lnTo>
                  <a:pt x="1316786" y="643825"/>
                </a:lnTo>
                <a:lnTo>
                  <a:pt x="1281970" y="668202"/>
                </a:lnTo>
                <a:lnTo>
                  <a:pt x="1243949" y="691006"/>
                </a:lnTo>
                <a:lnTo>
                  <a:pt x="1202909" y="712135"/>
                </a:lnTo>
                <a:lnTo>
                  <a:pt x="1159038" y="731482"/>
                </a:lnTo>
                <a:lnTo>
                  <a:pt x="1112523" y="748944"/>
                </a:lnTo>
                <a:lnTo>
                  <a:pt x="1063553" y="764417"/>
                </a:lnTo>
                <a:lnTo>
                  <a:pt x="1012315" y="777795"/>
                </a:lnTo>
                <a:lnTo>
                  <a:pt x="958995" y="788975"/>
                </a:lnTo>
                <a:lnTo>
                  <a:pt x="903783" y="797853"/>
                </a:lnTo>
                <a:lnTo>
                  <a:pt x="846865" y="804323"/>
                </a:lnTo>
                <a:lnTo>
                  <a:pt x="788429" y="808282"/>
                </a:lnTo>
                <a:lnTo>
                  <a:pt x="728662" y="809625"/>
                </a:lnTo>
                <a:lnTo>
                  <a:pt x="668901" y="808282"/>
                </a:lnTo>
                <a:lnTo>
                  <a:pt x="610470" y="804323"/>
                </a:lnTo>
                <a:lnTo>
                  <a:pt x="553557" y="797853"/>
                </a:lnTo>
                <a:lnTo>
                  <a:pt x="498350" y="788975"/>
                </a:lnTo>
                <a:lnTo>
                  <a:pt x="445035" y="777795"/>
                </a:lnTo>
                <a:lnTo>
                  <a:pt x="393802" y="764417"/>
                </a:lnTo>
                <a:lnTo>
                  <a:pt x="344836" y="748944"/>
                </a:lnTo>
                <a:lnTo>
                  <a:pt x="298325" y="731482"/>
                </a:lnTo>
                <a:lnTo>
                  <a:pt x="254458" y="712135"/>
                </a:lnTo>
                <a:lnTo>
                  <a:pt x="213421" y="691006"/>
                </a:lnTo>
                <a:lnTo>
                  <a:pt x="175403" y="668202"/>
                </a:lnTo>
                <a:lnTo>
                  <a:pt x="140590" y="643825"/>
                </a:lnTo>
                <a:lnTo>
                  <a:pt x="109171" y="617981"/>
                </a:lnTo>
                <a:lnTo>
                  <a:pt x="81332" y="590774"/>
                </a:lnTo>
                <a:lnTo>
                  <a:pt x="37148" y="532687"/>
                </a:lnTo>
                <a:lnTo>
                  <a:pt x="9537" y="470400"/>
                </a:lnTo>
                <a:lnTo>
                  <a:pt x="0" y="404749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842010" y="410527"/>
            <a:ext cx="5594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AURA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45"/>
              </a:spcBef>
            </a:pPr>
            <a:r>
              <a:rPr dirty="0"/>
              <a:t>Sparkathon</a:t>
            </a:r>
            <a:r>
              <a:rPr dirty="0" spc="-30"/>
              <a:t> </a:t>
            </a:r>
            <a:r>
              <a:rPr dirty="0" spc="-10"/>
              <a:t>Idea</a:t>
            </a:r>
            <a:r>
              <a:rPr dirty="0" spc="-40"/>
              <a:t> </a:t>
            </a:r>
            <a:r>
              <a:rPr dirty="0"/>
              <a:t>submission-</a:t>
            </a:r>
            <a:r>
              <a:rPr dirty="0" spc="-25"/>
              <a:t> </a:t>
            </a:r>
            <a:r>
              <a:rPr dirty="0" spc="-10"/>
              <a:t>Template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5</a:t>
            </a:fld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12952" y="1371727"/>
          <a:ext cx="9234805" cy="4034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635"/>
                <a:gridCol w="4572635"/>
              </a:tblGrid>
              <a:tr h="904875">
                <a:tc>
                  <a:txBody>
                    <a:bodyPr/>
                    <a:lstStyle/>
                    <a:p>
                      <a:pPr algn="ctr" marL="558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32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IMPACTS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007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32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BENEFITS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975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dirty="0" sz="2000" spc="-10" b="1">
                          <a:latin typeface="Calibri"/>
                          <a:cs typeface="Calibri"/>
                        </a:rPr>
                        <a:t>Accurate</a:t>
                      </a:r>
                      <a:r>
                        <a:rPr dirty="0" sz="2000" spc="-6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class</a:t>
                      </a:r>
                      <a:r>
                        <a:rPr dirty="0" sz="2000" spc="-7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timing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0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better</a:t>
                      </a:r>
                      <a:r>
                        <a:rPr dirty="0" sz="2000" spc="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discipline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77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644014" marR="682625" indent="-833755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Social:</a:t>
                      </a:r>
                      <a:r>
                        <a:rPr dirty="0" sz="2000" spc="-5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Reduces</a:t>
                      </a:r>
                      <a:r>
                        <a:rPr dirty="0" sz="2000" spc="-6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manual</a:t>
                      </a:r>
                      <a:r>
                        <a:rPr dirty="0" sz="2000" spc="-5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0" b="1">
                          <a:latin typeface="Calibri"/>
                          <a:cs typeface="Calibri"/>
                        </a:rPr>
                        <a:t>labor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dependency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77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236345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Less</a:t>
                      </a:r>
                      <a:r>
                        <a:rPr dirty="0" sz="2000" spc="-6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admin</a:t>
                      </a:r>
                      <a:r>
                        <a:rPr dirty="0" sz="20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workload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54965">
                        <a:lnSpc>
                          <a:spcPct val="100000"/>
                        </a:lnSpc>
                      </a:pPr>
                      <a:r>
                        <a:rPr dirty="0" sz="2000" spc="-10" b="1">
                          <a:latin typeface="Calibri"/>
                          <a:cs typeface="Calibri"/>
                        </a:rPr>
                        <a:t>Economic:</a:t>
                      </a:r>
                      <a:r>
                        <a:rPr dirty="0" sz="2000" spc="-9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Saves</a:t>
                      </a:r>
                      <a:r>
                        <a:rPr dirty="0" sz="2000" spc="-10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resources</a:t>
                      </a:r>
                      <a:r>
                        <a:rPr dirty="0" sz="20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over</a:t>
                      </a:r>
                      <a:r>
                        <a:rPr dirty="0" sz="20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0" b="1">
                          <a:latin typeface="Calibri"/>
                          <a:cs typeface="Calibri"/>
                        </a:rPr>
                        <a:t>time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249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691005" marR="535305" indent="-857885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Boosts</a:t>
                      </a:r>
                      <a:r>
                        <a:rPr dirty="0" sz="20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digital</a:t>
                      </a:r>
                      <a:r>
                        <a:rPr dirty="0" sz="2000" spc="-7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infrastructure</a:t>
                      </a:r>
                      <a:r>
                        <a:rPr dirty="0" sz="2000" spc="-7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5" b="1">
                          <a:latin typeface="Calibri"/>
                          <a:cs typeface="Calibri"/>
                        </a:rPr>
                        <a:t>of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institutions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727835" marR="203200" indent="-1501140">
                        <a:lnSpc>
                          <a:spcPct val="100000"/>
                        </a:lnSpc>
                      </a:pPr>
                      <a:r>
                        <a:rPr dirty="0" sz="2000" spc="-10" b="1">
                          <a:latin typeface="Calibri"/>
                          <a:cs typeface="Calibri"/>
                        </a:rPr>
                        <a:t>Environmental:</a:t>
                      </a:r>
                      <a:r>
                        <a:rPr dirty="0" sz="2000" spc="-5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Minimizes</a:t>
                      </a:r>
                      <a:r>
                        <a:rPr dirty="0" sz="2000" spc="-8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paper-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based scheduling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  <a:tabLst>
                <a:tab pos="2755265" algn="l"/>
              </a:tabLst>
            </a:pPr>
            <a:r>
              <a:rPr dirty="0" spc="-10"/>
              <a:t>RESEARCH</a:t>
            </a:r>
            <a:r>
              <a:rPr dirty="0"/>
              <a:t>	AND</a:t>
            </a:r>
            <a:r>
              <a:rPr dirty="0" spc="-35"/>
              <a:t> </a:t>
            </a:r>
            <a:r>
              <a:rPr dirty="0" spc="-10"/>
              <a:t>REFERENCES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7387" y="2102485"/>
            <a:ext cx="9223375" cy="258635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55600" marR="8255" indent="-343535">
              <a:lnSpc>
                <a:spcPct val="102400"/>
              </a:lnSpc>
              <a:spcBef>
                <a:spcPts val="50"/>
              </a:spcBef>
              <a:buClr>
                <a:srgbClr val="000000"/>
              </a:buClr>
              <a:buFont typeface="Arial"/>
              <a:buChar char="•"/>
              <a:tabLst>
                <a:tab pos="355600" algn="l"/>
              </a:tabLst>
            </a:pPr>
            <a:r>
              <a:rPr dirty="0" u="sng" sz="275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https://matjournals.net/engineering/index.php/JoMMR/artic</a:t>
            </a:r>
            <a:r>
              <a:rPr dirty="0" sz="2750" spc="68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u="sng" sz="275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le/view/867?utm_source=chatgpt.com</a:t>
            </a:r>
            <a:endParaRPr sz="2750">
              <a:latin typeface="Calibri"/>
              <a:cs typeface="Calibri"/>
            </a:endParaRPr>
          </a:p>
          <a:p>
            <a:pPr marL="355600" marR="5080" indent="-343535">
              <a:lnSpc>
                <a:spcPct val="102400"/>
              </a:lnSpc>
              <a:spcBef>
                <a:spcPts val="3304"/>
              </a:spcBef>
              <a:buFont typeface="Arial"/>
              <a:buChar char="•"/>
              <a:tabLst>
                <a:tab pos="355600" algn="l"/>
              </a:tabLst>
            </a:pPr>
            <a:r>
              <a:rPr dirty="0" u="sng" sz="275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https://www.researchgate.net/publication/313838082_Desig</a:t>
            </a:r>
            <a:r>
              <a:rPr dirty="0" sz="2750" spc="-10">
                <a:latin typeface="Calibri"/>
                <a:cs typeface="Calibri"/>
              </a:rPr>
              <a:t> </a:t>
            </a:r>
            <a:r>
              <a:rPr dirty="0" u="sng" sz="275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n_of_Microcontroller-</a:t>
            </a:r>
            <a:r>
              <a:rPr dirty="0" sz="2750" spc="-10">
                <a:latin typeface="Calibri"/>
                <a:cs typeface="Calibri"/>
              </a:rPr>
              <a:t> </a:t>
            </a:r>
            <a:r>
              <a:rPr dirty="0" u="sng" sz="275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Based_Automatic_School_Bell?utm_source=chatgpt.com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38137" y="252475"/>
            <a:ext cx="1248410" cy="809625"/>
          </a:xfrm>
          <a:custGeom>
            <a:avLst/>
            <a:gdLst/>
            <a:ahLst/>
            <a:cxnLst/>
            <a:rect l="l" t="t" r="r" b="b"/>
            <a:pathLst>
              <a:path w="1248410" h="809625">
                <a:moveTo>
                  <a:pt x="0" y="404749"/>
                </a:moveTo>
                <a:lnTo>
                  <a:pt x="10051" y="331999"/>
                </a:lnTo>
                <a:lnTo>
                  <a:pt x="39031" y="263525"/>
                </a:lnTo>
                <a:lnTo>
                  <a:pt x="60069" y="231249"/>
                </a:lnTo>
                <a:lnTo>
                  <a:pt x="85178" y="200471"/>
                </a:lnTo>
                <a:lnTo>
                  <a:pt x="114139" y="171334"/>
                </a:lnTo>
                <a:lnTo>
                  <a:pt x="146730" y="143981"/>
                </a:lnTo>
                <a:lnTo>
                  <a:pt x="182732" y="118554"/>
                </a:lnTo>
                <a:lnTo>
                  <a:pt x="221924" y="95197"/>
                </a:lnTo>
                <a:lnTo>
                  <a:pt x="264087" y="74052"/>
                </a:lnTo>
                <a:lnTo>
                  <a:pt x="308999" y="55263"/>
                </a:lnTo>
                <a:lnTo>
                  <a:pt x="356441" y="38973"/>
                </a:lnTo>
                <a:lnTo>
                  <a:pt x="406192" y="25324"/>
                </a:lnTo>
                <a:lnTo>
                  <a:pt x="458033" y="14459"/>
                </a:lnTo>
                <a:lnTo>
                  <a:pt x="511742" y="6521"/>
                </a:lnTo>
                <a:lnTo>
                  <a:pt x="567100" y="1654"/>
                </a:lnTo>
                <a:lnTo>
                  <a:pt x="623887" y="0"/>
                </a:lnTo>
                <a:lnTo>
                  <a:pt x="680672" y="1654"/>
                </a:lnTo>
                <a:lnTo>
                  <a:pt x="736030" y="6521"/>
                </a:lnTo>
                <a:lnTo>
                  <a:pt x="789741" y="14459"/>
                </a:lnTo>
                <a:lnTo>
                  <a:pt x="841585" y="25324"/>
                </a:lnTo>
                <a:lnTo>
                  <a:pt x="891339" y="38973"/>
                </a:lnTo>
                <a:lnTo>
                  <a:pt x="938786" y="55263"/>
                </a:lnTo>
                <a:lnTo>
                  <a:pt x="983703" y="74052"/>
                </a:lnTo>
                <a:lnTo>
                  <a:pt x="1025871" y="95197"/>
                </a:lnTo>
                <a:lnTo>
                  <a:pt x="1065069" y="118554"/>
                </a:lnTo>
                <a:lnTo>
                  <a:pt x="1101077" y="143981"/>
                </a:lnTo>
                <a:lnTo>
                  <a:pt x="1133674" y="171334"/>
                </a:lnTo>
                <a:lnTo>
                  <a:pt x="1162640" y="200471"/>
                </a:lnTo>
                <a:lnTo>
                  <a:pt x="1187754" y="231249"/>
                </a:lnTo>
                <a:lnTo>
                  <a:pt x="1208797" y="263525"/>
                </a:lnTo>
                <a:lnTo>
                  <a:pt x="1237784" y="331999"/>
                </a:lnTo>
                <a:lnTo>
                  <a:pt x="1247838" y="404749"/>
                </a:lnTo>
                <a:lnTo>
                  <a:pt x="1245288" y="441588"/>
                </a:lnTo>
                <a:lnTo>
                  <a:pt x="1225547" y="512350"/>
                </a:lnTo>
                <a:lnTo>
                  <a:pt x="1187754" y="578272"/>
                </a:lnTo>
                <a:lnTo>
                  <a:pt x="1162640" y="609059"/>
                </a:lnTo>
                <a:lnTo>
                  <a:pt x="1133674" y="638206"/>
                </a:lnTo>
                <a:lnTo>
                  <a:pt x="1101077" y="665569"/>
                </a:lnTo>
                <a:lnTo>
                  <a:pt x="1065069" y="691006"/>
                </a:lnTo>
                <a:lnTo>
                  <a:pt x="1025871" y="714374"/>
                </a:lnTo>
                <a:lnTo>
                  <a:pt x="983703" y="735529"/>
                </a:lnTo>
                <a:lnTo>
                  <a:pt x="938786" y="754328"/>
                </a:lnTo>
                <a:lnTo>
                  <a:pt x="891339" y="770627"/>
                </a:lnTo>
                <a:lnTo>
                  <a:pt x="841585" y="784284"/>
                </a:lnTo>
                <a:lnTo>
                  <a:pt x="789741" y="795156"/>
                </a:lnTo>
                <a:lnTo>
                  <a:pt x="736030" y="803099"/>
                </a:lnTo>
                <a:lnTo>
                  <a:pt x="680672" y="807969"/>
                </a:lnTo>
                <a:lnTo>
                  <a:pt x="623887" y="809625"/>
                </a:lnTo>
                <a:lnTo>
                  <a:pt x="567100" y="807969"/>
                </a:lnTo>
                <a:lnTo>
                  <a:pt x="511742" y="803099"/>
                </a:lnTo>
                <a:lnTo>
                  <a:pt x="458033" y="795156"/>
                </a:lnTo>
                <a:lnTo>
                  <a:pt x="406192" y="784284"/>
                </a:lnTo>
                <a:lnTo>
                  <a:pt x="356441" y="770627"/>
                </a:lnTo>
                <a:lnTo>
                  <a:pt x="308999" y="754328"/>
                </a:lnTo>
                <a:lnTo>
                  <a:pt x="264087" y="735529"/>
                </a:lnTo>
                <a:lnTo>
                  <a:pt x="221924" y="714374"/>
                </a:lnTo>
                <a:lnTo>
                  <a:pt x="182732" y="691007"/>
                </a:lnTo>
                <a:lnTo>
                  <a:pt x="146730" y="665569"/>
                </a:lnTo>
                <a:lnTo>
                  <a:pt x="114139" y="638206"/>
                </a:lnTo>
                <a:lnTo>
                  <a:pt x="85178" y="609059"/>
                </a:lnTo>
                <a:lnTo>
                  <a:pt x="60069" y="578272"/>
                </a:lnTo>
                <a:lnTo>
                  <a:pt x="39031" y="545988"/>
                </a:lnTo>
                <a:lnTo>
                  <a:pt x="10051" y="477503"/>
                </a:lnTo>
                <a:lnTo>
                  <a:pt x="0" y="404749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76275" y="487616"/>
            <a:ext cx="5594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AURA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45"/>
              </a:spcBef>
            </a:pPr>
            <a:r>
              <a:rPr dirty="0"/>
              <a:t>Sparkathon</a:t>
            </a:r>
            <a:r>
              <a:rPr dirty="0" spc="-30"/>
              <a:t> </a:t>
            </a:r>
            <a:r>
              <a:rPr dirty="0" spc="-10"/>
              <a:t>Idea</a:t>
            </a:r>
            <a:r>
              <a:rPr dirty="0" spc="-40"/>
              <a:t> </a:t>
            </a:r>
            <a:r>
              <a:rPr dirty="0"/>
              <a:t>submission-</a:t>
            </a:r>
            <a:r>
              <a:rPr dirty="0" spc="-25"/>
              <a:t> </a:t>
            </a:r>
            <a:r>
              <a:rPr dirty="0" spc="-10"/>
              <a:t>Template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5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2025-03-24T03:46:18Z</dcterms:created>
  <dcterms:modified xsi:type="dcterms:W3CDTF">2025-03-24T03:46:18Z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2025-03-23T00:00:00Z</vt:filetime>
  </property>
  <property fmtid="{D5CDD505-2E9C-101B-9397-08002B2CF9AE}" pid="3" name="LastSaved">
    <vt:filetime>2025-03-24T00:00:00Z</vt:filetime>
  </property>
  <property fmtid="{D5CDD505-2E9C-101B-9397-08002B2CF9AE}" pid="4" name="Producer">
    <vt:lpwstr>3-Heights(TM) PDF Security Shell 4.8.25.2 (http://www.pdf-tools.com)</vt:lpwstr>
  </property>
</Properties>
</file>