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96" autoAdjust="0"/>
    <p:restoredTop sz="94660"/>
  </p:normalViewPr>
  <p:slideViewPr>
    <p:cSldViewPr>
      <p:cViewPr varScale="1">
        <p:scale>
          <a:sx n="98" d="100"/>
          <a:sy n="98" d="100"/>
        </p:scale>
        <p:origin x="-49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E6E1E3-D834-4540-A54C-0776650E976D}"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4090786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6E1E3-D834-4540-A54C-0776650E976D}"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318667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6E1E3-D834-4540-A54C-0776650E976D}"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403068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E6E1E3-D834-4540-A54C-0776650E976D}"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1660247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E6E1E3-D834-4540-A54C-0776650E976D}"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174733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E6E1E3-D834-4540-A54C-0776650E976D}"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208437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E6E1E3-D834-4540-A54C-0776650E976D}"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9420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E6E1E3-D834-4540-A54C-0776650E976D}"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2482133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6E1E3-D834-4540-A54C-0776650E976D}" type="datetimeFigureOut">
              <a:rPr lang="en-IN" smtClean="0"/>
              <a:t>18-03-2025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813123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6E1E3-D834-4540-A54C-0776650E976D}"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265663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E6E1E3-D834-4540-A54C-0776650E976D}"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599CA6-7117-4B1D-ACE7-AAE2EBFDCA08}" type="slidenum">
              <a:rPr lang="en-IN" smtClean="0"/>
              <a:t>‹#›</a:t>
            </a:fld>
            <a:endParaRPr lang="en-IN"/>
          </a:p>
        </p:txBody>
      </p:sp>
    </p:spTree>
    <p:extLst>
      <p:ext uri="{BB962C8B-B14F-4D97-AF65-F5344CB8AC3E}">
        <p14:creationId xmlns:p14="http://schemas.microsoft.com/office/powerpoint/2010/main" val="235756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E6E1E3-D834-4540-A54C-0776650E976D}" type="datetimeFigureOut">
              <a:rPr lang="en-IN" smtClean="0"/>
              <a:t>18-03-2025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599CA6-7117-4B1D-ACE7-AAE2EBFDCA08}" type="slidenum">
              <a:rPr lang="en-IN" smtClean="0"/>
              <a:t>‹#›</a:t>
            </a:fld>
            <a:endParaRPr lang="en-IN"/>
          </a:p>
        </p:txBody>
      </p:sp>
    </p:spTree>
    <p:extLst>
      <p:ext uri="{BB962C8B-B14F-4D97-AF65-F5344CB8AC3E}">
        <p14:creationId xmlns:p14="http://schemas.microsoft.com/office/powerpoint/2010/main" val="3093789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620688"/>
            <a:ext cx="8208912" cy="864096"/>
          </a:xfrm>
        </p:spPr>
        <p:txBody>
          <a:bodyPr/>
          <a:lstStyle/>
          <a:p>
            <a:pPr algn="l"/>
            <a:r>
              <a:rPr lang="en-US" b="1" baseline="-25000" dirty="0" smtClean="0"/>
              <a:t>TEAM NAME: </a:t>
            </a:r>
            <a:r>
              <a:rPr lang="en-US" baseline="-25000" dirty="0" smtClean="0"/>
              <a:t>EEE BOYS</a:t>
            </a:r>
            <a:endParaRPr lang="en-IN" baseline="-25000" dirty="0"/>
          </a:p>
        </p:txBody>
      </p:sp>
      <p:sp>
        <p:nvSpPr>
          <p:cNvPr id="3" name="Subtitle 2"/>
          <p:cNvSpPr>
            <a:spLocks noGrp="1"/>
          </p:cNvSpPr>
          <p:nvPr>
            <p:ph type="subTitle" idx="1"/>
          </p:nvPr>
        </p:nvSpPr>
        <p:spPr>
          <a:xfrm>
            <a:off x="107504" y="1340768"/>
            <a:ext cx="9505056" cy="2520280"/>
          </a:xfrm>
        </p:spPr>
        <p:txBody>
          <a:bodyPr>
            <a:normAutofit fontScale="92500"/>
          </a:bodyPr>
          <a:lstStyle/>
          <a:p>
            <a:pPr algn="l"/>
            <a:r>
              <a:rPr lang="en-US" b="1" dirty="0" smtClean="0">
                <a:solidFill>
                  <a:schemeClr val="tx1"/>
                </a:solidFill>
              </a:rPr>
              <a:t>TEAM LEADER NAME:</a:t>
            </a:r>
            <a:r>
              <a:rPr lang="en-US" dirty="0" smtClean="0">
                <a:solidFill>
                  <a:schemeClr val="tx1"/>
                </a:solidFill>
              </a:rPr>
              <a:t>DHINESH.R</a:t>
            </a:r>
          </a:p>
          <a:p>
            <a:pPr algn="l"/>
            <a:r>
              <a:rPr lang="en-US" b="1" dirty="0" smtClean="0">
                <a:solidFill>
                  <a:schemeClr val="tx1"/>
                </a:solidFill>
              </a:rPr>
              <a:t>CATEGORY : </a:t>
            </a:r>
            <a:r>
              <a:rPr lang="en-US" dirty="0" smtClean="0">
                <a:solidFill>
                  <a:schemeClr val="tx1"/>
                </a:solidFill>
              </a:rPr>
              <a:t>SOFTWARE</a:t>
            </a:r>
          </a:p>
          <a:p>
            <a:pPr algn="l"/>
            <a:r>
              <a:rPr lang="en-US" b="1" dirty="0" smtClean="0">
                <a:solidFill>
                  <a:schemeClr val="tx1"/>
                </a:solidFill>
              </a:rPr>
              <a:t>PROBLEM TITLE : </a:t>
            </a:r>
            <a:r>
              <a:rPr lang="en-US" dirty="0" smtClean="0">
                <a:solidFill>
                  <a:schemeClr val="tx1"/>
                </a:solidFill>
              </a:rPr>
              <a:t>SECURE AND PROTECTED QUIZ SYSTEM</a:t>
            </a:r>
          </a:p>
          <a:p>
            <a:pPr algn="l"/>
            <a:r>
              <a:rPr lang="en-US" b="1" dirty="0" smtClean="0">
                <a:solidFill>
                  <a:schemeClr val="tx1"/>
                </a:solidFill>
              </a:rPr>
              <a:t>PROBLEM STATEMENT ID : </a:t>
            </a:r>
            <a:r>
              <a:rPr lang="en-US" dirty="0" smtClean="0">
                <a:solidFill>
                  <a:schemeClr val="tx1"/>
                </a:solidFill>
              </a:rPr>
              <a:t>PEC0014</a:t>
            </a:r>
            <a:endParaRPr lang="en-IN" dirty="0">
              <a:solidFill>
                <a:schemeClr val="tx1"/>
              </a:solidFill>
            </a:endParaRPr>
          </a:p>
        </p:txBody>
      </p:sp>
    </p:spTree>
    <p:extLst>
      <p:ext uri="{BB962C8B-B14F-4D97-AF65-F5344CB8AC3E}">
        <p14:creationId xmlns:p14="http://schemas.microsoft.com/office/powerpoint/2010/main" val="270640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507288" cy="1143000"/>
          </a:xfrm>
        </p:spPr>
        <p:txBody>
          <a:bodyPr>
            <a:normAutofit/>
          </a:bodyPr>
          <a:lstStyle/>
          <a:p>
            <a:r>
              <a:rPr lang="en-GB" b="1" i="0" u="none" strike="noStrike" cap="none" baseline="-25000" dirty="0" smtClean="0">
                <a:solidFill>
                  <a:schemeClr val="dk1"/>
                </a:solidFill>
                <a:latin typeface="Montserrat SemiBold"/>
                <a:ea typeface="Montserrat SemiBold"/>
                <a:cs typeface="Montserrat SemiBold"/>
                <a:sym typeface="Montserrat SemiBold"/>
              </a:rPr>
              <a:t>What is the problem you are solving? </a:t>
            </a:r>
            <a:endParaRPr lang="en-IN" b="1" baseline="-25000" dirty="0"/>
          </a:p>
        </p:txBody>
      </p:sp>
      <p:sp>
        <p:nvSpPr>
          <p:cNvPr id="3" name="Content Placeholder 2"/>
          <p:cNvSpPr>
            <a:spLocks noGrp="1"/>
          </p:cNvSpPr>
          <p:nvPr>
            <p:ph idx="1"/>
          </p:nvPr>
        </p:nvSpPr>
        <p:spPr>
          <a:xfrm>
            <a:off x="467544" y="1484784"/>
            <a:ext cx="8229600" cy="3744416"/>
          </a:xfrm>
        </p:spPr>
        <p:txBody>
          <a:bodyPr>
            <a:normAutofit/>
          </a:bodyPr>
          <a:lstStyle/>
          <a:p>
            <a:pPr marL="0" indent="0">
              <a:buNone/>
            </a:pPr>
            <a:r>
              <a:rPr lang="en-US" sz="2000" dirty="0" smtClean="0"/>
              <a:t>The </a:t>
            </a:r>
            <a:r>
              <a:rPr lang="en-US" sz="2000" b="1" dirty="0" smtClean="0"/>
              <a:t>Secure and Protected Quiz System </a:t>
            </a:r>
            <a:r>
              <a:rPr lang="en-US" sz="2000" dirty="0" smtClean="0"/>
              <a:t>is an online platform designed to ensure the safety, privacy, and integrity of both users and quiz data. It employs robust user authentication, data encryption, and secure server communication to protect sensitive information. To prevent cheating, the system incorporates anti-cheating mechanisms like randomized questions and time limits. Additionally, it includes role-based access control, audit trails, and compliance with data privacy regulations to safeguard personal data. Regular backups and disaster recovery measures are implemented to ensure data integrity, providing a reliable and secure environment for online quizzes and assessments.</a:t>
            </a:r>
          </a:p>
          <a:p>
            <a:endParaRPr lang="en-IN" sz="2000" dirty="0"/>
          </a:p>
        </p:txBody>
      </p:sp>
    </p:spTree>
    <p:extLst>
      <p:ext uri="{BB962C8B-B14F-4D97-AF65-F5344CB8AC3E}">
        <p14:creationId xmlns:p14="http://schemas.microsoft.com/office/powerpoint/2010/main" val="53042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91264" cy="2088232"/>
          </a:xfrm>
        </p:spPr>
        <p:txBody>
          <a:bodyPr>
            <a:normAutofit/>
          </a:bodyPr>
          <a:lstStyle/>
          <a:p>
            <a:pPr algn="l"/>
            <a:r>
              <a:rPr lang="en-GB" sz="3200" b="1" i="0" u="none" strike="noStrike" cap="none" baseline="-25000" dirty="0" smtClean="0">
                <a:solidFill>
                  <a:schemeClr val="dk1"/>
                </a:solidFill>
                <a:latin typeface="Montserrat SemiBold"/>
                <a:ea typeface="Montserrat SemiBold"/>
                <a:cs typeface="Montserrat SemiBold"/>
                <a:sym typeface="Montserrat SemiBold"/>
              </a:rPr>
              <a:t>Describe your solution. How different is it from any of the     other existing ideas? How will it be able to solve the problem? USP of the proposed solution? What is the intended impact of your solution</a:t>
            </a:r>
            <a:endParaRPr lang="en-IN" sz="3200" b="1" baseline="-25000" dirty="0"/>
          </a:p>
        </p:txBody>
      </p:sp>
      <p:sp>
        <p:nvSpPr>
          <p:cNvPr id="5" name="Content Placeholder 4"/>
          <p:cNvSpPr>
            <a:spLocks noGrp="1"/>
          </p:cNvSpPr>
          <p:nvPr>
            <p:ph idx="1"/>
          </p:nvPr>
        </p:nvSpPr>
        <p:spPr>
          <a:xfrm>
            <a:off x="467544" y="2204864"/>
            <a:ext cx="8229600" cy="3744416"/>
          </a:xfrm>
        </p:spPr>
        <p:txBody>
          <a:bodyPr>
            <a:noAutofit/>
          </a:bodyPr>
          <a:lstStyle/>
          <a:p>
            <a:pPr marL="0" indent="0">
              <a:buNone/>
            </a:pPr>
            <a:r>
              <a:rPr lang="en-US" sz="2000" dirty="0" smtClean="0"/>
              <a:t>The </a:t>
            </a:r>
            <a:r>
              <a:rPr lang="en-US" sz="2000" b="1" dirty="0" smtClean="0"/>
              <a:t>Secure and Protected Quiz System</a:t>
            </a:r>
            <a:r>
              <a:rPr lang="en-US" sz="2000" dirty="0" smtClean="0"/>
              <a:t> offers a unique solution by combining advanced security measures, anti-cheating mechanisms, and data privacy compliance to create a trusted online testing environment. Unlike traditional quiz platforms, which focus primarily on usability, our system integrates multi-factor authentication, end-to-end encryption, real-time monitoring, and role-based access control to ensure the integrity and safety of both user data and quiz results. Anti-cheating features like randomization of questions, browser lockdowns, and behavior tracking address fairness concerns, while compliance with privacy regulations ensures data protection. The system solves the problem of data vulnerabilities and cheating in online quizzes, offering a reliable and secure platform for assessments. Its USP lies in its holistic approach to security, ensuring both the fairness of the process and the privacy of users. The intended impact is to foster trust in digital assessments, providing a secure, accurate, and fair platform for educational and professional testing.</a:t>
            </a:r>
          </a:p>
          <a:p>
            <a:endParaRPr lang="en-IN" sz="2000" dirty="0"/>
          </a:p>
        </p:txBody>
      </p:sp>
    </p:spTree>
    <p:extLst>
      <p:ext uri="{BB962C8B-B14F-4D97-AF65-F5344CB8AC3E}">
        <p14:creationId xmlns:p14="http://schemas.microsoft.com/office/powerpoint/2010/main" val="715120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0" u="none" strike="noStrike" cap="none" baseline="-25000" dirty="0" smtClean="0">
                <a:latin typeface="Montserrat SemiBold"/>
                <a:ea typeface="Montserrat SemiBold"/>
                <a:cs typeface="Montserrat SemiBold"/>
                <a:sym typeface="Montserrat SemiBold"/>
              </a:rPr>
              <a:t>List of features offered by the solution</a:t>
            </a:r>
            <a:r>
              <a:rPr lang="en-US" b="0" i="0" u="none" strike="noStrike" cap="none" dirty="0" smtClean="0">
                <a:latin typeface="Montserrat SemiBold"/>
                <a:ea typeface="Montserrat SemiBold"/>
                <a:cs typeface="Montserrat SemiBold"/>
                <a:sym typeface="Montserrat SemiBold"/>
              </a:rPr>
              <a:t/>
            </a:r>
            <a:br>
              <a:rPr lang="en-US" b="0" i="0" u="none" strike="noStrike" cap="none" dirty="0" smtClean="0">
                <a:latin typeface="Montserrat SemiBold"/>
                <a:ea typeface="Montserrat SemiBold"/>
                <a:cs typeface="Montserrat SemiBold"/>
                <a:sym typeface="Montserrat SemiBold"/>
              </a:rPr>
            </a:br>
            <a:endParaRPr lang="en-IN" dirty="0"/>
          </a:p>
        </p:txBody>
      </p:sp>
      <p:sp>
        <p:nvSpPr>
          <p:cNvPr id="3" name="Content Placeholder 2"/>
          <p:cNvSpPr>
            <a:spLocks noGrp="1"/>
          </p:cNvSpPr>
          <p:nvPr>
            <p:ph idx="1"/>
          </p:nvPr>
        </p:nvSpPr>
        <p:spPr>
          <a:xfrm>
            <a:off x="323528" y="1124744"/>
            <a:ext cx="8229600" cy="4525963"/>
          </a:xfrm>
        </p:spPr>
        <p:txBody>
          <a:bodyPr>
            <a:normAutofit/>
          </a:bodyPr>
          <a:lstStyle/>
          <a:p>
            <a:pPr marL="0" indent="0">
              <a:buNone/>
            </a:pPr>
            <a:r>
              <a:rPr lang="en-US" sz="2000" dirty="0" smtClean="0"/>
              <a:t>The </a:t>
            </a:r>
            <a:r>
              <a:rPr lang="en-US" sz="2000" b="1" dirty="0" smtClean="0"/>
              <a:t>Secure and Protected Quiz System</a:t>
            </a:r>
            <a:r>
              <a:rPr lang="en-US" sz="2000" dirty="0" smtClean="0"/>
              <a:t> offers a range of features designed to ensure a secure and fair testing environment, including multi-factor authentication for user verification, end-to-end encryption for data protection, and secure communication protocols (</a:t>
            </a:r>
            <a:r>
              <a:rPr lang="en-IN" sz="2000" b="1" dirty="0" smtClean="0"/>
              <a:t>Hyper Text</a:t>
            </a:r>
            <a:r>
              <a:rPr lang="en-IN" sz="2000" dirty="0" smtClean="0"/>
              <a:t> </a:t>
            </a:r>
            <a:r>
              <a:rPr lang="en-IN" sz="2000" b="1" dirty="0" smtClean="0"/>
              <a:t>Transfer Protocol Secure</a:t>
            </a:r>
            <a:r>
              <a:rPr lang="en-US" sz="2000" dirty="0" smtClean="0"/>
              <a:t>). It incorporates advanced anti-cheating mechanisms such as randomized question order, browser lockdowns, real-time monitoring of user activities, and behavior analytics to detect suspicious actions. Additionally, the system supports role-based access control to limit user permissions, provides audit trails for all interactions, and ensures compliance with data privacy regulations. Regular data backups and disaster recovery protocols guarantee data integrity, while the platform offers seamless usability for both administrators and users.</a:t>
            </a:r>
          </a:p>
        </p:txBody>
      </p:sp>
    </p:spTree>
    <p:extLst>
      <p:ext uri="{BB962C8B-B14F-4D97-AF65-F5344CB8AC3E}">
        <p14:creationId xmlns:p14="http://schemas.microsoft.com/office/powerpoint/2010/main" val="36125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1786210"/>
          </a:xfrm>
        </p:spPr>
        <p:txBody>
          <a:bodyPr>
            <a:normAutofit/>
          </a:bodyPr>
          <a:lstStyle/>
          <a:p>
            <a:r>
              <a:rPr lang="en-GB" b="1" i="0" u="none" strike="noStrike" cap="none" baseline="-25000" dirty="0" smtClean="0">
                <a:solidFill>
                  <a:schemeClr val="dk1"/>
                </a:solidFill>
                <a:latin typeface="Montserrat SemiBold"/>
                <a:ea typeface="Montserrat SemiBold"/>
                <a:cs typeface="Montserrat SemiBold"/>
                <a:sym typeface="Montserrat SemiBold"/>
              </a:rPr>
              <a:t>What open-source AI tools and technologies will you use to design the solution?</a:t>
            </a:r>
            <a:endParaRPr lang="en-IN" b="1" baseline="-25000" dirty="0"/>
          </a:p>
        </p:txBody>
      </p:sp>
      <p:sp>
        <p:nvSpPr>
          <p:cNvPr id="3" name="Content Placeholder 2"/>
          <p:cNvSpPr>
            <a:spLocks noGrp="1"/>
          </p:cNvSpPr>
          <p:nvPr>
            <p:ph idx="1"/>
          </p:nvPr>
        </p:nvSpPr>
        <p:spPr>
          <a:xfrm>
            <a:off x="467544" y="1844824"/>
            <a:ext cx="8229600" cy="4281339"/>
          </a:xfrm>
        </p:spPr>
        <p:txBody>
          <a:bodyPr>
            <a:noAutofit/>
          </a:bodyPr>
          <a:lstStyle/>
          <a:p>
            <a:r>
              <a:rPr lang="en-US" sz="2000" dirty="0" smtClean="0"/>
              <a:t>To design the </a:t>
            </a:r>
            <a:r>
              <a:rPr lang="en-US" sz="2000" b="1" dirty="0" smtClean="0"/>
              <a:t>Secure and Protected Quiz System</a:t>
            </a:r>
            <a:r>
              <a:rPr lang="en-US" sz="2000" dirty="0" smtClean="0"/>
              <a:t>, we will leverage a variety of open-source AI tools and technologies. For authentication and user verification, we can utilize </a:t>
            </a:r>
            <a:r>
              <a:rPr lang="en-US" sz="2000" b="1" dirty="0" err="1" smtClean="0"/>
              <a:t>OAuth</a:t>
            </a:r>
            <a:r>
              <a:rPr lang="en-US" sz="2000" dirty="0" smtClean="0"/>
              <a:t> and </a:t>
            </a:r>
            <a:r>
              <a:rPr lang="en-US" sz="2000" b="1" dirty="0" err="1" smtClean="0"/>
              <a:t>OpenID</a:t>
            </a:r>
            <a:r>
              <a:rPr lang="en-US" sz="2000" b="1" dirty="0" smtClean="0"/>
              <a:t> Connect</a:t>
            </a:r>
            <a:r>
              <a:rPr lang="en-US" sz="2000" dirty="0" smtClean="0"/>
              <a:t> for secure login and multi-factor authentication. To enhance anti-cheating capabilities, we can use </a:t>
            </a:r>
            <a:r>
              <a:rPr lang="en-US" sz="2000" b="1" dirty="0" err="1" smtClean="0"/>
              <a:t>TensorFlow</a:t>
            </a:r>
            <a:r>
              <a:rPr lang="en-US" sz="2000" dirty="0" smtClean="0"/>
              <a:t> or </a:t>
            </a:r>
            <a:r>
              <a:rPr lang="en-US" sz="2000" b="1" dirty="0" err="1" smtClean="0"/>
              <a:t>PyTorch</a:t>
            </a:r>
            <a:r>
              <a:rPr lang="en-US" sz="2000" dirty="0" smtClean="0"/>
              <a:t> for building AI-driven algorithms that detect suspicious patterns or cheating behaviors. For real-time monitoring, </a:t>
            </a:r>
            <a:r>
              <a:rPr lang="en-US" sz="2000" b="1" dirty="0" err="1" smtClean="0"/>
              <a:t>OpenCV</a:t>
            </a:r>
            <a:r>
              <a:rPr lang="en-US" sz="2000" dirty="0" smtClean="0"/>
              <a:t> and </a:t>
            </a:r>
            <a:r>
              <a:rPr lang="en-US" sz="2000" b="1" dirty="0" smtClean="0"/>
              <a:t>Face Recognition</a:t>
            </a:r>
            <a:r>
              <a:rPr lang="en-US" sz="2000" dirty="0" smtClean="0"/>
              <a:t> libraries can be employed to track user behavior during quizzes. Data encryption will be handled by </a:t>
            </a:r>
            <a:r>
              <a:rPr lang="en-US" sz="2000" b="1" dirty="0" err="1" smtClean="0"/>
              <a:t>OpenSSL</a:t>
            </a:r>
            <a:r>
              <a:rPr lang="en-US" sz="2000" dirty="0" smtClean="0"/>
              <a:t>, and for secure server communication, </a:t>
            </a:r>
            <a:r>
              <a:rPr lang="en-US" sz="2000" b="1" dirty="0" smtClean="0"/>
              <a:t>Let’s Encrypt</a:t>
            </a:r>
            <a:r>
              <a:rPr lang="en-US" sz="2000" dirty="0" smtClean="0"/>
              <a:t> can be used to implement SSL/TLS certificates. Additionally, </a:t>
            </a:r>
            <a:r>
              <a:rPr lang="en-US" sz="2000" b="1" dirty="0" smtClean="0"/>
              <a:t>Natural Language Processing (NLP)</a:t>
            </a:r>
            <a:r>
              <a:rPr lang="en-US" sz="2000" dirty="0" smtClean="0"/>
              <a:t> techniques from libraries like </a:t>
            </a:r>
            <a:r>
              <a:rPr lang="en-US" sz="2000" b="1" dirty="0" err="1" smtClean="0"/>
              <a:t>spaCy</a:t>
            </a:r>
            <a:r>
              <a:rPr lang="en-US" sz="2000" dirty="0" smtClean="0"/>
              <a:t> can be applied to analyze and identify fraudulent activity in text-based responses. These tools will help create a secure, efficient, and fair environment for online assessments.</a:t>
            </a:r>
            <a:endParaRPr lang="en-US" sz="2000" dirty="0"/>
          </a:p>
        </p:txBody>
      </p:sp>
    </p:spTree>
    <p:extLst>
      <p:ext uri="{BB962C8B-B14F-4D97-AF65-F5344CB8AC3E}">
        <p14:creationId xmlns:p14="http://schemas.microsoft.com/office/powerpoint/2010/main" val="341968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29600" cy="1143000"/>
          </a:xfrm>
        </p:spPr>
        <p:txBody>
          <a:bodyPr>
            <a:noAutofit/>
          </a:bodyPr>
          <a:lstStyle/>
          <a:p>
            <a:r>
              <a:rPr lang="en-US" sz="8000" i="1" dirty="0" smtClean="0"/>
              <a:t>THANK</a:t>
            </a:r>
            <a:r>
              <a:rPr lang="en-US" sz="8000" b="1" dirty="0" smtClean="0"/>
              <a:t> </a:t>
            </a:r>
            <a:r>
              <a:rPr lang="en-US" sz="8000" i="1" dirty="0" smtClean="0"/>
              <a:t>YOU</a:t>
            </a:r>
            <a:endParaRPr lang="en-IN" sz="8000" i="1" dirty="0"/>
          </a:p>
        </p:txBody>
      </p:sp>
      <p:sp>
        <p:nvSpPr>
          <p:cNvPr id="3" name="Content Placeholder 2"/>
          <p:cNvSpPr>
            <a:spLocks noGrp="1"/>
          </p:cNvSpPr>
          <p:nvPr>
            <p:ph idx="1"/>
          </p:nvPr>
        </p:nvSpPr>
        <p:spPr>
          <a:xfrm>
            <a:off x="457200" y="5373216"/>
            <a:ext cx="8229600" cy="752947"/>
          </a:xfrm>
        </p:spPr>
        <p:txBody>
          <a:bodyPr/>
          <a:lstStyle/>
          <a:p>
            <a:endParaRPr lang="en-IN" dirty="0"/>
          </a:p>
        </p:txBody>
      </p:sp>
    </p:spTree>
    <p:extLst>
      <p:ext uri="{BB962C8B-B14F-4D97-AF65-F5344CB8AC3E}">
        <p14:creationId xmlns:p14="http://schemas.microsoft.com/office/powerpoint/2010/main" val="1814737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647</Words>
  <Application>Microsoft Office PowerPoint</Application>
  <PresentationFormat>On-screen Show (4:3)</PresentationFormat>
  <Paragraphs>14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TEAM NAME: EEE BOYS</vt:lpstr>
      <vt:lpstr>What is the problem you are solving? </vt:lpstr>
      <vt:lpstr>Describe your solution. How different is it from any of the     other existing ideas? How will it be able to solve the problem? USP of the proposed solution? What is the intended impact of your solution</vt:lpstr>
      <vt:lpstr>List of features offered by the solution </vt:lpstr>
      <vt:lpstr>What open-source AI tools and technologies will you use to design the solution?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  EEE BOYS</dc:title>
  <dc:creator>2023PECEE277</dc:creator>
  <cp:lastModifiedBy>2023PECEE277</cp:lastModifiedBy>
  <cp:revision>6</cp:revision>
  <dcterms:created xsi:type="dcterms:W3CDTF">2025-03-18T06:12:37Z</dcterms:created>
  <dcterms:modified xsi:type="dcterms:W3CDTF">2025-03-18T06:59:30Z</dcterms:modified>
</cp:coreProperties>
</file>