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7.xml" ContentType="application/vnd.openxmlformats-officedocument.theme+xml"/>
  <Override PartName="/ppt/slideLayouts/slideLayout15.xml" ContentType="application/vnd.openxmlformats-officedocument.presentationml.slideLayout+xml"/>
  <Override PartName="/ppt/theme/theme8.xml" ContentType="application/vnd.openxmlformats-officedocument.theme+xml"/>
  <Override PartName="/ppt/slideLayouts/slideLayout16.xml" ContentType="application/vnd.openxmlformats-officedocument.presentationml.slideLayout+xml"/>
  <Override PartName="/ppt/theme/theme9.xml" ContentType="application/vnd.openxmlformats-officedocument.theme+xml"/>
  <Override PartName="/ppt/slideLayouts/slideLayout17.xml" ContentType="application/vnd.openxmlformats-officedocument.presentationml.slideLayout+xml"/>
  <Override PartName="/ppt/theme/theme10.xml" ContentType="application/vnd.openxmlformats-officedocument.theme+xml"/>
  <Override PartName="/ppt/slideLayouts/slideLayout18.xml" ContentType="application/vnd.openxmlformats-officedocument.presentationml.slideLayout+xml"/>
  <Override PartName="/ppt/theme/theme11.xml" ContentType="application/vnd.openxmlformats-officedocument.theme+xml"/>
  <Override PartName="/ppt/slideLayouts/slideLayout19.xml" ContentType="application/vnd.openxmlformats-officedocument.presentationml.slideLayout+xml"/>
  <Override PartName="/ppt/theme/theme12.xml" ContentType="application/vnd.openxmlformats-officedocument.theme+xml"/>
  <Override PartName="/ppt/slideLayouts/slideLayout20.xml" ContentType="application/vnd.openxmlformats-officedocument.presentationml.slideLayout+xml"/>
  <Override PartName="/ppt/theme/theme13.xml" ContentType="application/vnd.openxmlformats-officedocument.theme+xml"/>
  <Override PartName="/ppt/slideLayouts/slideLayout21.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9" r:id="rId8"/>
    <p:sldMasterId id="2147483671" r:id="rId9"/>
    <p:sldMasterId id="2147483673" r:id="rId10"/>
    <p:sldMasterId id="2147483675" r:id="rId11"/>
    <p:sldMasterId id="2147483677" r:id="rId12"/>
    <p:sldMasterId id="2147483679" r:id="rId13"/>
    <p:sldMasterId id="2147483681" r:id="rId14"/>
  </p:sldMasterIdLst>
  <p:notesMasterIdLst>
    <p:notesMasterId r:id="rId22"/>
  </p:notesMasterIdLst>
  <p:sldIdLst>
    <p:sldId id="256" r:id="rId15"/>
    <p:sldId id="257" r:id="rId16"/>
    <p:sldId id="258" r:id="rId17"/>
    <p:sldId id="261" r:id="rId18"/>
    <p:sldId id="259" r:id="rId19"/>
    <p:sldId id="260"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7.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u="none" strike="noStrike">
                <a:solidFill>
                  <a:srgbClr val="000000"/>
                </a:solidFill>
                <a:uFillTx/>
                <a:latin typeface="Arial"/>
              </a:rPr>
              <a:t>Click to move the slide</a:t>
            </a:r>
          </a:p>
        </p:txBody>
      </p:sp>
      <p:sp>
        <p:nvSpPr>
          <p:cNvPr id="7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u="none" strike="noStrike">
                <a:solidFill>
                  <a:srgbClr val="000000"/>
                </a:solidFill>
                <a:uFillTx/>
                <a:latin typeface="Arial"/>
              </a:rPr>
              <a:t>Click to edit the notes format</a:t>
            </a:r>
          </a:p>
        </p:txBody>
      </p:sp>
      <p:sp>
        <p:nvSpPr>
          <p:cNvPr id="7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u="none" strike="noStrike">
                <a:solidFill>
                  <a:srgbClr val="000000"/>
                </a:solidFill>
                <a:uFillTx/>
                <a:latin typeface="Times New Roman"/>
              </a:rPr>
              <a:t> </a:t>
            </a:r>
          </a:p>
        </p:txBody>
      </p:sp>
      <p:sp>
        <p:nvSpPr>
          <p:cNvPr id="72" name="PlaceHolder 4"/>
          <p:cNvSpPr>
            <a:spLocks noGrp="1"/>
          </p:cNvSpPr>
          <p:nvPr>
            <p:ph type="dt" idx="43"/>
          </p:nvPr>
        </p:nvSpPr>
        <p:spPr>
          <a:xfrm>
            <a:off x="4278960" y="0"/>
            <a:ext cx="3280680" cy="534240"/>
          </a:xfrm>
          <a:prstGeom prst="rect">
            <a:avLst/>
          </a:prstGeom>
          <a:noFill/>
          <a:ln w="0">
            <a:noFill/>
          </a:ln>
        </p:spPr>
        <p:txBody>
          <a:bodyPr lIns="0" tIns="0" rIns="0" bIns="0" anchor="t">
            <a:noAutofit/>
          </a:bodyPr>
          <a:lstStyle>
            <a:lvl1pPr indent="0" algn="r">
              <a:buNone/>
              <a:defRPr lang="en-US" sz="1400" b="0" u="none" strike="noStrike">
                <a:solidFill>
                  <a:srgbClr val="000000"/>
                </a:solidFill>
                <a:uFillTx/>
                <a:latin typeface="Times New Roman"/>
              </a:defRPr>
            </a:lvl1pPr>
          </a:lstStyle>
          <a:p>
            <a:pPr indent="0" algn="r">
              <a:buNone/>
            </a:pPr>
            <a:r>
              <a:rPr lang="en-US" sz="1400" b="0" u="none" strike="noStrike">
                <a:solidFill>
                  <a:srgbClr val="000000"/>
                </a:solidFill>
                <a:uFillTx/>
                <a:latin typeface="Times New Roman"/>
              </a:rPr>
              <a:t> </a:t>
            </a:r>
          </a:p>
        </p:txBody>
      </p:sp>
      <p:sp>
        <p:nvSpPr>
          <p:cNvPr id="73" name="PlaceHolder 5"/>
          <p:cNvSpPr>
            <a:spLocks noGrp="1"/>
          </p:cNvSpPr>
          <p:nvPr>
            <p:ph type="ftr" idx="44"/>
          </p:nvPr>
        </p:nvSpPr>
        <p:spPr>
          <a:xfrm>
            <a:off x="0" y="10157400"/>
            <a:ext cx="3280680" cy="534240"/>
          </a:xfrm>
          <a:prstGeom prst="rect">
            <a:avLst/>
          </a:prstGeom>
          <a:noFill/>
          <a:ln w="0">
            <a:noFill/>
          </a:ln>
        </p:spPr>
        <p:txBody>
          <a:bodyPr lIns="0" tIns="0" rIns="0" bIns="0" anchor="b">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
        <p:nvSpPr>
          <p:cNvPr id="74" name="PlaceHolder 6"/>
          <p:cNvSpPr>
            <a:spLocks noGrp="1"/>
          </p:cNvSpPr>
          <p:nvPr>
            <p:ph type="sldNum" idx="4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u="none" strike="noStrike">
                <a:solidFill>
                  <a:srgbClr val="000000"/>
                </a:solidFill>
                <a:uFillTx/>
                <a:latin typeface="Times New Roman"/>
              </a:defRPr>
            </a:lvl1pPr>
          </a:lstStyle>
          <a:p>
            <a:pPr indent="0" algn="r">
              <a:buNone/>
            </a:pPr>
            <a:fld id="{BF0FE9BB-B02D-4AD0-8D1D-DE7C1A4F9608}" type="slidenum">
              <a:rPr lang="en-US" sz="1400" b="0" u="none" strike="noStrike">
                <a:solidFill>
                  <a:srgbClr val="000000"/>
                </a:solidFill>
                <a:uFillTx/>
                <a:latin typeface="Times New Roman"/>
              </a:rPr>
              <a:t>‹#›</a:t>
            </a:fld>
            <a:endParaRPr lang="en-US" sz="1400" b="0" u="none" strike="noStrike">
              <a:solidFill>
                <a:srgbClr val="000000"/>
              </a:solidFill>
              <a:uFillTx/>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PlaceHolder 1"/>
          <p:cNvSpPr>
            <a:spLocks noGrp="1" noRot="1" noChangeAspect="1"/>
          </p:cNvSpPr>
          <p:nvPr>
            <p:ph type="sldImg"/>
          </p:nvPr>
        </p:nvSpPr>
        <p:spPr>
          <a:xfrm>
            <a:off x="381000" y="685800"/>
            <a:ext cx="6094413" cy="3429000"/>
          </a:xfrm>
          <a:prstGeom prst="rect">
            <a:avLst/>
          </a:prstGeom>
          <a:ln w="0">
            <a:noFill/>
          </a:ln>
        </p:spPr>
      </p:sp>
      <p:sp>
        <p:nvSpPr>
          <p:cNvPr id="118"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19" name="PlaceHolder 3"/>
          <p:cNvSpPr>
            <a:spLocks noGrp="1"/>
          </p:cNvSpPr>
          <p:nvPr>
            <p:ph type="sldNum" idx="58"/>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a:lnSpc>
                <a:spcPct val="100000"/>
              </a:lnSpc>
              <a:buNone/>
              <a:tabLst>
                <a:tab pos="0" algn="l"/>
              </a:tabLst>
              <a:defRPr lang="en-US" sz="1200" b="0" u="none" strike="noStrike">
                <a:solidFill>
                  <a:srgbClr val="000000"/>
                </a:solidFill>
                <a:uFillTx/>
                <a:latin typeface="Times New Roman"/>
              </a:defRPr>
            </a:lvl1pPr>
          </a:lstStyle>
          <a:p>
            <a:pPr indent="0" algn="r">
              <a:lnSpc>
                <a:spcPct val="100000"/>
              </a:lnSpc>
              <a:buNone/>
              <a:tabLst>
                <a:tab pos="0" algn="l"/>
              </a:tabLst>
            </a:pPr>
            <a:fld id="{DB8FDC68-93E1-42E7-A3F7-45432B9AD028}" type="slidenum">
              <a:rPr lang="en-US" sz="1200" b="0" u="none" strike="noStrike">
                <a:solidFill>
                  <a:srgbClr val="000000"/>
                </a:solidFill>
                <a:uFillTx/>
                <a:latin typeface="Times New Roman"/>
              </a:rPr>
              <a:t>2</a:t>
            </a:fld>
            <a:endParaRPr lang="en-US" sz="1200" b="0" u="none" strike="noStrike">
              <a:solidFill>
                <a:srgbClr val="000000"/>
              </a:solidFill>
              <a:uFillTx/>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noRot="1" noChangeAspect="1"/>
          </p:cNvSpPr>
          <p:nvPr>
            <p:ph type="sldImg"/>
          </p:nvPr>
        </p:nvSpPr>
        <p:spPr>
          <a:xfrm>
            <a:off x="381000" y="685800"/>
            <a:ext cx="6094413" cy="3429000"/>
          </a:xfrm>
          <a:prstGeom prst="rect">
            <a:avLst/>
          </a:prstGeom>
          <a:ln w="0">
            <a:noFill/>
          </a:ln>
        </p:spPr>
      </p:sp>
      <p:sp>
        <p:nvSpPr>
          <p:cNvPr id="121"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22" name="PlaceHolder 3"/>
          <p:cNvSpPr>
            <a:spLocks noGrp="1"/>
          </p:cNvSpPr>
          <p:nvPr>
            <p:ph type="sldNum" idx="59"/>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a:lnSpc>
                <a:spcPct val="100000"/>
              </a:lnSpc>
              <a:buNone/>
              <a:tabLst>
                <a:tab pos="0" algn="l"/>
              </a:tabLst>
              <a:defRPr lang="en-US" sz="1200" b="0" u="none" strike="noStrike">
                <a:solidFill>
                  <a:srgbClr val="000000"/>
                </a:solidFill>
                <a:uFillTx/>
                <a:latin typeface="Times New Roman"/>
              </a:defRPr>
            </a:lvl1pPr>
          </a:lstStyle>
          <a:p>
            <a:pPr indent="0" algn="r">
              <a:lnSpc>
                <a:spcPct val="100000"/>
              </a:lnSpc>
              <a:buNone/>
              <a:tabLst>
                <a:tab pos="0" algn="l"/>
              </a:tabLst>
            </a:pPr>
            <a:fld id="{E3B30B15-4019-4064-A813-46733A5995CF}" type="slidenum">
              <a:rPr lang="en-US" sz="1200" b="0" u="none" strike="noStrike">
                <a:solidFill>
                  <a:srgbClr val="000000"/>
                </a:solidFill>
                <a:uFillTx/>
                <a:latin typeface="Times New Roman"/>
              </a:rPr>
              <a:t>3</a:t>
            </a:fld>
            <a:endParaRPr lang="en-US" sz="1200" b="0" u="none" strike="noStrike">
              <a:solidFill>
                <a:srgbClr val="000000"/>
              </a:solidFill>
              <a:uFillTx/>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381000" y="685800"/>
            <a:ext cx="6094413" cy="3429000"/>
          </a:xfrm>
          <a:prstGeom prst="rect">
            <a:avLst/>
          </a:prstGeom>
          <a:ln w="0">
            <a:noFill/>
          </a:ln>
        </p:spPr>
      </p:sp>
      <p:sp>
        <p:nvSpPr>
          <p:cNvPr id="130"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31" name="PlaceHolder 3"/>
          <p:cNvSpPr>
            <a:spLocks noGrp="1"/>
          </p:cNvSpPr>
          <p:nvPr>
            <p:ph type="sldNum" idx="62"/>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defTabSz="457200">
              <a:lnSpc>
                <a:spcPct val="100000"/>
              </a:lnSpc>
              <a:buNone/>
              <a:tabLst>
                <a:tab pos="0" algn="l"/>
              </a:tabLst>
              <a:defRPr lang="en-US" sz="1200" b="0" u="none" strike="noStrike">
                <a:solidFill>
                  <a:srgbClr val="000000"/>
                </a:solidFill>
                <a:uFillTx/>
                <a:latin typeface="Calibri"/>
                <a:ea typeface="ＭＳ Ｐゴシック"/>
              </a:defRPr>
            </a:lvl1pPr>
          </a:lstStyle>
          <a:p>
            <a:pPr indent="0" algn="r" defTabSz="457200">
              <a:lnSpc>
                <a:spcPct val="100000"/>
              </a:lnSpc>
              <a:buNone/>
              <a:tabLst>
                <a:tab pos="0" algn="l"/>
              </a:tabLst>
            </a:pPr>
            <a:fld id="{B1942133-31FE-4A74-B0ED-3E3072D1D861}" type="slidenum">
              <a:rPr lang="en-US" sz="1200" b="0" u="none" strike="noStrike">
                <a:solidFill>
                  <a:srgbClr val="000000"/>
                </a:solidFill>
                <a:uFillTx/>
                <a:latin typeface="Calibri"/>
                <a:ea typeface="ＭＳ Ｐゴシック"/>
              </a:rPr>
              <a:t>4</a:t>
            </a:fld>
            <a:endParaRPr lang="en-US" sz="1200" b="0" u="none" strike="noStrike">
              <a:solidFill>
                <a:srgbClr val="000000"/>
              </a:solidFill>
              <a:uFillTx/>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PlaceHolder 1"/>
          <p:cNvSpPr>
            <a:spLocks noGrp="1" noRot="1" noChangeAspect="1"/>
          </p:cNvSpPr>
          <p:nvPr>
            <p:ph type="sldImg"/>
          </p:nvPr>
        </p:nvSpPr>
        <p:spPr>
          <a:xfrm>
            <a:off x="381000" y="685800"/>
            <a:ext cx="6094413" cy="3429000"/>
          </a:xfrm>
          <a:prstGeom prst="rect">
            <a:avLst/>
          </a:prstGeom>
          <a:ln w="0">
            <a:noFill/>
          </a:ln>
        </p:spPr>
      </p:sp>
      <p:sp>
        <p:nvSpPr>
          <p:cNvPr id="124"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25" name="PlaceHolder 3"/>
          <p:cNvSpPr>
            <a:spLocks noGrp="1"/>
          </p:cNvSpPr>
          <p:nvPr>
            <p:ph type="sldNum" idx="60"/>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defTabSz="457200">
              <a:lnSpc>
                <a:spcPct val="100000"/>
              </a:lnSpc>
              <a:buNone/>
              <a:tabLst>
                <a:tab pos="0" algn="l"/>
              </a:tabLst>
              <a:defRPr lang="en-US" sz="1200" b="0" u="none" strike="noStrike">
                <a:solidFill>
                  <a:srgbClr val="000000"/>
                </a:solidFill>
                <a:uFillTx/>
                <a:latin typeface="Calibri"/>
                <a:ea typeface="ＭＳ Ｐゴシック"/>
              </a:defRPr>
            </a:lvl1pPr>
          </a:lstStyle>
          <a:p>
            <a:pPr indent="0" algn="r" defTabSz="457200">
              <a:lnSpc>
                <a:spcPct val="100000"/>
              </a:lnSpc>
              <a:buNone/>
              <a:tabLst>
                <a:tab pos="0" algn="l"/>
              </a:tabLst>
            </a:pPr>
            <a:fld id="{3AFFE562-32A5-44F7-8EC3-E25BDF8C05B6}" type="slidenum">
              <a:rPr lang="en-US" sz="1200" b="0" u="none" strike="noStrike">
                <a:solidFill>
                  <a:srgbClr val="000000"/>
                </a:solidFill>
                <a:uFillTx/>
                <a:latin typeface="Calibri"/>
                <a:ea typeface="ＭＳ Ｐゴシック"/>
              </a:rPr>
              <a:t>5</a:t>
            </a:fld>
            <a:endParaRPr lang="en-US" sz="1200" b="0" u="none" strike="noStrike">
              <a:solidFill>
                <a:srgbClr val="000000"/>
              </a:solidFill>
              <a:uFillTx/>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PlaceHolder 1"/>
          <p:cNvSpPr>
            <a:spLocks noGrp="1" noRot="1" noChangeAspect="1"/>
          </p:cNvSpPr>
          <p:nvPr>
            <p:ph type="sldImg"/>
          </p:nvPr>
        </p:nvSpPr>
        <p:spPr>
          <a:xfrm>
            <a:off x="381000" y="685800"/>
            <a:ext cx="6094413" cy="3429000"/>
          </a:xfrm>
          <a:prstGeom prst="rect">
            <a:avLst/>
          </a:prstGeom>
          <a:ln w="0">
            <a:noFill/>
          </a:ln>
        </p:spPr>
      </p:sp>
      <p:sp>
        <p:nvSpPr>
          <p:cNvPr id="127"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28" name="PlaceHolder 3"/>
          <p:cNvSpPr>
            <a:spLocks noGrp="1"/>
          </p:cNvSpPr>
          <p:nvPr>
            <p:ph type="sldNum" idx="61"/>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defTabSz="457200">
              <a:lnSpc>
                <a:spcPct val="100000"/>
              </a:lnSpc>
              <a:buNone/>
              <a:tabLst>
                <a:tab pos="0" algn="l"/>
              </a:tabLst>
              <a:defRPr lang="en-US" sz="1200" b="0" u="none" strike="noStrike">
                <a:solidFill>
                  <a:srgbClr val="000000"/>
                </a:solidFill>
                <a:uFillTx/>
                <a:latin typeface="Calibri"/>
                <a:ea typeface="ＭＳ Ｐゴシック"/>
              </a:defRPr>
            </a:lvl1pPr>
          </a:lstStyle>
          <a:p>
            <a:pPr indent="0" algn="r" defTabSz="457200">
              <a:lnSpc>
                <a:spcPct val="100000"/>
              </a:lnSpc>
              <a:buNone/>
              <a:tabLst>
                <a:tab pos="0" algn="l"/>
              </a:tabLst>
            </a:pPr>
            <a:fld id="{4A2E96F1-1605-40DA-AB26-F39E4ABA9B6B}" type="slidenum">
              <a:rPr lang="en-US" sz="1200" b="0" u="none" strike="noStrike">
                <a:solidFill>
                  <a:srgbClr val="000000"/>
                </a:solidFill>
                <a:uFillTx/>
                <a:latin typeface="Calibri"/>
                <a:ea typeface="ＭＳ Ｐゴシック"/>
              </a:rPr>
              <a:t>6</a:t>
            </a:fld>
            <a:endParaRPr lang="en-US" sz="1200" b="0" u="none" strike="noStrike">
              <a:solidFill>
                <a:srgbClr val="000000"/>
              </a:solidFill>
              <a:uFillTx/>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PlaceHolder 1"/>
          <p:cNvSpPr>
            <a:spLocks noGrp="1" noRot="1" noChangeAspect="1"/>
          </p:cNvSpPr>
          <p:nvPr>
            <p:ph type="sldImg"/>
          </p:nvPr>
        </p:nvSpPr>
        <p:spPr>
          <a:xfrm>
            <a:off x="381000" y="685800"/>
            <a:ext cx="6094413" cy="3429000"/>
          </a:xfrm>
          <a:prstGeom prst="rect">
            <a:avLst/>
          </a:prstGeom>
          <a:ln w="0">
            <a:noFill/>
          </a:ln>
        </p:spPr>
      </p:sp>
      <p:sp>
        <p:nvSpPr>
          <p:cNvPr id="133" name="PlaceHolder 2"/>
          <p:cNvSpPr>
            <a:spLocks noGrp="1"/>
          </p:cNvSpPr>
          <p:nvPr>
            <p:ph type="body"/>
          </p:nvPr>
        </p:nvSpPr>
        <p:spPr>
          <a:xfrm>
            <a:off x="685800" y="4343400"/>
            <a:ext cx="5485680" cy="4114080"/>
          </a:xfrm>
          <a:prstGeom prst="rect">
            <a:avLst/>
          </a:prstGeom>
          <a:noFill/>
          <a:ln w="0">
            <a:noFill/>
          </a:ln>
        </p:spPr>
        <p:txBody>
          <a:bodyPr lIns="91440" tIns="45720" rIns="91440" bIns="45720" numCol="1" spcCol="0" anchor="t">
            <a:noAutofit/>
          </a:bodyPr>
          <a:lstStyle/>
          <a:p>
            <a:pPr marL="216000" indent="-216000">
              <a:buNone/>
            </a:pPr>
            <a:endParaRPr lang="en-US" sz="1800" b="0" u="none" strike="noStrike">
              <a:solidFill>
                <a:srgbClr val="000000"/>
              </a:solidFill>
              <a:uFillTx/>
              <a:latin typeface="Arial"/>
            </a:endParaRPr>
          </a:p>
        </p:txBody>
      </p:sp>
      <p:sp>
        <p:nvSpPr>
          <p:cNvPr id="134" name="PlaceHolder 3"/>
          <p:cNvSpPr>
            <a:spLocks noGrp="1"/>
          </p:cNvSpPr>
          <p:nvPr>
            <p:ph type="sldNum" idx="63"/>
          </p:nvPr>
        </p:nvSpPr>
        <p:spPr>
          <a:xfrm>
            <a:off x="3884760" y="8685360"/>
            <a:ext cx="2971080" cy="456480"/>
          </a:xfrm>
          <a:prstGeom prst="rect">
            <a:avLst/>
          </a:prstGeom>
          <a:noFill/>
          <a:ln w="0">
            <a:noFill/>
          </a:ln>
        </p:spPr>
        <p:txBody>
          <a:bodyPr lIns="91440" tIns="45720" rIns="91440" bIns="45720" numCol="1" spcCol="0" anchor="b">
            <a:noAutofit/>
          </a:bodyPr>
          <a:lstStyle>
            <a:lvl1pPr indent="0" algn="r" defTabSz="457200">
              <a:lnSpc>
                <a:spcPct val="100000"/>
              </a:lnSpc>
              <a:buNone/>
              <a:tabLst>
                <a:tab pos="0" algn="l"/>
              </a:tabLst>
              <a:defRPr lang="en-US" sz="1200" b="0" u="none" strike="noStrike">
                <a:solidFill>
                  <a:srgbClr val="000000"/>
                </a:solidFill>
                <a:uFillTx/>
                <a:latin typeface="Calibri"/>
                <a:ea typeface="ＭＳ Ｐゴシック"/>
              </a:defRPr>
            </a:lvl1pPr>
          </a:lstStyle>
          <a:p>
            <a:pPr indent="0" algn="r" defTabSz="457200">
              <a:lnSpc>
                <a:spcPct val="100000"/>
              </a:lnSpc>
              <a:buNone/>
              <a:tabLst>
                <a:tab pos="0" algn="l"/>
              </a:tabLst>
            </a:pPr>
            <a:fld id="{2F3C7F9E-1045-4F9E-9A0B-705B3328AF5C}" type="slidenum">
              <a:rPr lang="en-US" sz="1200" b="0" u="none" strike="noStrike">
                <a:solidFill>
                  <a:srgbClr val="000000"/>
                </a:solidFill>
                <a:uFillTx/>
                <a:latin typeface="Calibri"/>
                <a:ea typeface="ＭＳ Ｐゴシック"/>
              </a:rPr>
              <a:t>7</a:t>
            </a:fld>
            <a:endParaRPr lang="en-US"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6" name="PlaceHolder 2"/>
          <p:cNvSpPr>
            <a:spLocks noGrp="1"/>
          </p:cNvSpPr>
          <p:nvPr>
            <p:ph type="subTitle"/>
          </p:nvPr>
        </p:nvSpPr>
        <p:spPr>
          <a:xfrm>
            <a:off x="609480" y="1095480"/>
            <a:ext cx="10972080" cy="502992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EBFB01DC-C93B-4E46-B1C6-85A75B3EF3FC}"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Default 2">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5" name="PlaceHolder 2"/>
          <p:cNvSpPr>
            <a:spLocks noGrp="1"/>
          </p:cNvSpPr>
          <p:nvPr>
            <p:ph/>
          </p:nvPr>
        </p:nvSpPr>
        <p:spPr>
          <a:xfrm>
            <a:off x="609480" y="1095480"/>
            <a:ext cx="109720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CD0D0663-4479-42F2-82F6-EB5B9CDB952C}"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efault 2">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55E1A419-F66F-4894-A2C9-FC54FE451BB0}"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Default 2">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3A25AC9C-836D-4887-A980-6AB9ED7AE262}"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efault 2">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7" name="PlaceHolder 2"/>
          <p:cNvSpPr>
            <a:spLocks noGrp="1"/>
          </p:cNvSpPr>
          <p:nvPr>
            <p:ph type="subTitle"/>
          </p:nvPr>
        </p:nvSpPr>
        <p:spPr>
          <a:xfrm>
            <a:off x="609480" y="1095480"/>
            <a:ext cx="10972080" cy="502992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242DE3C6-D13D-4322-A133-557D85B2E1C5}"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Default 2">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9" name="PlaceHolder 2"/>
          <p:cNvSpPr>
            <a:spLocks noGrp="1"/>
          </p:cNvSpPr>
          <p:nvPr>
            <p:ph/>
          </p:nvPr>
        </p:nvSpPr>
        <p:spPr>
          <a:xfrm>
            <a:off x="609480" y="1095480"/>
            <a:ext cx="109720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46A5EC11-E8C7-42E0-AFEE-2F829BDF2270}"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BED9359A-523E-44B2-A69C-C11A2C9D7CEC}"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50" name="PlaceHolder 2"/>
          <p:cNvSpPr>
            <a:spLocks noGrp="1"/>
          </p:cNvSpPr>
          <p:nvPr>
            <p:ph/>
          </p:nvPr>
        </p:nvSpPr>
        <p:spPr>
          <a:xfrm>
            <a:off x="609480" y="1095480"/>
            <a:ext cx="53542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51" name="PlaceHolder 3"/>
          <p:cNvSpPr>
            <a:spLocks noGrp="1"/>
          </p:cNvSpPr>
          <p:nvPr>
            <p:ph/>
          </p:nvPr>
        </p:nvSpPr>
        <p:spPr>
          <a:xfrm>
            <a:off x="6231960" y="1095480"/>
            <a:ext cx="53542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5" name="PlaceHolder 4"/>
          <p:cNvSpPr>
            <a:spLocks noGrp="1"/>
          </p:cNvSpPr>
          <p:nvPr>
            <p:ph type="ftr" idx="25"/>
          </p:nvPr>
        </p:nvSpPr>
        <p:spPr/>
        <p:txBody>
          <a:bodyPr/>
          <a:lstStyle/>
          <a:p>
            <a:r>
              <a:t>Footer</a:t>
            </a:r>
          </a:p>
        </p:txBody>
      </p:sp>
      <p:sp>
        <p:nvSpPr>
          <p:cNvPr id="6" name="PlaceHolder 5"/>
          <p:cNvSpPr>
            <a:spLocks noGrp="1"/>
          </p:cNvSpPr>
          <p:nvPr>
            <p:ph type="sldNum" idx="26"/>
          </p:nvPr>
        </p:nvSpPr>
        <p:spPr/>
        <p:txBody>
          <a:bodyPr/>
          <a:lstStyle/>
          <a:p>
            <a:fld id="{72E685AD-CA64-402B-8A9B-884E10DFE50F}" type="slidenum">
              <a:t>‹#›</a:t>
            </a:fld>
            <a:endParaRPr/>
          </a:p>
        </p:txBody>
      </p:sp>
      <p:sp>
        <p:nvSpPr>
          <p:cNvPr id="7" name="PlaceHolder 6"/>
          <p:cNvSpPr>
            <a:spLocks noGrp="1"/>
          </p:cNvSpPr>
          <p:nvPr>
            <p:ph type="dt" idx="27"/>
          </p:nvPr>
        </p:nvSpPr>
        <p:spPr/>
        <p:txBody>
          <a:body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lstStyle/>
          <a:p>
            <a:r>
              <a:t>Footer</a:t>
            </a:r>
          </a:p>
        </p:txBody>
      </p:sp>
      <p:sp>
        <p:nvSpPr>
          <p:cNvPr id="3" name="PlaceHolder 2"/>
          <p:cNvSpPr>
            <a:spLocks noGrp="1"/>
          </p:cNvSpPr>
          <p:nvPr>
            <p:ph type="sldNum" idx="29"/>
          </p:nvPr>
        </p:nvSpPr>
        <p:spPr/>
        <p:txBody>
          <a:bodyPr/>
          <a:lstStyle/>
          <a:p>
            <a:fld id="{CF8F0BA4-4515-4775-8FDD-9200E000EE1D}" type="slidenum">
              <a:t>‹#›</a:t>
            </a:fld>
            <a:endParaRPr/>
          </a:p>
        </p:txBody>
      </p:sp>
      <p:sp>
        <p:nvSpPr>
          <p:cNvPr id="4" name="PlaceHolder 3"/>
          <p:cNvSpPr>
            <a:spLocks noGrp="1"/>
          </p:cNvSpPr>
          <p:nvPr>
            <p:ph type="dt" idx="30"/>
          </p:nvPr>
        </p:nvSpPr>
        <p:spPr/>
        <p:txBody>
          <a:body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 name="PlaceHolder 2"/>
          <p:cNvSpPr>
            <a:spLocks noGrp="1"/>
          </p:cNvSpPr>
          <p:nvPr>
            <p:ph type="ftr" idx="31"/>
          </p:nvPr>
        </p:nvSpPr>
        <p:spPr/>
        <p:txBody>
          <a:bodyPr/>
          <a:lstStyle/>
          <a:p>
            <a:r>
              <a:t>Footer</a:t>
            </a:r>
          </a:p>
        </p:txBody>
      </p:sp>
      <p:sp>
        <p:nvSpPr>
          <p:cNvPr id="4" name="PlaceHolder 3"/>
          <p:cNvSpPr>
            <a:spLocks noGrp="1"/>
          </p:cNvSpPr>
          <p:nvPr>
            <p:ph type="sldNum" idx="32"/>
          </p:nvPr>
        </p:nvSpPr>
        <p:spPr/>
        <p:txBody>
          <a:bodyPr/>
          <a:lstStyle/>
          <a:p>
            <a:fld id="{3C89C639-AD7F-4F86-BE67-C3B654F65424}" type="slidenum">
              <a:t>‹#›</a:t>
            </a:fld>
            <a:endParaRPr/>
          </a:p>
        </p:txBody>
      </p:sp>
      <p:sp>
        <p:nvSpPr>
          <p:cNvPr id="5" name="PlaceHolder 4"/>
          <p:cNvSpPr>
            <a:spLocks noGrp="1"/>
          </p:cNvSpPr>
          <p:nvPr>
            <p:ph type="dt" idx="33"/>
          </p:nvPr>
        </p:nvSpPr>
        <p:spPr/>
        <p:txBody>
          <a:body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ftr" idx="34"/>
          </p:nvPr>
        </p:nvSpPr>
        <p:spPr/>
        <p:txBody>
          <a:bodyPr/>
          <a:lstStyle/>
          <a:p>
            <a:r>
              <a:t>Footer</a:t>
            </a:r>
          </a:p>
        </p:txBody>
      </p:sp>
      <p:sp>
        <p:nvSpPr>
          <p:cNvPr id="3" name="PlaceHolder 2"/>
          <p:cNvSpPr>
            <a:spLocks noGrp="1"/>
          </p:cNvSpPr>
          <p:nvPr>
            <p:ph type="sldNum" idx="35"/>
          </p:nvPr>
        </p:nvSpPr>
        <p:spPr/>
        <p:txBody>
          <a:bodyPr/>
          <a:lstStyle/>
          <a:p>
            <a:fld id="{42080C0F-6F6B-4B04-8B11-05DF047EAB88}" type="slidenum">
              <a:t>‹#›</a:t>
            </a:fld>
            <a:endParaRPr/>
          </a:p>
        </p:txBody>
      </p:sp>
      <p:sp>
        <p:nvSpPr>
          <p:cNvPr id="4" name="PlaceHolder 3"/>
          <p:cNvSpPr>
            <a:spLocks noGrp="1"/>
          </p:cNvSpPr>
          <p:nvPr>
            <p:ph type="dt" idx="36"/>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374CC60F-E7D0-4C6F-B01E-E0A2C892B4B2}" type="slidenum">
              <a:t>‹#›</a:t>
            </a:fld>
            <a:endParaRPr/>
          </a:p>
        </p:txBody>
      </p:sp>
      <p:sp>
        <p:nvSpPr>
          <p:cNvPr id="4" name="PlaceHolder 3"/>
          <p:cNvSpPr>
            <a:spLocks noGrp="1"/>
          </p:cNvSpPr>
          <p:nvPr>
            <p:ph type="dt" idx="6"/>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lstStyle/>
          <a:p>
            <a:r>
              <a:t>Footer</a:t>
            </a:r>
          </a:p>
        </p:txBody>
      </p:sp>
      <p:sp>
        <p:nvSpPr>
          <p:cNvPr id="3" name="PlaceHolder 2"/>
          <p:cNvSpPr>
            <a:spLocks noGrp="1"/>
          </p:cNvSpPr>
          <p:nvPr>
            <p:ph type="sldNum" idx="38"/>
          </p:nvPr>
        </p:nvSpPr>
        <p:spPr/>
        <p:txBody>
          <a:bodyPr/>
          <a:lstStyle/>
          <a:p>
            <a:fld id="{EB23B931-313D-49A1-B64F-5B234CE960DC}" type="slidenum">
              <a:t>‹#›</a:t>
            </a:fld>
            <a:endParaRPr/>
          </a:p>
        </p:txBody>
      </p:sp>
      <p:sp>
        <p:nvSpPr>
          <p:cNvPr id="4" name="PlaceHolder 3"/>
          <p:cNvSpPr>
            <a:spLocks noGrp="1"/>
          </p:cNvSpPr>
          <p:nvPr>
            <p:ph type="dt" idx="39"/>
          </p:nvPr>
        </p:nvSpPr>
        <p:spPr/>
        <p:txBody>
          <a:body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0"/>
          </p:nvPr>
        </p:nvSpPr>
        <p:spPr/>
        <p:txBody>
          <a:bodyPr/>
          <a:lstStyle/>
          <a:p>
            <a:r>
              <a:t>Footer</a:t>
            </a:r>
          </a:p>
        </p:txBody>
      </p:sp>
      <p:sp>
        <p:nvSpPr>
          <p:cNvPr id="3" name="PlaceHolder 2"/>
          <p:cNvSpPr>
            <a:spLocks noGrp="1"/>
          </p:cNvSpPr>
          <p:nvPr>
            <p:ph type="sldNum" idx="41"/>
          </p:nvPr>
        </p:nvSpPr>
        <p:spPr/>
        <p:txBody>
          <a:bodyPr/>
          <a:lstStyle/>
          <a:p>
            <a:fld id="{58538BE4-1FAD-4728-81AC-BBB8BF5218FD}" type="slidenum">
              <a:t>‹#›</a:t>
            </a:fld>
            <a:endParaRPr/>
          </a:p>
        </p:txBody>
      </p:sp>
      <p:sp>
        <p:nvSpPr>
          <p:cNvPr id="4" name="PlaceHolder 3"/>
          <p:cNvSpPr>
            <a:spLocks noGrp="1"/>
          </p:cNvSpPr>
          <p:nvPr>
            <p:ph type="dt" idx="42"/>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lstStyle/>
          <a:p>
            <a:r>
              <a:t>Footer</a:t>
            </a:r>
          </a:p>
        </p:txBody>
      </p:sp>
      <p:sp>
        <p:nvSpPr>
          <p:cNvPr id="3" name="PlaceHolder 2"/>
          <p:cNvSpPr>
            <a:spLocks noGrp="1"/>
          </p:cNvSpPr>
          <p:nvPr>
            <p:ph type="sldNum" idx="8"/>
          </p:nvPr>
        </p:nvSpPr>
        <p:spPr/>
        <p:txBody>
          <a:bodyPr/>
          <a:lstStyle/>
          <a:p>
            <a:fld id="{92708B5A-9C53-49D9-BC5C-0551FA56F0C3}" type="slidenum">
              <a:t>‹#›</a:t>
            </a:fld>
            <a:endParaRPr/>
          </a:p>
        </p:txBody>
      </p:sp>
      <p:sp>
        <p:nvSpPr>
          <p:cNvPr id="4" name="PlaceHolder 3"/>
          <p:cNvSpPr>
            <a:spLocks noGrp="1"/>
          </p:cNvSpPr>
          <p:nvPr>
            <p:ph type="dt" idx="9"/>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18671810-87BB-47EC-98D7-AD6A2E4F3EA4}"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x" preserve="1">
  <p:cSld name="Default">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FC65B5F5-B40D-45ED-AAEE-B9F05FD61A3F}"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Default 1">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24" name="PlaceHolder 2"/>
          <p:cNvSpPr>
            <a:spLocks noGrp="1"/>
          </p:cNvSpPr>
          <p:nvPr>
            <p:ph type="subTitle"/>
          </p:nvPr>
        </p:nvSpPr>
        <p:spPr>
          <a:xfrm>
            <a:off x="609480" y="1095480"/>
            <a:ext cx="10972080" cy="502992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7AD1361A-1B19-40AF-B336-9AA042D1AEB4}"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Default 2">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F4277D2F-409E-432A-951F-81B016358AB4}"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Default 2">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47520"/>
            <a:ext cx="10972080" cy="114228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32" name="PlaceHolder 2"/>
          <p:cNvSpPr>
            <a:spLocks noGrp="1"/>
          </p:cNvSpPr>
          <p:nvPr>
            <p:ph/>
          </p:nvPr>
        </p:nvSpPr>
        <p:spPr>
          <a:xfrm>
            <a:off x="609480" y="1095480"/>
            <a:ext cx="53542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33" name="PlaceHolder 3"/>
          <p:cNvSpPr>
            <a:spLocks noGrp="1"/>
          </p:cNvSpPr>
          <p:nvPr>
            <p:ph/>
          </p:nvPr>
        </p:nvSpPr>
        <p:spPr>
          <a:xfrm>
            <a:off x="6231960" y="1095480"/>
            <a:ext cx="5354280" cy="502992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376ECC07-FE7E-4675-A552-F79D59A1E6A8}"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Default 2">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40335F47-CD3B-4DE2-96B3-47E6462362C0}"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7.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8.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9.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20.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2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5.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47520"/>
            <a:ext cx="10972080" cy="1142280"/>
          </a:xfrm>
          <a:prstGeom prst="rect">
            <a:avLst/>
          </a:prstGeom>
          <a:noFill/>
          <a:ln w="0">
            <a:noFill/>
          </a:ln>
        </p:spPr>
        <p:txBody>
          <a:bodyPr lIns="0" tIns="0" rIns="0" bIns="0" numCol="1" spcCol="0" anchor="ctr">
            <a:noAutofit/>
          </a:bodyPr>
          <a:lstStyle/>
          <a:p>
            <a:pPr indent="0">
              <a:buNone/>
            </a:pPr>
            <a:r>
              <a:rPr lang="en-US" sz="1800" b="0" u="none" strike="noStrike">
                <a:solidFill>
                  <a:srgbClr val="000000"/>
                </a:solidFill>
                <a:uFillTx/>
                <a:latin typeface="Arial"/>
              </a:rPr>
              <a:t>Click to edit the title text format</a:t>
            </a:r>
          </a:p>
        </p:txBody>
      </p:sp>
      <p:sp>
        <p:nvSpPr>
          <p:cNvPr id="6" name="PlaceHolder 2"/>
          <p:cNvSpPr>
            <a:spLocks noGrp="1"/>
          </p:cNvSpPr>
          <p:nvPr>
            <p:ph type="ftr" idx="1"/>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&lt;footer&gt;</a:t>
            </a:r>
            <a:endParaRPr lang="en-US" sz="1200" b="0" u="none" strike="noStrike">
              <a:solidFill>
                <a:srgbClr val="000000"/>
              </a:solidFill>
              <a:uFillTx/>
              <a:latin typeface="Times New Roman"/>
            </a:endParaRPr>
          </a:p>
        </p:txBody>
      </p:sp>
      <p:sp>
        <p:nvSpPr>
          <p:cNvPr id="2" name="PlaceHolder 3"/>
          <p:cNvSpPr>
            <a:spLocks noGrp="1"/>
          </p:cNvSpPr>
          <p:nvPr>
            <p:ph type="sldNum" idx="2"/>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AC8A0803-6424-4BDB-9B90-5568FCF2C353}"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3" name="PlaceHolder 4"/>
          <p:cNvSpPr>
            <a:spLocks noGrp="1"/>
          </p:cNvSpPr>
          <p:nvPr>
            <p:ph type="dt" idx="3"/>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2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2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20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 name="PlaceHolder 1"/>
          <p:cNvSpPr>
            <a:spLocks noGrp="1"/>
          </p:cNvSpPr>
          <p:nvPr>
            <p:ph type="ftr" idx="28"/>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&lt;footer&gt;</a:t>
            </a:r>
            <a:endParaRPr lang="en-US" sz="1200" b="0" u="none" strike="noStrike">
              <a:solidFill>
                <a:srgbClr val="000000"/>
              </a:solidFill>
              <a:uFillTx/>
              <a:latin typeface="Times New Roman"/>
            </a:endParaRPr>
          </a:p>
        </p:txBody>
      </p:sp>
      <p:sp>
        <p:nvSpPr>
          <p:cNvPr id="53" name="PlaceHolder 2"/>
          <p:cNvSpPr>
            <a:spLocks noGrp="1"/>
          </p:cNvSpPr>
          <p:nvPr>
            <p:ph type="sldNum" idx="29"/>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6E0FAB61-BEDD-4721-885E-0F01A78CD2E4}"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54" name="PlaceHolder 3"/>
          <p:cNvSpPr>
            <a:spLocks noGrp="1"/>
          </p:cNvSpPr>
          <p:nvPr>
            <p:ph type="dt" idx="30"/>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47520"/>
            <a:ext cx="10972080" cy="1142280"/>
          </a:xfrm>
          <a:prstGeom prst="rect">
            <a:avLst/>
          </a:prstGeom>
          <a:noFill/>
          <a:ln w="0">
            <a:noFill/>
          </a:ln>
        </p:spPr>
        <p:txBody>
          <a:bodyPr lIns="0" tIns="0" rIns="0" bIns="0" numCol="1" spcCol="0" anchor="ctr">
            <a:noAutofit/>
          </a:bodyPr>
          <a:lstStyle/>
          <a:p>
            <a:pPr indent="0">
              <a:buNone/>
            </a:pPr>
            <a:r>
              <a:rPr lang="en-US" sz="1800" b="0" u="none" strike="noStrike">
                <a:solidFill>
                  <a:srgbClr val="000000"/>
                </a:solidFill>
                <a:uFillTx/>
                <a:latin typeface="Arial"/>
              </a:rPr>
              <a:t>Click to edit the title text format</a:t>
            </a:r>
          </a:p>
        </p:txBody>
      </p:sp>
      <p:sp>
        <p:nvSpPr>
          <p:cNvPr id="56" name="PlaceHolder 2"/>
          <p:cNvSpPr>
            <a:spLocks noGrp="1"/>
          </p:cNvSpPr>
          <p:nvPr>
            <p:ph type="ftr" idx="31"/>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57" name="PlaceHolder 3"/>
          <p:cNvSpPr>
            <a:spLocks noGrp="1"/>
          </p:cNvSpPr>
          <p:nvPr>
            <p:ph type="sldNum" idx="32"/>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3669BADC-BC0A-4502-BD5A-7528AC4877A3}"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58" name="PlaceHolder 4"/>
          <p:cNvSpPr>
            <a:spLocks noGrp="1"/>
          </p:cNvSpPr>
          <p:nvPr>
            <p:ph type="dt" idx="33"/>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 name="PlaceHolder 1"/>
          <p:cNvSpPr>
            <a:spLocks noGrp="1"/>
          </p:cNvSpPr>
          <p:nvPr>
            <p:ph type="ftr" idx="34"/>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61" name="PlaceHolder 2"/>
          <p:cNvSpPr>
            <a:spLocks noGrp="1"/>
          </p:cNvSpPr>
          <p:nvPr>
            <p:ph type="sldNum" idx="35"/>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0BFEC2F1-7AA9-44C3-855A-37826F1CBB93}"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62" name="PlaceHolder 3"/>
          <p:cNvSpPr>
            <a:spLocks noGrp="1"/>
          </p:cNvSpPr>
          <p:nvPr>
            <p:ph type="dt" idx="36"/>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PlaceHolder 1"/>
          <p:cNvSpPr>
            <a:spLocks noGrp="1"/>
          </p:cNvSpPr>
          <p:nvPr>
            <p:ph type="ftr" idx="37"/>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64" name="PlaceHolder 2"/>
          <p:cNvSpPr>
            <a:spLocks noGrp="1"/>
          </p:cNvSpPr>
          <p:nvPr>
            <p:ph type="sldNum" idx="38"/>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4637D4B8-4915-4394-B06D-FFED18201EC1}"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65" name="PlaceHolder 3"/>
          <p:cNvSpPr>
            <a:spLocks noGrp="1"/>
          </p:cNvSpPr>
          <p:nvPr>
            <p:ph type="dt" idx="39"/>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 name="PlaceHolder 1"/>
          <p:cNvSpPr>
            <a:spLocks noGrp="1"/>
          </p:cNvSpPr>
          <p:nvPr>
            <p:ph type="ftr" idx="40"/>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67" name="PlaceHolder 2"/>
          <p:cNvSpPr>
            <a:spLocks noGrp="1"/>
          </p:cNvSpPr>
          <p:nvPr>
            <p:ph type="sldNum" idx="41"/>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D72040BA-25D8-4118-81B6-C311D40000C1}"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68" name="PlaceHolder 3"/>
          <p:cNvSpPr>
            <a:spLocks noGrp="1"/>
          </p:cNvSpPr>
          <p:nvPr>
            <p:ph type="dt" idx="42"/>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8" name="PlaceHolder 2"/>
          <p:cNvSpPr>
            <a:spLocks noGrp="1"/>
          </p:cNvSpPr>
          <p:nvPr>
            <p:ph type="sldNum" idx="5"/>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B72B629F-B259-430A-8151-CD0437D69609}"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9" name="PlaceHolder 3"/>
          <p:cNvSpPr>
            <a:spLocks noGrp="1"/>
          </p:cNvSpPr>
          <p:nvPr>
            <p:ph type="dt" idx="6"/>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11" name="PlaceHolder 2"/>
          <p:cNvSpPr>
            <a:spLocks noGrp="1"/>
          </p:cNvSpPr>
          <p:nvPr>
            <p:ph type="sldNum" idx="8"/>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3DD29BCD-942B-43ED-B199-B810654EFC64}"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12" name="PlaceHolder 3"/>
          <p:cNvSpPr>
            <a:spLocks noGrp="1"/>
          </p:cNvSpPr>
          <p:nvPr>
            <p:ph type="dt" idx="9"/>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PlaceHolder 1"/>
          <p:cNvSpPr>
            <a:spLocks noGrp="1"/>
          </p:cNvSpPr>
          <p:nvPr>
            <p:ph type="ftr" idx="10"/>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14" name="PlaceHolder 2"/>
          <p:cNvSpPr>
            <a:spLocks noGrp="1"/>
          </p:cNvSpPr>
          <p:nvPr>
            <p:ph type="sldNum" idx="11"/>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18777D50-4290-4758-A403-9BB8AC744645}"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15" name="PlaceHolder 3"/>
          <p:cNvSpPr>
            <a:spLocks noGrp="1"/>
          </p:cNvSpPr>
          <p:nvPr>
            <p:ph type="dt" idx="12"/>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PlaceHolder 1"/>
          <p:cNvSpPr>
            <a:spLocks noGrp="1"/>
          </p:cNvSpPr>
          <p:nvPr>
            <p:ph type="ftr" idx="13"/>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17" name="PlaceHolder 2"/>
          <p:cNvSpPr>
            <a:spLocks noGrp="1"/>
          </p:cNvSpPr>
          <p:nvPr>
            <p:ph type="sldNum" idx="14"/>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E50FCF18-581D-4E32-9F4D-2C3919894C8A}"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18" name="PlaceHolder 3"/>
          <p:cNvSpPr>
            <a:spLocks noGrp="1"/>
          </p:cNvSpPr>
          <p:nvPr>
            <p:ph type="dt" idx="15"/>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47520"/>
            <a:ext cx="10972080" cy="1142280"/>
          </a:xfrm>
          <a:prstGeom prst="rect">
            <a:avLst/>
          </a:prstGeom>
          <a:noFill/>
          <a:ln w="0">
            <a:noFill/>
          </a:ln>
        </p:spPr>
        <p:txBody>
          <a:bodyPr lIns="0" tIns="0" rIns="0" bIns="0" numCol="1" spcCol="0" anchor="ctr">
            <a:noAutofit/>
          </a:bodyPr>
          <a:lstStyle/>
          <a:p>
            <a:pPr indent="0">
              <a:buNone/>
            </a:pPr>
            <a:r>
              <a:rPr lang="en-US" sz="1800" b="0" u="none" strike="noStrike">
                <a:solidFill>
                  <a:srgbClr val="000000"/>
                </a:solidFill>
                <a:uFillTx/>
                <a:latin typeface="Arial"/>
              </a:rPr>
              <a:t>Click to edit the title text format</a:t>
            </a:r>
          </a:p>
        </p:txBody>
      </p:sp>
      <p:sp>
        <p:nvSpPr>
          <p:cNvPr id="20" name="PlaceHolder 2"/>
          <p:cNvSpPr>
            <a:spLocks noGrp="1"/>
          </p:cNvSpPr>
          <p:nvPr>
            <p:ph type="ftr" idx="16"/>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21" name="PlaceHolder 3"/>
          <p:cNvSpPr>
            <a:spLocks noGrp="1"/>
          </p:cNvSpPr>
          <p:nvPr>
            <p:ph type="sldNum" idx="17"/>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A1A0FA95-62D4-4339-8903-C82B67CD23D5}"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22" name="PlaceHolder 4"/>
          <p:cNvSpPr>
            <a:spLocks noGrp="1"/>
          </p:cNvSpPr>
          <p:nvPr>
            <p:ph type="dt" idx="18"/>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47520"/>
            <a:ext cx="10972080" cy="1142280"/>
          </a:xfrm>
          <a:prstGeom prst="rect">
            <a:avLst/>
          </a:prstGeom>
          <a:noFill/>
          <a:ln w="0">
            <a:noFill/>
          </a:ln>
        </p:spPr>
        <p:txBody>
          <a:bodyPr lIns="0" tIns="0" rIns="0" bIns="0" numCol="1" spcCol="0" anchor="ctr">
            <a:noAutofit/>
          </a:bodyPr>
          <a:lstStyle/>
          <a:p>
            <a:pPr indent="0">
              <a:buNone/>
            </a:pPr>
            <a:r>
              <a:rPr lang="en-US" sz="1800" b="0" u="none" strike="noStrike">
                <a:solidFill>
                  <a:srgbClr val="000000"/>
                </a:solidFill>
                <a:uFillTx/>
                <a:latin typeface="Arial"/>
              </a:rPr>
              <a:t>Click to edit the title text format</a:t>
            </a:r>
          </a:p>
        </p:txBody>
      </p:sp>
      <p:sp>
        <p:nvSpPr>
          <p:cNvPr id="26" name="PlaceHolder 2"/>
          <p:cNvSpPr>
            <a:spLocks noGrp="1"/>
          </p:cNvSpPr>
          <p:nvPr>
            <p:ph type="body"/>
          </p:nvPr>
        </p:nvSpPr>
        <p:spPr>
          <a:xfrm>
            <a:off x="609480" y="1095480"/>
            <a:ext cx="10972080" cy="5029920"/>
          </a:xfrm>
          <a:prstGeom prst="rect">
            <a:avLst/>
          </a:prstGeom>
          <a:noFill/>
          <a:ln w="0">
            <a:noFill/>
          </a:ln>
        </p:spPr>
        <p:txBody>
          <a:bodyPr lIns="0" tIns="0" rIns="0" bIns="0" numCol="1" spcCol="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27" name="PlaceHolder 3"/>
          <p:cNvSpPr>
            <a:spLocks noGrp="1"/>
          </p:cNvSpPr>
          <p:nvPr>
            <p:ph type="ftr" idx="19"/>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&lt;footer&gt;</a:t>
            </a:r>
            <a:endParaRPr lang="en-US" sz="1200" b="0" u="none" strike="noStrike">
              <a:solidFill>
                <a:srgbClr val="000000"/>
              </a:solidFill>
              <a:uFillTx/>
              <a:latin typeface="Times New Roman"/>
            </a:endParaRPr>
          </a:p>
        </p:txBody>
      </p:sp>
      <p:sp>
        <p:nvSpPr>
          <p:cNvPr id="28" name="PlaceHolder 4"/>
          <p:cNvSpPr>
            <a:spLocks noGrp="1"/>
          </p:cNvSpPr>
          <p:nvPr>
            <p:ph type="sldNum" idx="20"/>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F87B3965-E1DC-4C43-B47C-AA0FBCE1E096}"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29" name="PlaceHolder 5"/>
          <p:cNvSpPr>
            <a:spLocks noGrp="1"/>
          </p:cNvSpPr>
          <p:nvPr>
            <p:ph type="dt" idx="21"/>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PlaceHolder 1"/>
          <p:cNvSpPr>
            <a:spLocks noGrp="1"/>
          </p:cNvSpPr>
          <p:nvPr>
            <p:ph type="ftr" idx="22"/>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 </a:t>
            </a:r>
            <a:endParaRPr lang="en-US" sz="1200" b="0" u="none" strike="noStrike">
              <a:solidFill>
                <a:srgbClr val="000000"/>
              </a:solidFill>
              <a:uFillTx/>
              <a:latin typeface="Times New Roman"/>
            </a:endParaRPr>
          </a:p>
        </p:txBody>
      </p:sp>
      <p:sp>
        <p:nvSpPr>
          <p:cNvPr id="41" name="PlaceHolder 2"/>
          <p:cNvSpPr>
            <a:spLocks noGrp="1"/>
          </p:cNvSpPr>
          <p:nvPr>
            <p:ph type="sldNum" idx="23"/>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5A9628B7-AFF9-4029-B650-F05BFA4CF26A}"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42" name="PlaceHolder 3"/>
          <p:cNvSpPr>
            <a:spLocks noGrp="1"/>
          </p:cNvSpPr>
          <p:nvPr>
            <p:ph type="dt" idx="24"/>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 </a:t>
            </a:r>
          </a:p>
        </p:txBody>
      </p:sp>
    </p:spTree>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47520"/>
            <a:ext cx="10972080" cy="1142280"/>
          </a:xfrm>
          <a:prstGeom prst="rect">
            <a:avLst/>
          </a:prstGeom>
          <a:noFill/>
          <a:ln w="0">
            <a:noFill/>
          </a:ln>
        </p:spPr>
        <p:txBody>
          <a:bodyPr lIns="0" tIns="0" rIns="0" bIns="0" numCol="1" spcCol="0" anchor="ctr">
            <a:noAutofit/>
          </a:bodyPr>
          <a:lstStyle/>
          <a:p>
            <a:pPr indent="0">
              <a:buNone/>
            </a:pPr>
            <a:r>
              <a:rPr lang="en-US" sz="1800" b="0" u="none" strike="noStrike">
                <a:solidFill>
                  <a:srgbClr val="000000"/>
                </a:solidFill>
                <a:uFillTx/>
                <a:latin typeface="Arial"/>
              </a:rPr>
              <a:t>Click to edit the title text format</a:t>
            </a:r>
          </a:p>
        </p:txBody>
      </p:sp>
      <p:sp>
        <p:nvSpPr>
          <p:cNvPr id="44" name="PlaceHolder 2"/>
          <p:cNvSpPr>
            <a:spLocks noGrp="1"/>
          </p:cNvSpPr>
          <p:nvPr>
            <p:ph type="body"/>
          </p:nvPr>
        </p:nvSpPr>
        <p:spPr>
          <a:xfrm>
            <a:off x="609480" y="1095480"/>
            <a:ext cx="5353920" cy="5029920"/>
          </a:xfrm>
          <a:prstGeom prst="rect">
            <a:avLst/>
          </a:prstGeom>
          <a:noFill/>
          <a:ln w="0">
            <a:noFill/>
          </a:ln>
        </p:spPr>
        <p:txBody>
          <a:bodyPr lIns="0" tIns="0" rIns="0" bIns="0" numCol="1" spcCol="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45" name="PlaceHolder 3"/>
          <p:cNvSpPr>
            <a:spLocks noGrp="1"/>
          </p:cNvSpPr>
          <p:nvPr>
            <p:ph type="body"/>
          </p:nvPr>
        </p:nvSpPr>
        <p:spPr>
          <a:xfrm>
            <a:off x="6231960" y="1095480"/>
            <a:ext cx="5353920" cy="5029920"/>
          </a:xfrm>
          <a:prstGeom prst="rect">
            <a:avLst/>
          </a:prstGeom>
          <a:noFill/>
          <a:ln w="0">
            <a:noFill/>
          </a:ln>
        </p:spPr>
        <p:txBody>
          <a:bodyPr lIns="0" tIns="0" rIns="0" bIns="0" numCol="1" spcCol="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46" name="PlaceHolder 4"/>
          <p:cNvSpPr>
            <a:spLocks noGrp="1"/>
          </p:cNvSpPr>
          <p:nvPr>
            <p:ph type="ftr" idx="25"/>
          </p:nvPr>
        </p:nvSpPr>
        <p:spPr>
          <a:xfrm>
            <a:off x="4165560" y="6356520"/>
            <a:ext cx="385992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dk1">
                    <a:tint val="75000"/>
                  </a:schemeClr>
                </a:solidFill>
                <a:uFillTx/>
                <a:latin typeface="TradeGothic"/>
              </a:defRPr>
            </a:lvl1pPr>
          </a:lstStyle>
          <a:p>
            <a:pPr indent="0" algn="ctr" defTabSz="457200">
              <a:lnSpc>
                <a:spcPct val="100000"/>
              </a:lnSpc>
              <a:buNone/>
              <a:tabLst>
                <a:tab pos="0" algn="l"/>
              </a:tabLst>
            </a:pPr>
            <a:r>
              <a:rPr lang="en-US" sz="1200" b="0" u="none" strike="noStrike">
                <a:solidFill>
                  <a:schemeClr val="dk1">
                    <a:tint val="75000"/>
                  </a:schemeClr>
                </a:solidFill>
                <a:uFillTx/>
                <a:latin typeface="TradeGothic"/>
              </a:rPr>
              <a:t>&lt;footer&gt;</a:t>
            </a:r>
            <a:endParaRPr lang="en-US" sz="1200" b="0" u="none" strike="noStrike">
              <a:solidFill>
                <a:srgbClr val="000000"/>
              </a:solidFill>
              <a:uFillTx/>
              <a:latin typeface="Times New Roman"/>
            </a:endParaRPr>
          </a:p>
        </p:txBody>
      </p:sp>
      <p:sp>
        <p:nvSpPr>
          <p:cNvPr id="47" name="PlaceHolder 5"/>
          <p:cNvSpPr>
            <a:spLocks noGrp="1"/>
          </p:cNvSpPr>
          <p:nvPr>
            <p:ph type="sldNum" idx="26"/>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0" u="none" strike="noStrike">
                <a:solidFill>
                  <a:srgbClr val="898989"/>
                </a:solidFill>
                <a:uFillTx/>
                <a:latin typeface="TradeGothic"/>
                <a:ea typeface="ＭＳ Ｐゴシック"/>
              </a:defRPr>
            </a:lvl1pPr>
          </a:lstStyle>
          <a:p>
            <a:pPr indent="0" algn="r" defTabSz="457200">
              <a:lnSpc>
                <a:spcPct val="100000"/>
              </a:lnSpc>
              <a:buNone/>
              <a:tabLst>
                <a:tab pos="0" algn="l"/>
              </a:tabLst>
            </a:pPr>
            <a:fld id="{ED0BDF5C-9769-4E65-A898-E7388B54540A}" type="slidenum">
              <a:rPr lang="en-US" sz="1200" b="0" u="none" strike="noStrike">
                <a:solidFill>
                  <a:srgbClr val="898989"/>
                </a:solidFill>
                <a:uFillTx/>
                <a:latin typeface="TradeGothic"/>
                <a:ea typeface="ＭＳ Ｐゴシック"/>
              </a:rPr>
              <a:t>‹#›</a:t>
            </a:fld>
            <a:endParaRPr lang="en-US" sz="1200" b="0" u="none" strike="noStrike">
              <a:solidFill>
                <a:srgbClr val="000000"/>
              </a:solidFill>
              <a:uFillTx/>
              <a:latin typeface="Times New Roman"/>
            </a:endParaRPr>
          </a:p>
        </p:txBody>
      </p:sp>
      <p:sp>
        <p:nvSpPr>
          <p:cNvPr id="48" name="PlaceHolder 6"/>
          <p:cNvSpPr>
            <a:spLocks noGrp="1"/>
          </p:cNvSpPr>
          <p:nvPr>
            <p:ph type="dt" idx="27"/>
          </p:nvPr>
        </p:nvSpPr>
        <p:spPr>
          <a:xfrm>
            <a:off x="609480" y="6356520"/>
            <a:ext cx="2844000" cy="364320"/>
          </a:xfrm>
          <a:prstGeom prst="rect">
            <a:avLst/>
          </a:prstGeom>
          <a:noFill/>
          <a:ln w="0">
            <a:noFill/>
          </a:ln>
        </p:spPr>
        <p:txBody>
          <a:bodyPr lIns="91440" tIns="45720" rIns="91440" bIns="45720" numCol="1" spcCol="0" anchor="ctr">
            <a:noAutofit/>
          </a:bodyPr>
          <a:lstStyle>
            <a:lvl1pPr indent="0">
              <a:buNone/>
              <a:defRPr lang="en-US" sz="1400" b="0" u="none" strike="noStrike">
                <a:solidFill>
                  <a:srgbClr val="000000"/>
                </a:solidFill>
                <a:uFillTx/>
                <a:latin typeface="Times New Roman"/>
              </a:defRPr>
            </a:lvl1pPr>
          </a:lstStyle>
          <a:p>
            <a:pPr indent="0">
              <a:buNone/>
            </a:pPr>
            <a:r>
              <a:rPr lang="en-US" sz="1400" b="0" u="none" strike="noStrike">
                <a:solidFill>
                  <a:srgbClr val="000000"/>
                </a:solidFill>
                <a:uFillTx/>
                <a:latin typeface="Times New Roman"/>
              </a:rPr>
              <a:t>&lt;date/time&gt;</a:t>
            </a:r>
          </a:p>
        </p:txBody>
      </p:sp>
    </p:spTree>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useBgFill="1">
        <p:nvSpPr>
          <p:cNvPr id="75" name="Rectangle 24">
            <a:extLst>
              <a:ext uri="{C183D7F6-B498-43B3-948B-1728B52AA6E4}">
                <adec:decorative xmlns:adec="http://schemas.microsoft.com/office/drawing/2017/decorative" val="1"/>
              </a:ext>
            </a:extLst>
          </p:cNvPr>
          <p:cNvSpPr/>
          <p:nvPr/>
        </p:nvSpPr>
        <p:spPr>
          <a:xfrm>
            <a:off x="1523880" y="0"/>
            <a:ext cx="914328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endParaRPr lang="en-US" sz="1800" b="0" u="none" strike="noStrike">
              <a:solidFill>
                <a:schemeClr val="lt1"/>
              </a:solidFill>
              <a:uFillTx/>
              <a:latin typeface="Calibri"/>
              <a:ea typeface="ＭＳ Ｐゴシック"/>
            </a:endParaRPr>
          </a:p>
        </p:txBody>
      </p:sp>
      <p:sp>
        <p:nvSpPr>
          <p:cNvPr id="76" name="Freeform: Shape 26">
            <a:extLst>
              <a:ext uri="{C183D7F6-B498-43B3-948B-1728B52AA6E4}">
                <adec:decorative xmlns:adec="http://schemas.microsoft.com/office/drawing/2017/decorative" val="1"/>
              </a:ext>
            </a:extLst>
          </p:cNvPr>
          <p:cNvSpPr/>
          <p:nvPr/>
        </p:nvSpPr>
        <p:spPr>
          <a:xfrm>
            <a:off x="5656680" y="851400"/>
            <a:ext cx="4637880" cy="5154120"/>
          </a:xfrm>
          <a:custGeom>
            <a:avLst/>
            <a:gdLst>
              <a:gd name="textAreaLeft" fmla="*/ 0 w 4637880"/>
              <a:gd name="textAreaRight" fmla="*/ 4638600 w 4637880"/>
              <a:gd name="textAreaTop" fmla="*/ 0 h 5154120"/>
              <a:gd name="textAreaBottom" fmla="*/ 5154840 h 5154120"/>
            </a:gdLst>
            <a:ahLst/>
            <a:cxnLst/>
            <a:rect l="textAreaLeft" t="textAreaTop" r="textAreaRight" b="textAreaBottom"/>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457200">
              <a:lnSpc>
                <a:spcPct val="100000"/>
              </a:lnSpc>
            </a:pPr>
            <a:endParaRPr lang="en-US" sz="1800" b="0" u="none" strike="noStrike">
              <a:solidFill>
                <a:schemeClr val="lt1"/>
              </a:solidFill>
              <a:uFillTx/>
              <a:latin typeface="Calibri"/>
              <a:ea typeface="ＭＳ Ｐゴシック"/>
            </a:endParaRPr>
          </a:p>
        </p:txBody>
      </p:sp>
      <p:sp>
        <p:nvSpPr>
          <p:cNvPr id="77" name="PlaceHolder 1"/>
          <p:cNvSpPr>
            <a:spLocks noGrp="1"/>
          </p:cNvSpPr>
          <p:nvPr>
            <p:ph type="subTitle"/>
          </p:nvPr>
        </p:nvSpPr>
        <p:spPr>
          <a:xfrm>
            <a:off x="1245600" y="648720"/>
            <a:ext cx="8533800" cy="1751760"/>
          </a:xfrm>
          <a:prstGeom prst="rect">
            <a:avLst/>
          </a:prstGeom>
          <a:noFill/>
          <a:ln w="9360">
            <a:noFill/>
          </a:ln>
        </p:spPr>
        <p:txBody>
          <a:bodyPr lIns="91440" tIns="45720" rIns="91440" bIns="45720" numCol="1" spcCol="0" anchor="t">
            <a:noAutofit/>
          </a:bodyPr>
          <a:lstStyle/>
          <a:p>
            <a:pPr algn="ctr" defTabSz="457200">
              <a:lnSpc>
                <a:spcPct val="100000"/>
              </a:lnSpc>
              <a:spcBef>
                <a:spcPts val="641"/>
              </a:spcBef>
              <a:tabLst>
                <a:tab pos="0" algn="l"/>
              </a:tabLst>
            </a:pPr>
            <a:endParaRPr lang="en-US" sz="3200" b="0" u="none" strike="noStrike" dirty="0">
              <a:solidFill>
                <a:srgbClr val="000000"/>
              </a:solidFill>
              <a:uFillTx/>
              <a:latin typeface="Arial"/>
            </a:endParaRPr>
          </a:p>
          <a:p>
            <a:pPr algn="ctr" defTabSz="457200">
              <a:lnSpc>
                <a:spcPct val="100000"/>
              </a:lnSpc>
              <a:spcBef>
                <a:spcPts val="641"/>
              </a:spcBef>
              <a:tabLst>
                <a:tab pos="0" algn="l"/>
              </a:tabLst>
            </a:pPr>
            <a:r>
              <a:rPr lang="en-US" sz="3200" b="1" dirty="0">
                <a:solidFill>
                  <a:schemeClr val="dk1"/>
                </a:solidFill>
                <a:latin typeface="Times New Roman"/>
                <a:ea typeface="ＭＳ Ｐゴシック"/>
              </a:rPr>
              <a:t>SMART TRACKING SYSTEM.</a:t>
            </a:r>
            <a:endParaRPr lang="en-US" sz="3200" b="0" u="none" strike="noStrike" dirty="0">
              <a:solidFill>
                <a:srgbClr val="000000"/>
              </a:solidFill>
              <a:uFillTx/>
              <a:latin typeface="Arial"/>
            </a:endParaRPr>
          </a:p>
        </p:txBody>
      </p:sp>
      <p:sp>
        <p:nvSpPr>
          <p:cNvPr id="78" name="PlaceHolder 2"/>
          <p:cNvSpPr>
            <a:spLocks noGrp="1"/>
          </p:cNvSpPr>
          <p:nvPr>
            <p:ph type="title"/>
          </p:nvPr>
        </p:nvSpPr>
        <p:spPr>
          <a:xfrm>
            <a:off x="331200" y="-526680"/>
            <a:ext cx="10362600" cy="207576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r>
              <a:rPr lang="en-US" sz="4000" b="1" u="none" strike="noStrike" dirty="0">
                <a:solidFill>
                  <a:schemeClr val="dk2"/>
                </a:solidFill>
                <a:uFillTx/>
                <a:latin typeface="Garamond"/>
                <a:ea typeface="ＭＳ Ｐゴシック"/>
              </a:rPr>
              <a:t>SPARKATHON 2025</a:t>
            </a:r>
            <a:endParaRPr lang="en-US" sz="4000" b="0" u="none" strike="noStrike" dirty="0">
              <a:solidFill>
                <a:srgbClr val="000000"/>
              </a:solidFill>
              <a:uFillTx/>
              <a:latin typeface="Arial"/>
            </a:endParaRPr>
          </a:p>
        </p:txBody>
      </p:sp>
      <p:sp>
        <p:nvSpPr>
          <p:cNvPr id="79" name="TextBox 9"/>
          <p:cNvSpPr/>
          <p:nvPr/>
        </p:nvSpPr>
        <p:spPr>
          <a:xfrm>
            <a:off x="901564" y="2197800"/>
            <a:ext cx="9805858" cy="3946550"/>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457200">
              <a:lnSpc>
                <a:spcPct val="100000"/>
              </a:lnSpc>
            </a:pPr>
            <a:endParaRPr lang="en-US" sz="18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defTabSz="457200">
              <a:lnSpc>
                <a:spcPct val="200000"/>
              </a:lnSpc>
              <a:buClr>
                <a:srgbClr val="000000"/>
              </a:buClr>
              <a:buFont typeface="Arial"/>
              <a:buChar char="•"/>
            </a:pP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Problem Statement ID –  PEC0023</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defTabSz="457200">
              <a:lnSpc>
                <a:spcPct val="200000"/>
              </a:lnSpc>
              <a:buClr>
                <a:srgbClr val="000000"/>
              </a:buClr>
              <a:buFont typeface="Arial"/>
              <a:buChar char="•"/>
            </a:pP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Problem Statement Title – </a:t>
            </a:r>
          </a:p>
          <a:p>
            <a:pPr algn="just" defTabSz="457200">
              <a:lnSpc>
                <a:spcPct val="200000"/>
              </a:lnSpc>
              <a:buClr>
                <a:srgbClr val="000000"/>
              </a:buClr>
            </a:pPr>
            <a:r>
              <a:rPr lang="en-US" sz="2400" b="1" dirty="0">
                <a:solidFill>
                  <a:schemeClr val="dk1"/>
                </a:solidFill>
                <a:latin typeface="Times New Roman" panose="02020603050405020304" pitchFamily="18" charset="0"/>
                <a:ea typeface="ＭＳ Ｐゴシック"/>
                <a:cs typeface="Times New Roman" panose="02020603050405020304" pitchFamily="18" charset="0"/>
              </a:rPr>
              <a:t>     S</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mart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S</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un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T</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racking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S</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olar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P</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anel for Maximum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E</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nergy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E</a:t>
            </a: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fficiency</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defTabSz="457200">
              <a:lnSpc>
                <a:spcPct val="200000"/>
              </a:lnSpc>
              <a:buClr>
                <a:srgbClr val="000000"/>
              </a:buClr>
              <a:buFont typeface="Arial"/>
              <a:buChar char="•"/>
            </a:pP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PS Category- Hardware</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a:p>
            <a:pPr marL="285840" indent="-285840" algn="just" defTabSz="457200">
              <a:lnSpc>
                <a:spcPct val="200000"/>
              </a:lnSpc>
              <a:buClr>
                <a:srgbClr val="000000"/>
              </a:buClr>
              <a:buFont typeface="Arial"/>
              <a:buChar char="•"/>
            </a:pPr>
            <a:r>
              <a:rPr lang="en-US" sz="2400" b="1" u="none" strike="noStrike" dirty="0">
                <a:solidFill>
                  <a:schemeClr val="dk1"/>
                </a:solidFill>
                <a:uFillTx/>
                <a:latin typeface="Times New Roman" panose="02020603050405020304" pitchFamily="18" charset="0"/>
                <a:ea typeface="ＭＳ Ｐゴシック"/>
                <a:cs typeface="Times New Roman" panose="02020603050405020304" pitchFamily="18" charset="0"/>
              </a:rPr>
              <a:t>Team Name </a:t>
            </a:r>
            <a:r>
              <a:rPr lang="en-US" sz="2400" b="1" dirty="0">
                <a:solidFill>
                  <a:schemeClr val="dk1"/>
                </a:solidFill>
                <a:latin typeface="Times New Roman" panose="02020603050405020304" pitchFamily="18" charset="0"/>
                <a:ea typeface="ＭＳ Ｐゴシック"/>
                <a:cs typeface="Times New Roman" panose="02020603050405020304" pitchFamily="18" charset="0"/>
              </a:rPr>
              <a:t>–  Embedded Visionary.</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Rectangle 8"/>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pPr>
            <a:endParaRPr lang="en-US" sz="1800" b="0" u="none" strike="noStrike">
              <a:solidFill>
                <a:schemeClr val="accent2">
                  <a:lumMod val="75000"/>
                </a:schemeClr>
              </a:solidFill>
              <a:uFillTx/>
              <a:latin typeface="Calibri"/>
            </a:endParaRPr>
          </a:p>
        </p:txBody>
      </p:sp>
      <p:sp>
        <p:nvSpPr>
          <p:cNvPr id="81" name="PlaceHolder 1"/>
          <p:cNvSpPr>
            <a:spLocks noGrp="1"/>
          </p:cNvSpPr>
          <p:nvPr>
            <p:ph type="title"/>
          </p:nvPr>
        </p:nvSpPr>
        <p:spPr>
          <a:xfrm>
            <a:off x="182880" y="0"/>
            <a:ext cx="10972080" cy="114228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br>
              <a:rPr sz="3600" dirty="0"/>
            </a:br>
            <a:r>
              <a:rPr lang="en-US" sz="3600" b="1" dirty="0">
                <a:solidFill>
                  <a:schemeClr val="dk1"/>
                </a:solidFill>
                <a:latin typeface="Times New Roman"/>
                <a:ea typeface="ＭＳ Ｐゴシック"/>
              </a:rPr>
              <a:t>SMART TRACKING SYSTEM</a:t>
            </a:r>
            <a:endParaRPr lang="en-US" sz="3600" b="0" u="none" strike="noStrike" dirty="0">
              <a:solidFill>
                <a:srgbClr val="000000"/>
              </a:solidFill>
              <a:uFillTx/>
              <a:latin typeface="Arial"/>
            </a:endParaRPr>
          </a:p>
        </p:txBody>
      </p:sp>
      <p:sp>
        <p:nvSpPr>
          <p:cNvPr id="82" name="TextBox 8"/>
          <p:cNvSpPr/>
          <p:nvPr/>
        </p:nvSpPr>
        <p:spPr>
          <a:xfrm>
            <a:off x="1101213" y="1779823"/>
            <a:ext cx="9988974" cy="3537976"/>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defTabSz="457200">
              <a:lnSpc>
                <a:spcPct val="100000"/>
              </a:lnSpc>
              <a:buClr>
                <a:srgbClr val="1F497D"/>
              </a:buClr>
            </a:pPr>
            <a:r>
              <a:rPr lang="en-US" sz="2800" dirty="0">
                <a:latin typeface="Times New Roman" panose="02020603050405020304" pitchFamily="18" charset="0"/>
                <a:cs typeface="Times New Roman" panose="02020603050405020304" pitchFamily="18" charset="0"/>
              </a:rPr>
              <a:t>A Solar Tracking System using an Arduino optimizes solar panel efficiency by automatically adjusting their position to follow the sun. Light-dependent resistors (LDRs) detect sunlight intensity, sending feedback to the Arduino, which controls servo motors to adjust the panel’s angle. This system can increase energy output by 25% to 35% compared to fixed panels. It offers an affordable, scalable solution for enhancing solar energy generation in both residential and commercial settings.</a:t>
            </a:r>
            <a:endParaRPr lang="en-US" sz="28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83" name="PlaceHolder 2"/>
          <p:cNvSpPr>
            <a:spLocks noGrp="1"/>
          </p:cNvSpPr>
          <p:nvPr>
            <p:ph type="sldNum" idx="46"/>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chemeClr val="lt1"/>
                </a:solidFill>
                <a:uFillTx/>
                <a:latin typeface="TradeGothic"/>
                <a:ea typeface="ＭＳ Ｐゴシック"/>
              </a:defRPr>
            </a:lvl1pPr>
          </a:lstStyle>
          <a:p>
            <a:pPr indent="0" algn="r" defTabSz="457200">
              <a:lnSpc>
                <a:spcPct val="100000"/>
              </a:lnSpc>
              <a:buNone/>
              <a:tabLst>
                <a:tab pos="0" algn="l"/>
              </a:tabLst>
            </a:pPr>
            <a:fld id="{EBB81EE1-9561-4AA0-9C5E-F37EE7ACB611}" type="slidenum">
              <a:rPr lang="en-US" sz="1200" b="1" u="none" strike="noStrike">
                <a:solidFill>
                  <a:schemeClr val="lt1"/>
                </a:solidFill>
                <a:uFillTx/>
                <a:latin typeface="TradeGothic"/>
                <a:ea typeface="ＭＳ Ｐゴシック"/>
              </a:rPr>
              <a:t>2</a:t>
            </a:fld>
            <a:endParaRPr lang="en-US" sz="1200" b="0" u="none" strike="noStrike">
              <a:solidFill>
                <a:srgbClr val="000000"/>
              </a:solidFill>
              <a:uFillTx/>
              <a:latin typeface="Times New Roman"/>
            </a:endParaRPr>
          </a:p>
        </p:txBody>
      </p:sp>
      <p:sp>
        <p:nvSpPr>
          <p:cNvPr id="84" name="PlaceHolder 3"/>
          <p:cNvSpPr>
            <a:spLocks noGrp="1"/>
          </p:cNvSpPr>
          <p:nvPr>
            <p:ph type="ftr" idx="47"/>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lt1"/>
                </a:solidFill>
                <a:uFillTx/>
                <a:latin typeface="TradeGothic"/>
              </a:defRPr>
            </a:lvl1pPr>
          </a:lstStyle>
          <a:p>
            <a:pPr indent="0" algn="ctr" defTabSz="457200">
              <a:lnSpc>
                <a:spcPct val="100000"/>
              </a:lnSpc>
              <a:buNone/>
              <a:tabLst>
                <a:tab pos="0" algn="l"/>
              </a:tabLst>
            </a:pPr>
            <a:r>
              <a:rPr lang="en-US" sz="1200" b="0" u="none" strike="noStrike">
                <a:solidFill>
                  <a:schemeClr val="lt1"/>
                </a:solidFill>
                <a:uFillTx/>
                <a:latin typeface="TradeGothic"/>
              </a:rPr>
              <a:t>Sparkathon Idea submission- Template</a:t>
            </a:r>
            <a:endParaRPr lang="en-US" sz="1200" b="0" u="none" strike="noStrike">
              <a:solidFill>
                <a:srgbClr val="000000"/>
              </a:solidFill>
              <a:uFillTx/>
              <a:latin typeface="Times New Roman"/>
            </a:endParaRPr>
          </a:p>
        </p:txBody>
      </p:sp>
      <p:sp>
        <p:nvSpPr>
          <p:cNvPr id="85" name="Oval 9"/>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Rectangle 9"/>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pPr>
            <a:endParaRPr lang="en-US" sz="1800" b="0" u="none" strike="noStrike">
              <a:solidFill>
                <a:schemeClr val="accent2">
                  <a:lumMod val="75000"/>
                </a:schemeClr>
              </a:solidFill>
              <a:uFillTx/>
              <a:latin typeface="Calibri"/>
            </a:endParaRPr>
          </a:p>
        </p:txBody>
      </p:sp>
      <p:sp>
        <p:nvSpPr>
          <p:cNvPr id="87" name="PlaceHolder 1"/>
          <p:cNvSpPr>
            <a:spLocks noGrp="1"/>
          </p:cNvSpPr>
          <p:nvPr>
            <p:ph type="title"/>
          </p:nvPr>
        </p:nvSpPr>
        <p:spPr>
          <a:xfrm>
            <a:off x="609480" y="-47520"/>
            <a:ext cx="10972080" cy="114228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r>
              <a:rPr lang="en-US" sz="3600" b="1" dirty="0">
                <a:solidFill>
                  <a:schemeClr val="dk1"/>
                </a:solidFill>
                <a:latin typeface="Times New Roman"/>
                <a:ea typeface="ＭＳ Ｐゴシック"/>
              </a:rPr>
              <a:t>Introduction </a:t>
            </a:r>
            <a:endParaRPr lang="en-US" sz="3600" b="0" u="none" strike="noStrike" dirty="0">
              <a:solidFill>
                <a:srgbClr val="000000"/>
              </a:solidFill>
              <a:uFillTx/>
              <a:latin typeface="Arial"/>
            </a:endParaRPr>
          </a:p>
        </p:txBody>
      </p:sp>
      <p:sp>
        <p:nvSpPr>
          <p:cNvPr id="88" name="TextBox 8"/>
          <p:cNvSpPr/>
          <p:nvPr/>
        </p:nvSpPr>
        <p:spPr>
          <a:xfrm>
            <a:off x="1091666" y="1634304"/>
            <a:ext cx="10007707" cy="3968864"/>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rtl="0">
              <a:buNone/>
            </a:pPr>
            <a:r>
              <a:rPr lang="en-US" sz="2800" b="0" i="0" dirty="0">
                <a:effectLst/>
                <a:latin typeface="Times New Roman" panose="02020603050405020304" pitchFamily="18" charset="0"/>
                <a:ea typeface="Cascadia Code SemiBold" panose="020B0609020000020004" pitchFamily="49" charset="0"/>
                <a:cs typeface="Times New Roman" panose="02020603050405020304" pitchFamily="18" charset="0"/>
              </a:rPr>
              <a:t>The solar tracking system aims to enhance the efficiency of solar energy systems by automatically adjusting the position of solar panels to follow the sun's movement throughout the day.</a:t>
            </a:r>
          </a:p>
          <a:p>
            <a:pPr algn="just" rtl="0">
              <a:buNone/>
            </a:pPr>
            <a:r>
              <a:rPr lang="en-US" sz="2800" b="0" i="0" dirty="0">
                <a:effectLst/>
                <a:latin typeface="Times New Roman" panose="02020603050405020304" pitchFamily="18" charset="0"/>
                <a:ea typeface="Cascadia Code SemiBold" panose="020B0609020000020004" pitchFamily="49" charset="0"/>
                <a:cs typeface="Times New Roman" panose="02020603050405020304" pitchFamily="18" charset="0"/>
              </a:rPr>
              <a:t>The system uses an Arduino board, LDRs, and servo motors to track the sun's position and optimize energy absorption.</a:t>
            </a:r>
          </a:p>
          <a:p>
            <a:pPr algn="just" rtl="0"/>
            <a:r>
              <a:rPr lang="en-US" sz="2800" b="0" i="0" dirty="0">
                <a:effectLst/>
                <a:latin typeface="Times New Roman" panose="02020603050405020304" pitchFamily="18" charset="0"/>
                <a:ea typeface="Cascadia Code SemiBold" panose="020B0609020000020004" pitchFamily="49" charset="0"/>
                <a:cs typeface="Times New Roman" panose="02020603050405020304" pitchFamily="18" charset="0"/>
              </a:rPr>
              <a:t>This approach increases energy production by up to 35%, making it an ideal solution for both residential and commercial solar installations.</a:t>
            </a:r>
          </a:p>
          <a:p>
            <a:pPr algn="just" defTabSz="457200">
              <a:lnSpc>
                <a:spcPct val="100000"/>
              </a:lnSpc>
              <a:buClr>
                <a:srgbClr val="000000"/>
              </a:buClr>
            </a:pPr>
            <a:endParaRPr lang="en-US" sz="2800" b="0" u="none" strike="noStrike" dirty="0">
              <a:uFillTx/>
              <a:latin typeface="Times New Roman" panose="02020603050405020304" pitchFamily="18" charset="0"/>
              <a:ea typeface="Cascadia Code SemiBold" panose="020B0609020000020004" pitchFamily="49" charset="0"/>
              <a:cs typeface="Times New Roman" panose="02020603050405020304" pitchFamily="18" charset="0"/>
            </a:endParaRPr>
          </a:p>
        </p:txBody>
      </p:sp>
      <p:sp>
        <p:nvSpPr>
          <p:cNvPr id="89" name="PlaceHolder 2"/>
          <p:cNvSpPr>
            <a:spLocks noGrp="1"/>
          </p:cNvSpPr>
          <p:nvPr>
            <p:ph type="sldNum" idx="48"/>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chemeClr val="lt1"/>
                </a:solidFill>
                <a:uFillTx/>
                <a:latin typeface="TradeGothic"/>
                <a:ea typeface="ＭＳ Ｐゴシック"/>
              </a:defRPr>
            </a:lvl1pPr>
          </a:lstStyle>
          <a:p>
            <a:pPr indent="0" algn="r" defTabSz="457200">
              <a:lnSpc>
                <a:spcPct val="100000"/>
              </a:lnSpc>
              <a:buNone/>
              <a:tabLst>
                <a:tab pos="0" algn="l"/>
              </a:tabLst>
            </a:pPr>
            <a:fld id="{0CF93110-3847-4A74-89DF-849BB814C56A}" type="slidenum">
              <a:rPr lang="en-US" sz="1200" b="1" u="none" strike="noStrike">
                <a:solidFill>
                  <a:schemeClr val="lt1"/>
                </a:solidFill>
                <a:uFillTx/>
                <a:latin typeface="TradeGothic"/>
                <a:ea typeface="ＭＳ Ｐゴシック"/>
              </a:rPr>
              <a:t>3</a:t>
            </a:fld>
            <a:endParaRPr lang="en-US" sz="1200" b="0" u="none" strike="noStrike">
              <a:solidFill>
                <a:srgbClr val="000000"/>
              </a:solidFill>
              <a:uFillTx/>
              <a:latin typeface="Times New Roman"/>
            </a:endParaRPr>
          </a:p>
        </p:txBody>
      </p:sp>
      <p:sp>
        <p:nvSpPr>
          <p:cNvPr id="90" name="PlaceHolder 3"/>
          <p:cNvSpPr>
            <a:spLocks noGrp="1"/>
          </p:cNvSpPr>
          <p:nvPr>
            <p:ph type="ftr" idx="49"/>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chemeClr val="lt1"/>
                </a:solidFill>
                <a:uFillTx/>
                <a:latin typeface="TradeGothic"/>
              </a:defRPr>
            </a:lvl1pPr>
          </a:lstStyle>
          <a:p>
            <a:pPr indent="0" algn="ctr" defTabSz="457200">
              <a:lnSpc>
                <a:spcPct val="100000"/>
              </a:lnSpc>
              <a:buNone/>
              <a:tabLst>
                <a:tab pos="0" algn="l"/>
              </a:tabLst>
            </a:pPr>
            <a:r>
              <a:rPr lang="en-US" sz="1200" b="0" u="none" strike="noStrike">
                <a:solidFill>
                  <a:schemeClr val="lt1"/>
                </a:solidFill>
                <a:uFillTx/>
                <a:latin typeface="TradeGothic"/>
              </a:rPr>
              <a:t>Sparkathon Idea submission- Template</a:t>
            </a:r>
            <a:endParaRPr lang="en-US" sz="1200" b="0" u="none" strike="noStrike">
              <a:solidFill>
                <a:srgbClr val="000000"/>
              </a:solidFill>
              <a:uFillTx/>
              <a:latin typeface="Times New Roman"/>
            </a:endParaRPr>
          </a:p>
        </p:txBody>
      </p:sp>
      <p:sp>
        <p:nvSpPr>
          <p:cNvPr id="2" name="Oval 9">
            <a:extLst>
              <a:ext uri="{FF2B5EF4-FFF2-40B4-BE49-F238E27FC236}">
                <a16:creationId xmlns:a16="http://schemas.microsoft.com/office/drawing/2014/main" id="{AD68C651-E887-E9EF-3343-4351EB5BEFF0}"/>
              </a:ext>
            </a:extLst>
          </p:cNvPr>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Rectangle 9"/>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tabLst>
                <a:tab pos="0" algn="l"/>
              </a:tabLst>
            </a:pPr>
            <a:endParaRPr lang="en-US" sz="1800" b="0" u="none" strike="noStrike">
              <a:solidFill>
                <a:srgbClr val="953735"/>
              </a:solidFill>
              <a:uFillTx/>
              <a:latin typeface="Calibri"/>
              <a:ea typeface="ＭＳ Ｐゴシック"/>
            </a:endParaRPr>
          </a:p>
        </p:txBody>
      </p:sp>
      <p:sp>
        <p:nvSpPr>
          <p:cNvPr id="105" name="PlaceHolder 1"/>
          <p:cNvSpPr>
            <a:spLocks noGrp="1"/>
          </p:cNvSpPr>
          <p:nvPr>
            <p:ph type="title"/>
          </p:nvPr>
        </p:nvSpPr>
        <p:spPr>
          <a:xfrm>
            <a:off x="609480" y="-47520"/>
            <a:ext cx="10972080" cy="114228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r>
              <a:rPr lang="en-US" sz="3600" b="0" u="none" strike="noStrike" dirty="0">
                <a:solidFill>
                  <a:srgbClr val="000000"/>
                </a:solidFill>
                <a:uFillTx/>
                <a:latin typeface="Arial"/>
              </a:rPr>
              <a:t>WORKING</a:t>
            </a:r>
          </a:p>
        </p:txBody>
      </p:sp>
      <p:sp>
        <p:nvSpPr>
          <p:cNvPr id="106" name="TextBox 8"/>
          <p:cNvSpPr/>
          <p:nvPr/>
        </p:nvSpPr>
        <p:spPr>
          <a:xfrm>
            <a:off x="609480" y="1206604"/>
            <a:ext cx="11140068" cy="4799860"/>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rtl="0">
              <a:buNone/>
            </a:pPr>
            <a:r>
              <a:rPr lang="en-US" b="0" i="0" dirty="0">
                <a:effectLst/>
                <a:latin typeface="Times New Roman" panose="02020603050405020304" pitchFamily="18" charset="0"/>
                <a:cs typeface="Times New Roman" panose="02020603050405020304" pitchFamily="18" charset="0"/>
              </a:rPr>
              <a:t>LDRs (Light Dependent Resistors) are placed at different points on the solar panel to detect sunlight intensity.</a:t>
            </a:r>
          </a:p>
          <a:p>
            <a:pPr algn="just" rtl="0">
              <a:buNone/>
            </a:pPr>
            <a:r>
              <a:rPr lang="en-US" b="0" i="0" dirty="0">
                <a:effectLst/>
                <a:latin typeface="Times New Roman" panose="02020603050405020304" pitchFamily="18" charset="0"/>
                <a:cs typeface="Times New Roman" panose="02020603050405020304" pitchFamily="18" charset="0"/>
              </a:rPr>
              <a:t>The Arduino board reads the intensity values from the LDRs and determines the direction of maximum sunlight.</a:t>
            </a:r>
          </a:p>
          <a:p>
            <a:pPr algn="just" rtl="0">
              <a:buNone/>
            </a:pPr>
            <a:r>
              <a:rPr lang="en-US" b="0" i="0" dirty="0">
                <a:effectLst/>
                <a:latin typeface="Times New Roman" panose="02020603050405020304" pitchFamily="18" charset="0"/>
                <a:cs typeface="Times New Roman" panose="02020603050405020304" pitchFamily="18" charset="0"/>
              </a:rPr>
              <a:t>Based on this data, the Arduino controls servo motors to adjust the angle and orientation of the solar panel to face the sun directly.</a:t>
            </a:r>
          </a:p>
          <a:p>
            <a:pPr algn="just" rtl="0">
              <a:buNone/>
            </a:pPr>
            <a:r>
              <a:rPr lang="en-US" b="0" i="0" dirty="0">
                <a:effectLst/>
                <a:latin typeface="Times New Roman" panose="02020603050405020304" pitchFamily="18" charset="0"/>
                <a:cs typeface="Times New Roman" panose="02020603050405020304" pitchFamily="18" charset="0"/>
              </a:rPr>
              <a:t>The system can either use single-axis or dual-axis tracking, depending on the complexity of the installation.</a:t>
            </a:r>
          </a:p>
          <a:p>
            <a:pPr algn="just" rtl="0">
              <a:buNone/>
            </a:pPr>
            <a:r>
              <a:rPr lang="en-US" b="1" i="0" dirty="0">
                <a:effectLst/>
                <a:latin typeface="Times New Roman" panose="02020603050405020304" pitchFamily="18" charset="0"/>
                <a:cs typeface="Times New Roman" panose="02020603050405020304" pitchFamily="18" charset="0"/>
              </a:rPr>
              <a:t>Components Used:</a:t>
            </a:r>
          </a:p>
          <a:p>
            <a:pPr algn="just" rtl="0">
              <a:buNone/>
            </a:pPr>
            <a:r>
              <a:rPr lang="en-US" b="0" i="0" dirty="0">
                <a:effectLst/>
                <a:latin typeface="Times New Roman" panose="02020603050405020304" pitchFamily="18" charset="0"/>
                <a:cs typeface="Times New Roman" panose="02020603050405020304" pitchFamily="18" charset="0"/>
              </a:rPr>
              <a:t>Arduino Board: The central controller that processes data from the sensors and controls the motors.</a:t>
            </a:r>
          </a:p>
          <a:p>
            <a:pPr algn="just" rtl="0">
              <a:buNone/>
            </a:pPr>
            <a:r>
              <a:rPr lang="en-US" b="0" i="0" dirty="0">
                <a:effectLst/>
                <a:latin typeface="Times New Roman" panose="02020603050405020304" pitchFamily="18" charset="0"/>
                <a:cs typeface="Times New Roman" panose="02020603050405020304" pitchFamily="18" charset="0"/>
              </a:rPr>
              <a:t>LDRs (Light Dependent Resistors): Sensors that measure the intensity of light and help in determining the direction of the sun.</a:t>
            </a:r>
          </a:p>
          <a:p>
            <a:pPr algn="just" rtl="0">
              <a:buNone/>
            </a:pPr>
            <a:r>
              <a:rPr lang="en-US" b="0" i="0" dirty="0">
                <a:effectLst/>
                <a:latin typeface="Times New Roman" panose="02020603050405020304" pitchFamily="18" charset="0"/>
                <a:cs typeface="Times New Roman" panose="02020603050405020304" pitchFamily="18" charset="0"/>
              </a:rPr>
              <a:t>Servo Motors: Motors that physically adjust the panel’s position based on the input from the Arduino.</a:t>
            </a:r>
          </a:p>
          <a:p>
            <a:pPr algn="just" rtl="0">
              <a:buNone/>
            </a:pPr>
            <a:r>
              <a:rPr lang="en-US" b="0" i="0" dirty="0">
                <a:effectLst/>
                <a:latin typeface="Times New Roman" panose="02020603050405020304" pitchFamily="18" charset="0"/>
                <a:cs typeface="Times New Roman" panose="02020603050405020304" pitchFamily="18" charset="0"/>
              </a:rPr>
              <a:t>Power Supply: Provides energy to the system components, typically powered by solar energy itself for off-grid applications.</a:t>
            </a:r>
          </a:p>
          <a:p>
            <a:pPr algn="just" rtl="0">
              <a:buNone/>
            </a:pPr>
            <a:r>
              <a:rPr lang="en-US" b="1" i="0" dirty="0">
                <a:effectLst/>
                <a:latin typeface="Times New Roman" panose="02020603050405020304" pitchFamily="18" charset="0"/>
                <a:cs typeface="Times New Roman" panose="02020603050405020304" pitchFamily="18" charset="0"/>
              </a:rPr>
              <a:t>System Design:</a:t>
            </a:r>
          </a:p>
          <a:p>
            <a:pPr algn="just" rtl="0">
              <a:buNone/>
            </a:pPr>
            <a:r>
              <a:rPr lang="en-US" b="0" i="0" dirty="0">
                <a:effectLst/>
                <a:latin typeface="Times New Roman" panose="02020603050405020304" pitchFamily="18" charset="0"/>
                <a:cs typeface="Times New Roman" panose="02020603050405020304" pitchFamily="18" charset="0"/>
              </a:rPr>
              <a:t>The system includes two LDR sensors (for dual-axis tracking) or four LDRs (for more advanced tracking) to measure sunlight intensity at different points. The data from these sensors is fed to the Arduino, which compares the values and calculates the best orientation. The Arduino then signals the servo motors to adjust the panel’s tilt and azimuth (horizontal rotation) to face the sun.</a:t>
            </a:r>
          </a:p>
        </p:txBody>
      </p:sp>
      <p:sp>
        <p:nvSpPr>
          <p:cNvPr id="107" name="PlaceHolder 2"/>
          <p:cNvSpPr>
            <a:spLocks noGrp="1"/>
          </p:cNvSpPr>
          <p:nvPr>
            <p:ph type="sldNum" idx="54"/>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rgbClr val="FFFFFF"/>
                </a:solidFill>
                <a:uFillTx/>
                <a:latin typeface="TradeGothic"/>
                <a:ea typeface="ＭＳ Ｐゴシック"/>
              </a:defRPr>
            </a:lvl1pPr>
          </a:lstStyle>
          <a:p>
            <a:pPr indent="0" algn="r" defTabSz="457200">
              <a:lnSpc>
                <a:spcPct val="100000"/>
              </a:lnSpc>
              <a:buNone/>
              <a:tabLst>
                <a:tab pos="0" algn="l"/>
              </a:tabLst>
            </a:pPr>
            <a:fld id="{61296218-004B-4FD9-A9F7-1B886EE239B7}" type="slidenum">
              <a:rPr lang="en-US" sz="1200" b="1" u="none" strike="noStrike">
                <a:solidFill>
                  <a:srgbClr val="FFFFFF"/>
                </a:solidFill>
                <a:uFillTx/>
                <a:latin typeface="TradeGothic"/>
                <a:ea typeface="ＭＳ Ｐゴシック"/>
              </a:rPr>
              <a:t>4</a:t>
            </a:fld>
            <a:endParaRPr lang="en-US" sz="1200" b="0" u="none" strike="noStrike">
              <a:solidFill>
                <a:srgbClr val="000000"/>
              </a:solidFill>
              <a:uFillTx/>
              <a:latin typeface="Times New Roman"/>
            </a:endParaRPr>
          </a:p>
        </p:txBody>
      </p:sp>
      <p:sp>
        <p:nvSpPr>
          <p:cNvPr id="108" name="PlaceHolder 3"/>
          <p:cNvSpPr>
            <a:spLocks noGrp="1"/>
          </p:cNvSpPr>
          <p:nvPr>
            <p:ph type="ftr" idx="55"/>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rgbClr val="FFFFFF"/>
                </a:solidFill>
                <a:uFillTx/>
                <a:latin typeface="TradeGothic"/>
              </a:defRPr>
            </a:lvl1pPr>
          </a:lstStyle>
          <a:p>
            <a:pPr indent="0" algn="ctr" defTabSz="457200">
              <a:lnSpc>
                <a:spcPct val="100000"/>
              </a:lnSpc>
              <a:buNone/>
              <a:tabLst>
                <a:tab pos="0" algn="l"/>
              </a:tabLst>
            </a:pPr>
            <a:r>
              <a:rPr lang="en-US" sz="1200" b="0" u="none" strike="noStrike">
                <a:solidFill>
                  <a:srgbClr val="FFFFFF"/>
                </a:solidFill>
                <a:uFillTx/>
                <a:latin typeface="TradeGothic"/>
              </a:rPr>
              <a:t>Sparkathon Idea submission- Template</a:t>
            </a:r>
            <a:endParaRPr lang="en-US" sz="1200" b="0" u="none" strike="noStrike">
              <a:solidFill>
                <a:srgbClr val="000000"/>
              </a:solidFill>
              <a:uFillTx/>
              <a:latin typeface="Times New Roman"/>
            </a:endParaRPr>
          </a:p>
        </p:txBody>
      </p:sp>
      <p:sp>
        <p:nvSpPr>
          <p:cNvPr id="2" name="Oval 9">
            <a:extLst>
              <a:ext uri="{FF2B5EF4-FFF2-40B4-BE49-F238E27FC236}">
                <a16:creationId xmlns:a16="http://schemas.microsoft.com/office/drawing/2014/main" id="{714A30C3-EB1D-CA14-F970-9CFB14CAC2BC}"/>
              </a:ext>
            </a:extLst>
          </p:cNvPr>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Rectangle 9"/>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tabLst>
                <a:tab pos="0" algn="l"/>
              </a:tabLst>
            </a:pPr>
            <a:endParaRPr lang="en-US" sz="1800" b="0" u="none" strike="noStrike">
              <a:solidFill>
                <a:srgbClr val="953735"/>
              </a:solidFill>
              <a:uFillTx/>
              <a:latin typeface="Calibri"/>
              <a:ea typeface="ＭＳ Ｐゴシック"/>
            </a:endParaRPr>
          </a:p>
        </p:txBody>
      </p:sp>
      <p:sp>
        <p:nvSpPr>
          <p:cNvPr id="93" name="PlaceHolder 1"/>
          <p:cNvSpPr>
            <a:spLocks noGrp="1"/>
          </p:cNvSpPr>
          <p:nvPr>
            <p:ph type="title"/>
          </p:nvPr>
        </p:nvSpPr>
        <p:spPr>
          <a:xfrm>
            <a:off x="609480" y="-47520"/>
            <a:ext cx="10972080" cy="114228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r>
              <a:rPr lang="en-US" sz="3600" b="1" u="none" strike="noStrike" dirty="0">
                <a:solidFill>
                  <a:schemeClr val="dk1"/>
                </a:solidFill>
                <a:uFillTx/>
                <a:latin typeface="Times New Roman"/>
                <a:ea typeface="ＭＳ Ｐゴシック"/>
              </a:rPr>
              <a:t>FEASIBILITY AND VIABILITY</a:t>
            </a:r>
            <a:endParaRPr lang="en-US" sz="3600" b="0" u="none" strike="noStrike" dirty="0">
              <a:solidFill>
                <a:srgbClr val="000000"/>
              </a:solidFill>
              <a:uFillTx/>
              <a:latin typeface="Arial"/>
            </a:endParaRPr>
          </a:p>
        </p:txBody>
      </p:sp>
      <p:sp>
        <p:nvSpPr>
          <p:cNvPr id="94" name="TextBox 8"/>
          <p:cNvSpPr/>
          <p:nvPr/>
        </p:nvSpPr>
        <p:spPr>
          <a:xfrm>
            <a:off x="609479" y="1344115"/>
            <a:ext cx="10786107" cy="4399751"/>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defTabSz="457200">
              <a:lnSpc>
                <a:spcPct val="100000"/>
              </a:lnSpc>
              <a:buClr>
                <a:srgbClr val="000000"/>
              </a:buClr>
            </a:pPr>
            <a:r>
              <a:rPr lang="en-US" sz="2800" dirty="0">
                <a:latin typeface="Times New Roman" panose="02020603050405020304" pitchFamily="18" charset="0"/>
                <a:cs typeface="Times New Roman" panose="02020603050405020304" pitchFamily="18" charset="0"/>
              </a:rPr>
              <a:t>The Solar Tracking System using Arduino is technically feasible, with readily available and affordable components such as Arduino boards, LDRs, and servo motors. The system enhances solar panel efficiency by up to 35%, offering a quick return on investment due to low setup costs and minimal power consumption. It operates autonomously, requiring minimal maintenance, and is scalable for both residential and commercial applications. While it provides significant environmental benefits by optimizing renewable energy generation, challenges include setup complexity and potential weather sensitivity. Overall, the project is a viable, cost-effective solution for improving solar energy efficiency.</a:t>
            </a:r>
            <a:endParaRPr lang="en-US" sz="28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95" name="PlaceHolder 2"/>
          <p:cNvSpPr>
            <a:spLocks noGrp="1"/>
          </p:cNvSpPr>
          <p:nvPr>
            <p:ph type="sldNum" idx="50"/>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rgbClr val="FFFFFF"/>
                </a:solidFill>
                <a:uFillTx/>
                <a:latin typeface="TradeGothic"/>
                <a:ea typeface="ＭＳ Ｐゴシック"/>
              </a:defRPr>
            </a:lvl1pPr>
          </a:lstStyle>
          <a:p>
            <a:pPr indent="0" algn="r" defTabSz="457200">
              <a:lnSpc>
                <a:spcPct val="100000"/>
              </a:lnSpc>
              <a:buNone/>
              <a:tabLst>
                <a:tab pos="0" algn="l"/>
              </a:tabLst>
            </a:pPr>
            <a:fld id="{3AD1B9C1-8184-4451-A719-23987A1A9FE8}" type="slidenum">
              <a:rPr lang="en-US" sz="1200" b="1" u="none" strike="noStrike">
                <a:solidFill>
                  <a:srgbClr val="FFFFFF"/>
                </a:solidFill>
                <a:uFillTx/>
                <a:latin typeface="TradeGothic"/>
                <a:ea typeface="ＭＳ Ｐゴシック"/>
              </a:rPr>
              <a:t>5</a:t>
            </a:fld>
            <a:endParaRPr lang="en-US" sz="1200" b="0" u="none" strike="noStrike">
              <a:solidFill>
                <a:srgbClr val="000000"/>
              </a:solidFill>
              <a:uFillTx/>
              <a:latin typeface="Times New Roman"/>
            </a:endParaRPr>
          </a:p>
        </p:txBody>
      </p:sp>
      <p:sp>
        <p:nvSpPr>
          <p:cNvPr id="96" name="PlaceHolder 3"/>
          <p:cNvSpPr>
            <a:spLocks noGrp="1"/>
          </p:cNvSpPr>
          <p:nvPr>
            <p:ph type="ftr" idx="51"/>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rgbClr val="FFFFFF"/>
                </a:solidFill>
                <a:uFillTx/>
                <a:latin typeface="TradeGothic"/>
              </a:defRPr>
            </a:lvl1pPr>
          </a:lstStyle>
          <a:p>
            <a:pPr indent="0" algn="ctr" defTabSz="457200">
              <a:lnSpc>
                <a:spcPct val="100000"/>
              </a:lnSpc>
              <a:buNone/>
              <a:tabLst>
                <a:tab pos="0" algn="l"/>
              </a:tabLst>
            </a:pPr>
            <a:r>
              <a:rPr lang="en-US" sz="1200" b="0" u="none" strike="noStrike">
                <a:solidFill>
                  <a:srgbClr val="FFFFFF"/>
                </a:solidFill>
                <a:uFillTx/>
                <a:latin typeface="TradeGothic"/>
              </a:rPr>
              <a:t>Sparkathon Idea submission- Template</a:t>
            </a:r>
            <a:endParaRPr lang="en-US" sz="1200" b="0" u="none" strike="noStrike">
              <a:solidFill>
                <a:srgbClr val="000000"/>
              </a:solidFill>
              <a:uFillTx/>
              <a:latin typeface="Times New Roman"/>
            </a:endParaRPr>
          </a:p>
        </p:txBody>
      </p:sp>
      <p:sp>
        <p:nvSpPr>
          <p:cNvPr id="4" name="Oval 9">
            <a:extLst>
              <a:ext uri="{FF2B5EF4-FFF2-40B4-BE49-F238E27FC236}">
                <a16:creationId xmlns:a16="http://schemas.microsoft.com/office/drawing/2014/main" id="{B642962A-5BCD-426A-2548-A2F9226EE276}"/>
              </a:ext>
            </a:extLst>
          </p:cNvPr>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Rectangle 9"/>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tabLst>
                <a:tab pos="0" algn="l"/>
              </a:tabLst>
            </a:pPr>
            <a:endParaRPr lang="en-US" sz="1800" b="0" u="none" strike="noStrike">
              <a:solidFill>
                <a:srgbClr val="953735"/>
              </a:solidFill>
              <a:uFillTx/>
              <a:latin typeface="Calibri"/>
              <a:ea typeface="ＭＳ Ｐゴシック"/>
            </a:endParaRPr>
          </a:p>
        </p:txBody>
      </p:sp>
      <p:sp>
        <p:nvSpPr>
          <p:cNvPr id="99" name="PlaceHolder 1"/>
          <p:cNvSpPr>
            <a:spLocks noGrp="1"/>
          </p:cNvSpPr>
          <p:nvPr>
            <p:ph type="title"/>
          </p:nvPr>
        </p:nvSpPr>
        <p:spPr>
          <a:xfrm>
            <a:off x="609480" y="-47520"/>
            <a:ext cx="10972080" cy="1142280"/>
          </a:xfrm>
          <a:prstGeom prst="rect">
            <a:avLst/>
          </a:prstGeom>
          <a:noFill/>
          <a:ln w="9360">
            <a:noFill/>
          </a:ln>
        </p:spPr>
        <p:txBody>
          <a:bodyPr lIns="91440" tIns="45720" rIns="91440" bIns="45720" numCol="1" spcCol="0" anchor="ctr">
            <a:noAutofit/>
          </a:bodyPr>
          <a:lstStyle/>
          <a:p>
            <a:pPr indent="0" algn="ctr" defTabSz="457200">
              <a:lnSpc>
                <a:spcPct val="100000"/>
              </a:lnSpc>
              <a:buNone/>
              <a:tabLst>
                <a:tab pos="0" algn="l"/>
              </a:tabLst>
            </a:pPr>
            <a:r>
              <a:rPr lang="en-US" sz="3600" b="1" u="none" strike="noStrike">
                <a:solidFill>
                  <a:schemeClr val="dk1"/>
                </a:solidFill>
                <a:uFillTx/>
                <a:latin typeface="Times New Roman"/>
                <a:ea typeface="ＭＳ Ｐゴシック"/>
              </a:rPr>
              <a:t>IMPACT AND BENEFITS</a:t>
            </a:r>
            <a:endParaRPr lang="en-US" sz="3600" b="0" u="none" strike="noStrike">
              <a:solidFill>
                <a:srgbClr val="000000"/>
              </a:solidFill>
              <a:uFillTx/>
              <a:latin typeface="Arial"/>
            </a:endParaRPr>
          </a:p>
        </p:txBody>
      </p:sp>
      <p:sp>
        <p:nvSpPr>
          <p:cNvPr id="100" name="TextBox 8"/>
          <p:cNvSpPr/>
          <p:nvPr/>
        </p:nvSpPr>
        <p:spPr>
          <a:xfrm>
            <a:off x="511277" y="1394640"/>
            <a:ext cx="11235883" cy="4892193"/>
          </a:xfrm>
          <a:prstGeom prst="rect">
            <a:avLst/>
          </a:prstGeom>
          <a:noFill/>
          <a:ln w="9525">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rtl="0">
              <a:buNone/>
            </a:pPr>
            <a:r>
              <a:rPr lang="en-US" sz="2400" b="0" i="0" dirty="0">
                <a:effectLst/>
                <a:latin typeface="Times New Roman" panose="02020603050405020304" pitchFamily="18" charset="0"/>
                <a:cs typeface="Times New Roman" panose="02020603050405020304" pitchFamily="18" charset="0"/>
              </a:rPr>
              <a:t>Complexity in Setup: More components and careful calibration may be needed for dual-axis tracking systems.</a:t>
            </a:r>
          </a:p>
          <a:p>
            <a:pPr algn="just" rtl="0">
              <a:buNone/>
            </a:pPr>
            <a:r>
              <a:rPr lang="en-US" sz="2400" b="0" i="0" dirty="0">
                <a:effectLst/>
                <a:latin typeface="Times New Roman" panose="02020603050405020304" pitchFamily="18" charset="0"/>
                <a:cs typeface="Times New Roman" panose="02020603050405020304" pitchFamily="18" charset="0"/>
              </a:rPr>
              <a:t>Maintenance: Moving parts (motors and servos) may require maintenance to ensure optimal operation.</a:t>
            </a:r>
          </a:p>
          <a:p>
            <a:pPr algn="just" rtl="0"/>
            <a:r>
              <a:rPr lang="en-US" sz="2400" b="0" i="0" dirty="0">
                <a:effectLst/>
                <a:latin typeface="Times New Roman" panose="02020603050405020304" pitchFamily="18" charset="0"/>
                <a:cs typeface="Times New Roman" panose="02020603050405020304" pitchFamily="18" charset="0"/>
              </a:rPr>
              <a:t>Cost: While affordable, the initial setup cost for tracking systems can be higher than fixed solar panels.</a:t>
            </a:r>
          </a:p>
          <a:p>
            <a:pPr algn="just" defTabSz="457200">
              <a:lnSpc>
                <a:spcPct val="100000"/>
              </a:lnSpc>
              <a:buClr>
                <a:srgbClr val="000000"/>
              </a:buClr>
            </a:pPr>
            <a:r>
              <a:rPr lang="en-US" sz="2400" b="0" u="none" strike="noStrike" dirty="0">
                <a:solidFill>
                  <a:srgbClr val="000000"/>
                </a:solidFill>
                <a:uFillTx/>
                <a:latin typeface="Times New Roman" panose="02020603050405020304" pitchFamily="18" charset="0"/>
                <a:cs typeface="Times New Roman" panose="02020603050405020304" pitchFamily="18" charset="0"/>
              </a:rPr>
              <a:t>BENEFITS:</a:t>
            </a:r>
          </a:p>
          <a:p>
            <a:pPr algn="just" defTabSz="457200">
              <a:lnSpc>
                <a:spcPct val="100000"/>
              </a:lnSpc>
              <a:buClr>
                <a:srgbClr val="000000"/>
              </a:buClr>
            </a:pPr>
            <a:r>
              <a:rPr lang="en-US" sz="2400" dirty="0">
                <a:latin typeface="Times New Roman" panose="02020603050405020304" pitchFamily="18" charset="0"/>
                <a:cs typeface="Times New Roman" panose="02020603050405020304" pitchFamily="18" charset="0"/>
              </a:rPr>
              <a:t>The Solar Tracking System enhances solar panel efficiency by 25% to 35% through automatic sun tracking, using affordable components like the Arduino board for a cost-effective solution. It operates autonomously, requiring no manual intervention for adjustments. By optimizing energy generation, the system reduces reliance on fossil fuels and promotes the use of clean, renewable energy, contributing to sustainability.</a:t>
            </a: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a:p>
            <a:pPr algn="just" defTabSz="457200">
              <a:lnSpc>
                <a:spcPct val="100000"/>
              </a:lnSpc>
              <a:buClr>
                <a:srgbClr val="000000"/>
              </a:buClr>
            </a:pPr>
            <a:endParaRPr lang="en-US" sz="24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101" name="PlaceHolder 2"/>
          <p:cNvSpPr>
            <a:spLocks noGrp="1"/>
          </p:cNvSpPr>
          <p:nvPr>
            <p:ph type="sldNum" idx="52"/>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rgbClr val="FFFFFF"/>
                </a:solidFill>
                <a:uFillTx/>
                <a:latin typeface="TradeGothic"/>
                <a:ea typeface="ＭＳ Ｐゴシック"/>
              </a:defRPr>
            </a:lvl1pPr>
          </a:lstStyle>
          <a:p>
            <a:pPr indent="0" algn="r" defTabSz="457200">
              <a:lnSpc>
                <a:spcPct val="100000"/>
              </a:lnSpc>
              <a:buNone/>
              <a:tabLst>
                <a:tab pos="0" algn="l"/>
              </a:tabLst>
            </a:pPr>
            <a:fld id="{71538E23-08A1-4B4C-AE24-D0163FE4DCF0}" type="slidenum">
              <a:rPr lang="en-US" sz="1200" b="1" u="none" strike="noStrike">
                <a:solidFill>
                  <a:srgbClr val="FFFFFF"/>
                </a:solidFill>
                <a:uFillTx/>
                <a:latin typeface="TradeGothic"/>
                <a:ea typeface="ＭＳ Ｐゴシック"/>
              </a:rPr>
              <a:t>6</a:t>
            </a:fld>
            <a:endParaRPr lang="en-US" sz="1200" b="0" u="none" strike="noStrike">
              <a:solidFill>
                <a:srgbClr val="000000"/>
              </a:solidFill>
              <a:uFillTx/>
              <a:latin typeface="Times New Roman"/>
            </a:endParaRPr>
          </a:p>
        </p:txBody>
      </p:sp>
      <p:sp>
        <p:nvSpPr>
          <p:cNvPr id="102" name="PlaceHolder 3"/>
          <p:cNvSpPr>
            <a:spLocks noGrp="1"/>
          </p:cNvSpPr>
          <p:nvPr>
            <p:ph type="ftr" idx="53"/>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rgbClr val="FFFFFF"/>
                </a:solidFill>
                <a:uFillTx/>
                <a:latin typeface="TradeGothic"/>
              </a:defRPr>
            </a:lvl1pPr>
          </a:lstStyle>
          <a:p>
            <a:pPr indent="0" algn="ctr" defTabSz="457200">
              <a:lnSpc>
                <a:spcPct val="100000"/>
              </a:lnSpc>
              <a:buNone/>
              <a:tabLst>
                <a:tab pos="0" algn="l"/>
              </a:tabLst>
            </a:pPr>
            <a:r>
              <a:rPr lang="en-US" sz="1200" b="0" u="none" strike="noStrike">
                <a:solidFill>
                  <a:srgbClr val="FFFFFF"/>
                </a:solidFill>
                <a:uFillTx/>
                <a:latin typeface="TradeGothic"/>
              </a:rPr>
              <a:t>Sparkathon Idea submission- Template</a:t>
            </a:r>
            <a:endParaRPr lang="en-US" sz="1200" b="0" u="none" strike="noStrike">
              <a:solidFill>
                <a:srgbClr val="000000"/>
              </a:solidFill>
              <a:uFillTx/>
              <a:latin typeface="Times New Roman"/>
            </a:endParaRPr>
          </a:p>
        </p:txBody>
      </p:sp>
      <p:sp>
        <p:nvSpPr>
          <p:cNvPr id="2" name="Oval 9">
            <a:extLst>
              <a:ext uri="{FF2B5EF4-FFF2-40B4-BE49-F238E27FC236}">
                <a16:creationId xmlns:a16="http://schemas.microsoft.com/office/drawing/2014/main" id="{01C6D913-5E9B-6618-DB99-FC88193609E4}"/>
              </a:ext>
            </a:extLst>
          </p:cNvPr>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9"/>
          <p:cNvSpPr/>
          <p:nvPr/>
        </p:nvSpPr>
        <p:spPr>
          <a:xfrm>
            <a:off x="0" y="6354720"/>
            <a:ext cx="12191400" cy="502560"/>
          </a:xfrm>
          <a:prstGeom prst="rect">
            <a:avLst/>
          </a:prstGeom>
          <a:solidFill>
            <a:srgbClr val="0070C0"/>
          </a:solidFill>
          <a:ln w="9525">
            <a:noFill/>
          </a:ln>
          <a:effectLst>
            <a:outerShdw dist="23040" dir="5400000" rotWithShape="0">
              <a:srgbClr val="808080">
                <a:alpha val="35000"/>
              </a:srgbClr>
            </a:outerShdw>
          </a:effectLst>
        </p:spPr>
        <p:style>
          <a:lnRef idx="0">
            <a:scrgbClr r="0" g="0" b="0"/>
          </a:lnRef>
          <a:fillRef idx="0">
            <a:scrgbClr r="0" g="0" b="0"/>
          </a:fillRef>
          <a:effectRef idx="0">
            <a:scrgbClr r="0" g="0" b="0"/>
          </a:effectRef>
          <a:fontRef idx="minor"/>
        </p:style>
        <p:txBody>
          <a:bodyPr lIns="90000" tIns="45000" rIns="90000" bIns="45000" anchor="ctr">
            <a:noAutofit/>
          </a:bodyPr>
          <a:lstStyle/>
          <a:p>
            <a:pPr algn="ctr" defTabSz="457200">
              <a:lnSpc>
                <a:spcPct val="100000"/>
              </a:lnSpc>
              <a:tabLst>
                <a:tab pos="0" algn="l"/>
              </a:tabLst>
            </a:pPr>
            <a:endParaRPr lang="en-US" sz="1800" b="0" u="none" strike="noStrike">
              <a:solidFill>
                <a:srgbClr val="953735"/>
              </a:solidFill>
              <a:uFillTx/>
              <a:latin typeface="Calibri"/>
              <a:ea typeface="ＭＳ Ｐゴシック"/>
            </a:endParaRPr>
          </a:p>
        </p:txBody>
      </p:sp>
      <p:sp>
        <p:nvSpPr>
          <p:cNvPr id="111" name="PlaceHolder 1"/>
          <p:cNvSpPr>
            <a:spLocks noGrp="1"/>
          </p:cNvSpPr>
          <p:nvPr>
            <p:ph type="sldNum" idx="56"/>
          </p:nvPr>
        </p:nvSpPr>
        <p:spPr>
          <a:xfrm>
            <a:off x="8737560" y="6356520"/>
            <a:ext cx="2844000" cy="364320"/>
          </a:xfrm>
          <a:prstGeom prst="rect">
            <a:avLst/>
          </a:prstGeom>
          <a:noFill/>
          <a:ln w="0">
            <a:noFill/>
          </a:ln>
        </p:spPr>
        <p:txBody>
          <a:bodyPr lIns="91440" tIns="45720" rIns="91440" bIns="45720" numCol="1" spcCol="0" anchor="ctr">
            <a:noAutofit/>
          </a:bodyPr>
          <a:lstStyle>
            <a:lvl1pPr indent="0" algn="r" defTabSz="457200">
              <a:lnSpc>
                <a:spcPct val="100000"/>
              </a:lnSpc>
              <a:buNone/>
              <a:tabLst>
                <a:tab pos="0" algn="l"/>
              </a:tabLst>
              <a:defRPr lang="en-US" sz="1200" b="1" u="none" strike="noStrike">
                <a:solidFill>
                  <a:srgbClr val="FFFFFF"/>
                </a:solidFill>
                <a:uFillTx/>
                <a:latin typeface="TradeGothic"/>
                <a:ea typeface="ＭＳ Ｐゴシック"/>
              </a:defRPr>
            </a:lvl1pPr>
          </a:lstStyle>
          <a:p>
            <a:pPr indent="0" algn="r" defTabSz="457200">
              <a:lnSpc>
                <a:spcPct val="100000"/>
              </a:lnSpc>
              <a:buNone/>
              <a:tabLst>
                <a:tab pos="0" algn="l"/>
              </a:tabLst>
            </a:pPr>
            <a:fld id="{75A05D26-DC73-4B0A-82F4-600BFB655E2D}" type="slidenum">
              <a:rPr lang="en-US" sz="1200" b="1" u="none" strike="noStrike">
                <a:solidFill>
                  <a:srgbClr val="FFFFFF"/>
                </a:solidFill>
                <a:uFillTx/>
                <a:latin typeface="TradeGothic"/>
                <a:ea typeface="ＭＳ Ｐゴシック"/>
              </a:rPr>
              <a:t>7</a:t>
            </a:fld>
            <a:endParaRPr lang="en-US" sz="1200" b="0" u="none" strike="noStrike">
              <a:solidFill>
                <a:srgbClr val="000000"/>
              </a:solidFill>
              <a:uFillTx/>
              <a:latin typeface="Times New Roman"/>
            </a:endParaRPr>
          </a:p>
        </p:txBody>
      </p:sp>
      <p:sp>
        <p:nvSpPr>
          <p:cNvPr id="112" name="PlaceHolder 2"/>
          <p:cNvSpPr>
            <a:spLocks noGrp="1"/>
          </p:cNvSpPr>
          <p:nvPr>
            <p:ph type="ftr" idx="57"/>
          </p:nvPr>
        </p:nvSpPr>
        <p:spPr>
          <a:xfrm>
            <a:off x="4648320" y="6356520"/>
            <a:ext cx="3203280" cy="364320"/>
          </a:xfrm>
          <a:prstGeom prst="rect">
            <a:avLst/>
          </a:prstGeom>
          <a:noFill/>
          <a:ln w="0">
            <a:noFill/>
          </a:ln>
        </p:spPr>
        <p:txBody>
          <a:bodyPr lIns="91440" tIns="45720" rIns="91440" bIns="45720" anchor="ctr">
            <a:noAutofit/>
          </a:bodyPr>
          <a:lstStyle>
            <a:lvl1pPr indent="0" algn="ctr" defTabSz="457200">
              <a:lnSpc>
                <a:spcPct val="100000"/>
              </a:lnSpc>
              <a:buNone/>
              <a:tabLst>
                <a:tab pos="0" algn="l"/>
              </a:tabLst>
              <a:defRPr lang="en-US" sz="1200" b="0" u="none" strike="noStrike">
                <a:solidFill>
                  <a:srgbClr val="FFFFFF"/>
                </a:solidFill>
                <a:uFillTx/>
                <a:latin typeface="TradeGothic"/>
              </a:defRPr>
            </a:lvl1pPr>
          </a:lstStyle>
          <a:p>
            <a:pPr indent="0" algn="ctr" defTabSz="457200">
              <a:lnSpc>
                <a:spcPct val="100000"/>
              </a:lnSpc>
              <a:buNone/>
              <a:tabLst>
                <a:tab pos="0" algn="l"/>
              </a:tabLst>
            </a:pPr>
            <a:r>
              <a:rPr lang="en-US" sz="1200" b="0" u="none" strike="noStrike">
                <a:solidFill>
                  <a:srgbClr val="FFFFFF"/>
                </a:solidFill>
                <a:uFillTx/>
                <a:latin typeface="TradeGothic"/>
              </a:rPr>
              <a:t>Sparkathon Idea submission- Template</a:t>
            </a:r>
            <a:endParaRPr lang="en-US" sz="1200" b="0" u="none" strike="noStrike">
              <a:solidFill>
                <a:srgbClr val="000000"/>
              </a:solidFill>
              <a:uFillTx/>
              <a:latin typeface="Times New Roman"/>
            </a:endParaRPr>
          </a:p>
        </p:txBody>
      </p:sp>
      <p:sp>
        <p:nvSpPr>
          <p:cNvPr id="113" name="Round Diagonal Corner Rectangle 2"/>
          <p:cNvSpPr/>
          <p:nvPr/>
        </p:nvSpPr>
        <p:spPr>
          <a:xfrm>
            <a:off x="1982064" y="1370683"/>
            <a:ext cx="7791600" cy="3862719"/>
          </a:xfrm>
          <a:prstGeom prst="round2DiagRect">
            <a:avLst>
              <a:gd name="adj1" fmla="val 16667"/>
              <a:gd name="adj2" fmla="val 0"/>
            </a:avLst>
          </a:prstGeom>
          <a:solidFill>
            <a:schemeClr val="accent1">
              <a:lumMod val="20000"/>
              <a:lumOff val="80000"/>
            </a:schemeClr>
          </a:solidFill>
          <a:ln w="38100">
            <a:solidFill>
              <a:srgbClr val="4A7EBB"/>
            </a:solidFill>
            <a:round/>
          </a:ln>
          <a:effectLst>
            <a:outerShdw blurRad="39960" dist="23040" dir="5400000" rotWithShape="0">
              <a:srgbClr val="000000">
                <a:alpha val="35000"/>
              </a:srgbClr>
            </a:outerShdw>
          </a:effectLst>
        </p:spPr>
        <p:style>
          <a:lnRef idx="1">
            <a:schemeClr val="accent1"/>
          </a:lnRef>
          <a:fillRef idx="3">
            <a:schemeClr val="accent1"/>
          </a:fillRef>
          <a:effectRef idx="2">
            <a:schemeClr val="accent1"/>
          </a:effectRef>
          <a:fontRef idx="minor"/>
        </p:style>
        <p:txBody>
          <a:bodyPr lIns="90000" tIns="45000" rIns="90000" bIns="45000" anchor="ctr">
            <a:noAutofit/>
          </a:bodyPr>
          <a:lstStyle/>
          <a:p>
            <a:pPr algn="just" rtl="0">
              <a:buNone/>
            </a:pPr>
            <a:r>
              <a:rPr lang="en-US" b="0" i="0" dirty="0">
                <a:effectLst/>
                <a:latin typeface="Times New Roman" panose="02020603050405020304" pitchFamily="18" charset="0"/>
                <a:cs typeface="Times New Roman" panose="02020603050405020304" pitchFamily="18" charset="0"/>
              </a:rPr>
              <a:t>A solar tracking system using an Arduino board is an innovative and practical solution for increasing the efficiency of solar power systems. It ensures solar panels are constantly positioned for optimal sunlight exposure, leading to better energy output and a reduced carbon foot print. With its scalability and ease of use, this system can benefit both small residential setups and large-scale commercial solar projects, contributing to a sustainable and eco-friendly energy future.</a:t>
            </a:r>
          </a:p>
          <a:p>
            <a:pPr algn="ctr" defTabSz="457200">
              <a:lnSpc>
                <a:spcPct val="100000"/>
              </a:lnSpc>
            </a:pPr>
            <a:endParaRPr lang="en-IN" sz="1800" b="0" u="none" strike="noStrike" dirty="0">
              <a:uFillTx/>
              <a:latin typeface="Calibri"/>
              <a:ea typeface="ＭＳ Ｐゴシック"/>
            </a:endParaRPr>
          </a:p>
        </p:txBody>
      </p:sp>
      <p:sp>
        <p:nvSpPr>
          <p:cNvPr id="114" name="Google Shape;100;p3"/>
          <p:cNvSpPr/>
          <p:nvPr/>
        </p:nvSpPr>
        <p:spPr>
          <a:xfrm>
            <a:off x="367920" y="1915560"/>
            <a:ext cx="11764080" cy="40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just" defTabSz="457200">
              <a:lnSpc>
                <a:spcPct val="90000"/>
              </a:lnSpc>
              <a:buClr>
                <a:srgbClr val="000000"/>
              </a:buClr>
            </a:pPr>
            <a:endParaRPr lang="en-US" sz="2000" b="0" u="none" strike="noStrike" dirty="0">
              <a:solidFill>
                <a:srgbClr val="000000"/>
              </a:solidFill>
              <a:uFillTx/>
              <a:latin typeface="Arial"/>
            </a:endParaRPr>
          </a:p>
        </p:txBody>
      </p:sp>
      <p:sp>
        <p:nvSpPr>
          <p:cNvPr id="115" name="TextBox 3"/>
          <p:cNvSpPr/>
          <p:nvPr/>
        </p:nvSpPr>
        <p:spPr>
          <a:xfrm>
            <a:off x="1363704" y="356446"/>
            <a:ext cx="840996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defTabSz="457200">
              <a:lnSpc>
                <a:spcPct val="100000"/>
              </a:lnSpc>
            </a:pPr>
            <a:r>
              <a:rPr lang="en-US" sz="3600" dirty="0">
                <a:solidFill>
                  <a:srgbClr val="000000"/>
                </a:solidFill>
                <a:latin typeface="Arial"/>
              </a:rPr>
              <a:t>CONCLUSION</a:t>
            </a:r>
            <a:endParaRPr lang="en-US" sz="3600" b="0" u="none" strike="noStrike" dirty="0">
              <a:solidFill>
                <a:srgbClr val="000000"/>
              </a:solidFill>
              <a:uFillTx/>
              <a:latin typeface="Arial"/>
            </a:endParaRPr>
          </a:p>
        </p:txBody>
      </p:sp>
      <p:sp>
        <p:nvSpPr>
          <p:cNvPr id="2" name="Oval 9">
            <a:extLst>
              <a:ext uri="{FF2B5EF4-FFF2-40B4-BE49-F238E27FC236}">
                <a16:creationId xmlns:a16="http://schemas.microsoft.com/office/drawing/2014/main" id="{42F4021A-EFEA-453E-CDBB-B35F5481C884}"/>
              </a:ext>
            </a:extLst>
          </p:cNvPr>
          <p:cNvSpPr/>
          <p:nvPr/>
        </p:nvSpPr>
        <p:spPr>
          <a:xfrm>
            <a:off x="329759" y="213031"/>
            <a:ext cx="1931659" cy="806760"/>
          </a:xfrm>
          <a:prstGeom prst="ellipse">
            <a:avLst/>
          </a:prstGeom>
          <a:solidFill>
            <a:srgbClr val="FFFFFF"/>
          </a:solidFill>
          <a:ln>
            <a:solidFill>
              <a:srgbClr val="8064A2"/>
            </a:solidFill>
            <a:round/>
          </a:ln>
        </p:spPr>
        <p:style>
          <a:lnRef idx="2">
            <a:schemeClr val="accent4"/>
          </a:lnRef>
          <a:fillRef idx="1">
            <a:schemeClr val="lt1"/>
          </a:fillRef>
          <a:effectRef idx="0">
            <a:schemeClr val="accent4"/>
          </a:effectRef>
          <a:fontRef idx="minor"/>
        </p:style>
        <p:txBody>
          <a:bodyPr lIns="90000" tIns="45000" rIns="90000" bIns="45000" anchor="ctr">
            <a:noAutofit/>
          </a:bodyPr>
          <a:lstStyle/>
          <a:p>
            <a:pPr algn="ctr" defTabSz="457200">
              <a:lnSpc>
                <a:spcPct val="100000"/>
              </a:lnSpc>
            </a:pPr>
            <a:r>
              <a:rPr lang="en-US" dirty="0" err="1">
                <a:solidFill>
                  <a:schemeClr val="dk1"/>
                </a:solidFill>
                <a:latin typeface="Calibri"/>
                <a:ea typeface="ＭＳ Ｐゴシック"/>
              </a:rPr>
              <a:t>Emberdded</a:t>
            </a:r>
            <a:r>
              <a:rPr lang="en-US" dirty="0">
                <a:solidFill>
                  <a:schemeClr val="dk1"/>
                </a:solidFill>
                <a:latin typeface="Calibri"/>
                <a:ea typeface="ＭＳ Ｐゴシック"/>
              </a:rPr>
              <a:t> visionary</a:t>
            </a:r>
            <a:endParaRPr lang="en-US" sz="1800" b="0" u="none" strike="noStrike" dirty="0">
              <a:solidFill>
                <a:srgbClr val="000000"/>
              </a:solidFill>
              <a:uFillTx/>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7517</TotalTime>
  <Words>801</Words>
  <Application>Microsoft Office PowerPoint</Application>
  <PresentationFormat>Widescreen</PresentationFormat>
  <Paragraphs>61</Paragraphs>
  <Slides>7</Slides>
  <Notes>6</Notes>
  <HiddenSlides>0</HiddenSlides>
  <MMClips>0</MMClips>
  <ScaleCrop>false</ScaleCrop>
  <HeadingPairs>
    <vt:vector size="6" baseType="variant">
      <vt:variant>
        <vt:lpstr>Fonts Used</vt:lpstr>
      </vt:variant>
      <vt:variant>
        <vt:i4>7</vt:i4>
      </vt:variant>
      <vt:variant>
        <vt:lpstr>Theme</vt:lpstr>
      </vt:variant>
      <vt:variant>
        <vt:i4>14</vt:i4>
      </vt:variant>
      <vt:variant>
        <vt:lpstr>Slide Titles</vt:lpstr>
      </vt:variant>
      <vt:variant>
        <vt:i4>7</vt:i4>
      </vt:variant>
    </vt:vector>
  </HeadingPairs>
  <TitlesOfParts>
    <vt:vector size="28" baseType="lpstr">
      <vt:lpstr>Arial</vt:lpstr>
      <vt:lpstr>Calibri</vt:lpstr>
      <vt:lpstr>Garamond</vt:lpstr>
      <vt:lpstr>Symbol</vt:lpstr>
      <vt:lpstr>Times New Roman</vt:lpstr>
      <vt:lpstr>TradeGothic</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SPARKATHON 2025</vt:lpstr>
      <vt:lpstr> SMART TRACKING SYSTEM</vt:lpstr>
      <vt:lpstr>Introduction </vt:lpstr>
      <vt:lpstr>WORKING</vt:lpstr>
      <vt:lpstr>FEASIBILITY AND VIABILITY</vt:lpstr>
      <vt:lpstr>IMPACT AND BENEFITS</vt:lpstr>
      <vt:lpstr>PowerPoint Presentation</vt:lpstr>
    </vt:vector>
  </TitlesOfParts>
  <Company>Crowdfunder,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dc:description/>
  <cp:lastModifiedBy>dhanushree prakash</cp:lastModifiedBy>
  <cp:revision>150</cp:revision>
  <dcterms:created xsi:type="dcterms:W3CDTF">2013-12-12T18:46:50Z</dcterms:created>
  <dcterms:modified xsi:type="dcterms:W3CDTF">2025-03-14T01:33:56Z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vt:i4>
  </property>
  <property fmtid="{D5CDD505-2E9C-101B-9397-08002B2CF9AE}" pid="3" name="PresentationFormat">
    <vt:lpwstr>Widescreen</vt:lpwstr>
  </property>
  <property fmtid="{D5CDD505-2E9C-101B-9397-08002B2CF9AE}" pid="4" name="Slides">
    <vt:i4>7</vt:i4>
  </property>
</Properties>
</file>