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9" r:id="rId9"/>
    <p:sldMasterId id="2147483671" r:id="rId10"/>
    <p:sldMasterId id="2147483673" r:id="rId11"/>
    <p:sldMasterId id="2147483675" r:id="rId12"/>
    <p:sldMasterId id="2147483677" r:id="rId13"/>
    <p:sldMasterId id="2147483679" r:id="rId14"/>
    <p:sldMasterId id="2147483681" r:id="rId15"/>
  </p:sldMasterIdLst>
  <p:notesMasterIdLst>
    <p:notesMasterId r:id="rId16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notesMaster" Target="notesMasters/notesMaster1.xml"/><Relationship Id="rId17" Type="http://schemas.openxmlformats.org/officeDocument/2006/relationships/slide" Target="slides/slide1.xml"/><Relationship Id="rId18" Type="http://schemas.openxmlformats.org/officeDocument/2006/relationships/slide" Target="slides/slide2.xml"/><Relationship Id="rId19" Type="http://schemas.openxmlformats.org/officeDocument/2006/relationships/slide" Target="slides/slide3.xml"/><Relationship Id="rId20" Type="http://schemas.openxmlformats.org/officeDocument/2006/relationships/slide" Target="slides/slide4.xml"/><Relationship Id="rId21" Type="http://schemas.openxmlformats.org/officeDocument/2006/relationships/slide" Target="slides/slide5.xml"/><Relationship Id="rId22" Type="http://schemas.openxmlformats.org/officeDocument/2006/relationships/slide" Target="slides/slide6.xml"/><Relationship Id="rId23" Type="http://schemas.openxmlformats.org/officeDocument/2006/relationships/slide" Target="slides/slide7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dt" idx="4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ftr" idx="4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sldNum" idx="4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BF0FE9BB-B02D-4AD0-8D1D-DE7C1A4F9608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B8FDC68-93E1-42E7-A3F7-45432B9AD028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B30B15-4019-4064-A813-46733A5995CF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Calibri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AFFE562-32A5-44F7-8EC3-E25BDF8C05B6}" type="slidenum">
              <a:rPr b="0" lang="en-US" sz="1200" strike="noStrike" u="none">
                <a:solidFill>
                  <a:srgbClr val="000000"/>
                </a:solidFill>
                <a:uFillTx/>
                <a:latin typeface="Calibri"/>
                <a:ea typeface="ＭＳ Ｐゴシック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Calibri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A2E96F1-1605-40DA-AB26-F39E4ABA9B6B}" type="slidenum">
              <a:rPr b="0" lang="en-US" sz="1200" strike="noStrike" u="none">
                <a:solidFill>
                  <a:srgbClr val="000000"/>
                </a:solidFill>
                <a:uFillTx/>
                <a:latin typeface="Calibri"/>
                <a:ea typeface="ＭＳ Ｐゴシック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Calibri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1942133-31FE-4A74-B0ED-3E3072D1D861}" type="slidenum">
              <a:rPr b="0" lang="en-US" sz="1200" strike="noStrike" u="none">
                <a:solidFill>
                  <a:srgbClr val="000000"/>
                </a:solidFill>
                <a:uFillTx/>
                <a:latin typeface="Calibri"/>
                <a:ea typeface="ＭＳ Ｐゴシック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Calibri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F3C7F9E-1045-4F9E-9A0B-705B3328AF5C}" type="slidenum">
              <a:rPr b="0" lang="en-US" sz="1200" strike="noStrike" u="none">
                <a:solidFill>
                  <a:srgbClr val="000000"/>
                </a:solidFill>
                <a:uFillTx/>
                <a:latin typeface="Calibri"/>
                <a:ea typeface="ＭＳ Ｐゴシック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095480"/>
            <a:ext cx="10972080" cy="502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FB01DC-C93B-4E46-B1C6-85A75B3EF3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10972080" cy="502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D0D0663-4479-42F2-82F6-EB5B9CDB95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5E1A419-F66F-4894-A2C9-FC54FE451BB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3A25AC9C-836D-4887-A980-6AB9ED7AE26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609480" y="1095480"/>
            <a:ext cx="10972080" cy="502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42DE3C6-D13D-4322-A133-557D85B2E1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10972080" cy="502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6A5EC11-E8C7-42E0-AFEE-2F829BDF22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BED9359A-523E-44B2-A69C-C11A2C9D7CE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5354280" cy="502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095480"/>
            <a:ext cx="5354280" cy="502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72E685AD-CA64-402B-8A9B-884E10DFE5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CF8F0BA4-4515-4775-8FDD-9200E000EE1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3C89C639-AD7F-4F86-BE67-C3B654F654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42080C0F-6F6B-4B04-8B11-05DF047EAB8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4CC60F-E7D0-4C6F-B01E-E0A2C892B4B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EB23B931-313D-49A1-B64F-5B234CE960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58538BE4-1FAD-4728-81AC-BBB8BF5218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2708B5A-9C53-49D9-BC5C-0551FA56F0C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8671810-87BB-47EC-98D7-AD6A2E4F3E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C65B5F5-B40D-45ED-AAEE-B9F05FD61A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609480" y="1095480"/>
            <a:ext cx="10972080" cy="502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AD1361A-1B19-40AF-B336-9AA042D1AE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4277D2F-409E-432A-951F-81B016358A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5354280" cy="502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095480"/>
            <a:ext cx="5354280" cy="502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376ECC07-FE7E-4675-A552-F79D59A1E6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0335F47-CD3B-4DE2-96B3-47E6462362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7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8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9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20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2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5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&lt;footer&gt;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C8A0803-6424-4BDB-9B90-5568FCF2C353}" type="slidenum">
              <a: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ftr" idx="28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&lt;footer&gt;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ldNum" idx="29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E0FAB61-BEDD-4721-885E-0F01A78CD2E4}" type="slidenum">
              <a: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 idx="30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ftr" idx="31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sldNum" idx="32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669BADC-BC0A-4502-BD5A-7528AC4877A3}" type="slidenum">
              <a: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33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ftr" idx="34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ldNum" idx="35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BFEC2F1-7AA9-44C3-855A-37826F1CBB93}" type="slidenum">
              <a: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dt" idx="36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ftr" idx="37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ldNum" idx="38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637D4B8-4915-4394-B06D-FFED18201EC1}" type="slidenum">
              <a: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dt" idx="39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ftr" idx="40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ldNum" idx="41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72040BA-25D8-4118-81B6-C311D40000C1}" type="slidenum">
              <a: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dt" idx="42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72B629F-B259-430A-8151-CD0437D69609}" type="slidenum">
              <a: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DD29BCD-942B-43ED-B199-B810654EFC64}" type="slidenum">
              <a: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ftr" idx="10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11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8777D50-4290-4758-A403-9BB8AC744645}" type="slidenum">
              <a: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12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ftr" idx="13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ldNum" idx="14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50FCF18-581D-4E32-9F4D-2C3919894C8A}" type="slidenum">
              <a: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5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ftr" idx="16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sldNum" idx="17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1A0FA95-62D4-4339-8903-C82B67CD23D5}" type="slidenum">
              <a: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dt" idx="18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095480"/>
            <a:ext cx="10972080" cy="5029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ftr" idx="19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&lt;footer&gt;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sldNum" idx="20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87B3965-E1DC-4C43-B47C-AA0FBCE1E096}" type="slidenum">
              <a: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dt" idx="21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2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3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A9628B7-AFF9-4029-B650-F05BFA4CF26A}" type="slidenum">
              <a: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4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095480"/>
            <a:ext cx="5353920" cy="5029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095480"/>
            <a:ext cx="5353920" cy="5029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25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&lt;footer&gt;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26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D0BDF5C-9769-4E65-A898-E7388B54540A}" type="slidenum">
              <a: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dt" idx="27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23880" y="0"/>
            <a:ext cx="914328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Calibri"/>
              <a:ea typeface="ＭＳ Ｐゴシック"/>
            </a:endParaRPr>
          </a:p>
        </p:txBody>
      </p:sp>
      <p:sp>
        <p:nvSpPr>
          <p:cNvPr id="76" name="Freeform: Shape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6680" y="851400"/>
            <a:ext cx="4637880" cy="5154120"/>
          </a:xfrm>
          <a:custGeom>
            <a:avLst/>
            <a:gdLst>
              <a:gd name="textAreaLeft" fmla="*/ 0 w 4637880"/>
              <a:gd name="textAreaRight" fmla="*/ 4638600 w 4637880"/>
              <a:gd name="textAreaTop" fmla="*/ 0 h 5154120"/>
              <a:gd name="textAreaBottom" fmla="*/ 5154840 h 5154120"/>
            </a:gdLst>
            <a:ahLst/>
            <a:rect l="textAreaLeft" t="textAreaTop" r="textAreaRight" b="textAreaBottom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Calibri"/>
              <a:ea typeface="ＭＳ Ｐゴシック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1245600" y="648720"/>
            <a:ext cx="8533800" cy="175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algn="ctr" defTabSz="45720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trike="noStrike" u="none">
                <a:solidFill>
                  <a:schemeClr val="dk1"/>
                </a:solidFill>
                <a:uFillTx/>
                <a:latin typeface="Times New Roman"/>
                <a:ea typeface="ＭＳ Ｐゴシック"/>
              </a:rPr>
              <a:t>TITLE PAGE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title"/>
          </p:nvPr>
        </p:nvSpPr>
        <p:spPr>
          <a:xfrm>
            <a:off x="331200" y="-526680"/>
            <a:ext cx="10362600" cy="2075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trike="noStrike" u="none">
                <a:solidFill>
                  <a:schemeClr val="dk2"/>
                </a:solidFill>
                <a:uFillTx/>
                <a:latin typeface="Garamond"/>
                <a:ea typeface="ＭＳ Ｐゴシック"/>
              </a:rPr>
              <a:t>SPARKATHON 2025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TextBox 9"/>
          <p:cNvSpPr/>
          <p:nvPr/>
        </p:nvSpPr>
        <p:spPr>
          <a:xfrm>
            <a:off x="331200" y="2076480"/>
            <a:ext cx="5923800" cy="32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Problem Statement ID –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Problem Statement Title-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PS Category- Software/Hardware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Team Name (Registered on portal)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8"/>
          <p:cNvSpPr/>
          <p:nvPr/>
        </p:nvSpPr>
        <p:spPr>
          <a:xfrm>
            <a:off x="0" y="6354720"/>
            <a:ext cx="12191400" cy="50256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r="5400000" dist="2304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82880" y="0"/>
            <a:ext cx="1097208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br>
              <a:rPr sz="3600"/>
            </a:br>
            <a:r>
              <a:rPr b="1" lang="en-US" sz="3600" strike="noStrike" u="none">
                <a:solidFill>
                  <a:schemeClr val="dk1"/>
                </a:solidFill>
                <a:uFillTx/>
                <a:latin typeface="Times New Roman"/>
                <a:ea typeface="ＭＳ Ｐゴシック"/>
              </a:rPr>
              <a:t>IDEA TITLE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TextBox 8"/>
          <p:cNvSpPr/>
          <p:nvPr/>
        </p:nvSpPr>
        <p:spPr>
          <a:xfrm>
            <a:off x="0" y="2064960"/>
            <a:ext cx="12191400" cy="24681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defTabSz="45720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b="1" lang="en-US" sz="3200" strike="noStrike" u="sng">
                <a:solidFill>
                  <a:schemeClr val="dk2"/>
                </a:solidFill>
                <a:uFillTx/>
                <a:latin typeface="Arial"/>
                <a:ea typeface="ＭＳ Ｐゴシック"/>
              </a:rPr>
              <a:t>Proposed Solution (Describe your Idea/Solution/Prototype)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Detailed explanation of the proposed solution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 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How it addresses the problem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Innovation and uniqueness of the solution 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46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1" lang="en-US" sz="1200" strike="noStrike" u="none">
                <a:solidFill>
                  <a:schemeClr val="lt1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BB81EE1-9561-4AA0-9C5E-F37EE7ACB611}" type="slidenum">
              <a:rPr b="1" lang="en-US" sz="1200" strike="noStrike" u="none">
                <a:solidFill>
                  <a:schemeClr val="lt1"/>
                </a:solidFill>
                <a:uFillTx/>
                <a:latin typeface="TradeGothic"/>
                <a:ea typeface="ＭＳ Ｐゴシック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 idx="47"/>
          </p:nvPr>
        </p:nvSpPr>
        <p:spPr>
          <a:xfrm>
            <a:off x="4648320" y="6356520"/>
            <a:ext cx="32032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lt1"/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lt1"/>
                </a:solidFill>
                <a:uFillTx/>
                <a:latin typeface="TradeGothic"/>
              </a:rPr>
              <a:t>Sparkathon Idea submission- Template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5" name="Oval 9"/>
          <p:cNvSpPr/>
          <p:nvPr/>
        </p:nvSpPr>
        <p:spPr>
          <a:xfrm>
            <a:off x="329760" y="252360"/>
            <a:ext cx="1251000" cy="80676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  <a:ea typeface="ＭＳ Ｐゴシック"/>
              </a:rPr>
              <a:t>Your Team Name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9"/>
          <p:cNvSpPr/>
          <p:nvPr/>
        </p:nvSpPr>
        <p:spPr>
          <a:xfrm>
            <a:off x="0" y="6354720"/>
            <a:ext cx="12191400" cy="50256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r="5400000" dist="2304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trike="noStrike" u="none">
                <a:solidFill>
                  <a:schemeClr val="dk1"/>
                </a:solidFill>
                <a:uFillTx/>
                <a:latin typeface="Times New Roman"/>
                <a:ea typeface="ＭＳ Ｐゴシック"/>
              </a:rPr>
              <a:t>TECHNICAL APPROACH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TextBox 8"/>
          <p:cNvSpPr/>
          <p:nvPr/>
        </p:nvSpPr>
        <p:spPr>
          <a:xfrm>
            <a:off x="609480" y="2533680"/>
            <a:ext cx="9384480" cy="1797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Technologies to be used (e.g. programming languages, frameworks, hardware)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Methodology and process for implementation (Flow Charts/Images/ working prototype)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ldNum" idx="48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1" lang="en-US" sz="1200" strike="noStrike" u="none">
                <a:solidFill>
                  <a:schemeClr val="lt1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CF93110-3847-4A74-89DF-849BB814C56A}" type="slidenum">
              <a:rPr b="1" lang="en-US" sz="1200" strike="noStrike" u="none">
                <a:solidFill>
                  <a:schemeClr val="lt1"/>
                </a:solidFill>
                <a:uFillTx/>
                <a:latin typeface="TradeGothic"/>
                <a:ea typeface="ＭＳ Ｐゴシック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ftr" idx="49"/>
          </p:nvPr>
        </p:nvSpPr>
        <p:spPr>
          <a:xfrm>
            <a:off x="4648320" y="6356520"/>
            <a:ext cx="32032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lt1"/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lt1"/>
                </a:solidFill>
                <a:uFillTx/>
                <a:latin typeface="TradeGothic"/>
              </a:rPr>
              <a:t>Sparkathon Idea submission- Template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1" name="Oval 10"/>
          <p:cNvSpPr/>
          <p:nvPr/>
        </p:nvSpPr>
        <p:spPr>
          <a:xfrm>
            <a:off x="329760" y="252360"/>
            <a:ext cx="1251000" cy="80676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  <a:ea typeface="ＭＳ Ｐゴシック"/>
              </a:rPr>
              <a:t>Your Team Name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"/>
          <p:cNvSpPr/>
          <p:nvPr/>
        </p:nvSpPr>
        <p:spPr>
          <a:xfrm>
            <a:off x="0" y="6354720"/>
            <a:ext cx="12191400" cy="50256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r="5400000" dist="2304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953735"/>
              </a:solidFill>
              <a:uFillTx/>
              <a:latin typeface="Calibri"/>
              <a:ea typeface="ＭＳ Ｐゴシック"/>
            </a:endParaRPr>
          </a:p>
        </p:txBody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trike="noStrike" u="none">
                <a:solidFill>
                  <a:schemeClr val="dk1"/>
                </a:solidFill>
                <a:uFillTx/>
                <a:latin typeface="Times New Roman"/>
                <a:ea typeface="ＭＳ Ｐゴシック"/>
              </a:rPr>
              <a:t>FEASIBILITY AND VIABILITY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TextBox 8"/>
          <p:cNvSpPr/>
          <p:nvPr/>
        </p:nvSpPr>
        <p:spPr>
          <a:xfrm>
            <a:off x="609480" y="2533680"/>
            <a:ext cx="9384480" cy="13705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  <a:ea typeface="ＭＳ Ｐゴシック"/>
              </a:rPr>
              <a:t>Analysis of the feasibility of the idea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  <a:ea typeface="ＭＳ Ｐゴシック"/>
              </a:rPr>
              <a:t>Potential challenges and risks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  <a:ea typeface="ＭＳ Ｐゴシック"/>
              </a:rPr>
              <a:t>Strategies for overcoming these challenges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ldNum" idx="50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1" lang="en-US" sz="1200" strike="noStrike" u="none">
                <a:solidFill>
                  <a:srgbClr val="ffffff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AD1B9C1-8184-4451-A719-23987A1A9FE8}" type="slidenum">
              <a:rPr b="1" lang="en-US" sz="1200" strike="noStrike" u="none">
                <a:solidFill>
                  <a:srgbClr val="ffffff"/>
                </a:solidFill>
                <a:uFillTx/>
                <a:latin typeface="TradeGothic"/>
                <a:ea typeface="ＭＳ Ｐゴシック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ftr" idx="51"/>
          </p:nvPr>
        </p:nvSpPr>
        <p:spPr>
          <a:xfrm>
            <a:off x="4648320" y="6356520"/>
            <a:ext cx="32032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ffffff"/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ffffff"/>
                </a:solidFill>
                <a:uFillTx/>
                <a:latin typeface="TradeGothic"/>
              </a:rPr>
              <a:t>Sparkathon Idea submission- Template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" name="Oval 11"/>
          <p:cNvSpPr/>
          <p:nvPr/>
        </p:nvSpPr>
        <p:spPr>
          <a:xfrm>
            <a:off x="329760" y="252360"/>
            <a:ext cx="1251000" cy="80676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  <a:ea typeface="ＭＳ Ｐゴシック"/>
              </a:rPr>
              <a:t>Your Team Name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"/>
          <p:cNvSpPr/>
          <p:nvPr/>
        </p:nvSpPr>
        <p:spPr>
          <a:xfrm>
            <a:off x="0" y="6354720"/>
            <a:ext cx="12191400" cy="50256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r="5400000" dist="2304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953735"/>
              </a:solidFill>
              <a:uFillTx/>
              <a:latin typeface="Calibri"/>
              <a:ea typeface="ＭＳ Ｐゴシック"/>
            </a:endParaRPr>
          </a:p>
        </p:txBody>
      </p: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trike="noStrike" u="none">
                <a:solidFill>
                  <a:schemeClr val="dk1"/>
                </a:solidFill>
                <a:uFillTx/>
                <a:latin typeface="Times New Roman"/>
                <a:ea typeface="ＭＳ Ｐゴシック"/>
              </a:rPr>
              <a:t>IMPACT AND BENEFITS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TextBox 8"/>
          <p:cNvSpPr/>
          <p:nvPr/>
        </p:nvSpPr>
        <p:spPr>
          <a:xfrm>
            <a:off x="609480" y="2533680"/>
            <a:ext cx="9384480" cy="13705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  <a:ea typeface="ＭＳ Ｐゴシック"/>
              </a:rPr>
              <a:t>Potential impact on the target audience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  <a:ea typeface="ＭＳ Ｐゴシック"/>
              </a:rPr>
              <a:t>Benefits of the solution (social, economic, environmental, etc.)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Num" idx="52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1" lang="en-US" sz="1200" strike="noStrike" u="none">
                <a:solidFill>
                  <a:srgbClr val="ffffff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1538E23-08A1-4B4C-AE24-D0163FE4DCF0}" type="slidenum">
              <a:rPr b="1" lang="en-US" sz="1200" strike="noStrike" u="none">
                <a:solidFill>
                  <a:srgbClr val="ffffff"/>
                </a:solidFill>
                <a:uFillTx/>
                <a:latin typeface="TradeGothic"/>
                <a:ea typeface="ＭＳ Ｐゴシック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ftr" idx="53"/>
          </p:nvPr>
        </p:nvSpPr>
        <p:spPr>
          <a:xfrm>
            <a:off x="4648320" y="6356520"/>
            <a:ext cx="32032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ffffff"/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ffffff"/>
                </a:solidFill>
                <a:uFillTx/>
                <a:latin typeface="TradeGothic"/>
              </a:rPr>
              <a:t>Sparkathon Idea submission- Template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3" name="Oval 11"/>
          <p:cNvSpPr/>
          <p:nvPr/>
        </p:nvSpPr>
        <p:spPr>
          <a:xfrm>
            <a:off x="329760" y="252360"/>
            <a:ext cx="1251000" cy="80676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  <a:ea typeface="ＭＳ Ｐゴシック"/>
              </a:rPr>
              <a:t>Your Team Name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9"/>
          <p:cNvSpPr/>
          <p:nvPr/>
        </p:nvSpPr>
        <p:spPr>
          <a:xfrm>
            <a:off x="0" y="6354720"/>
            <a:ext cx="12191400" cy="50256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r="5400000" dist="2304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953735"/>
              </a:solidFill>
              <a:uFillTx/>
              <a:latin typeface="Calibri"/>
              <a:ea typeface="ＭＳ Ｐゴシック"/>
            </a:endParaRPr>
          </a:p>
        </p:txBody>
      </p: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trike="noStrike" u="none">
                <a:solidFill>
                  <a:schemeClr val="dk1"/>
                </a:solidFill>
                <a:uFillTx/>
                <a:latin typeface="Times New Roman"/>
                <a:ea typeface="ＭＳ Ｐゴシック"/>
              </a:rPr>
              <a:t>RESEARCH  AND REFERENCES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TextBox 8"/>
          <p:cNvSpPr/>
          <p:nvPr/>
        </p:nvSpPr>
        <p:spPr>
          <a:xfrm>
            <a:off x="609480" y="2795400"/>
            <a:ext cx="9384480" cy="516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  <a:ea typeface="ＭＳ Ｐゴシック"/>
              </a:rPr>
              <a:t>Details / Links of the reference and research work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ldNum" idx="54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1" lang="en-US" sz="1200" strike="noStrike" u="none">
                <a:solidFill>
                  <a:srgbClr val="ffffff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1296218-004B-4FD9-A9F7-1B886EE239B7}" type="slidenum">
              <a:rPr b="1" lang="en-US" sz="1200" strike="noStrike" u="none">
                <a:solidFill>
                  <a:srgbClr val="ffffff"/>
                </a:solidFill>
                <a:uFillTx/>
                <a:latin typeface="TradeGothic"/>
                <a:ea typeface="ＭＳ Ｐゴシック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ftr" idx="55"/>
          </p:nvPr>
        </p:nvSpPr>
        <p:spPr>
          <a:xfrm>
            <a:off x="4648320" y="6356520"/>
            <a:ext cx="32032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ffffff"/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ffffff"/>
                </a:solidFill>
                <a:uFillTx/>
                <a:latin typeface="TradeGothic"/>
              </a:rPr>
              <a:t>Sparkathon Idea submission- Template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9" name="Oval 8"/>
          <p:cNvSpPr/>
          <p:nvPr/>
        </p:nvSpPr>
        <p:spPr>
          <a:xfrm>
            <a:off x="329760" y="252360"/>
            <a:ext cx="1251000" cy="80676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  <a:ea typeface="ＭＳ Ｐゴシック"/>
              </a:rPr>
              <a:t>Your Team Name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9"/>
          <p:cNvSpPr/>
          <p:nvPr/>
        </p:nvSpPr>
        <p:spPr>
          <a:xfrm>
            <a:off x="0" y="6354720"/>
            <a:ext cx="12191400" cy="50256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r="5400000" dist="2304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953735"/>
              </a:solidFill>
              <a:uFillTx/>
              <a:latin typeface="Calibri"/>
              <a:ea typeface="ＭＳ Ｐゴシック"/>
            </a:endParaRPr>
          </a:p>
        </p:txBody>
      </p:sp>
      <p:sp>
        <p:nvSpPr>
          <p:cNvPr id="111" name="PlaceHolder 1"/>
          <p:cNvSpPr>
            <a:spLocks noGrp="1"/>
          </p:cNvSpPr>
          <p:nvPr>
            <p:ph type="sldNum" idx="56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1" lang="en-US" sz="1200" strike="noStrike" u="none">
                <a:solidFill>
                  <a:srgbClr val="ffffff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5A05D26-DC73-4B0A-82F4-600BFB655E2D}" type="slidenum">
              <a:rPr b="1" lang="en-US" sz="1200" strike="noStrike" u="none">
                <a:solidFill>
                  <a:srgbClr val="ffffff"/>
                </a:solidFill>
                <a:uFillTx/>
                <a:latin typeface="TradeGothic"/>
                <a:ea typeface="ＭＳ Ｐゴシック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ftr" idx="57"/>
          </p:nvPr>
        </p:nvSpPr>
        <p:spPr>
          <a:xfrm>
            <a:off x="4648320" y="6356520"/>
            <a:ext cx="32032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ffffff"/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ffffff"/>
                </a:solidFill>
                <a:uFillTx/>
                <a:latin typeface="TradeGothic"/>
              </a:rPr>
              <a:t>Sparkathon Idea submission- Template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3" name="Round Diagonal Corner Rectangle 2"/>
          <p:cNvSpPr/>
          <p:nvPr/>
        </p:nvSpPr>
        <p:spPr>
          <a:xfrm>
            <a:off x="0" y="1791000"/>
            <a:ext cx="12191400" cy="431856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4a7e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IN" sz="1800" strike="noStrike" u="none">
              <a:solidFill>
                <a:schemeClr val="lt1"/>
              </a:solidFill>
              <a:uFillTx/>
              <a:latin typeface="Calibri"/>
              <a:ea typeface="ＭＳ Ｐゴシック"/>
            </a:endParaRPr>
          </a:p>
        </p:txBody>
      </p:sp>
      <p:sp>
        <p:nvSpPr>
          <p:cNvPr id="114" name="Google Shape;100;p3"/>
          <p:cNvSpPr/>
          <p:nvPr/>
        </p:nvSpPr>
        <p:spPr>
          <a:xfrm>
            <a:off x="367920" y="1915560"/>
            <a:ext cx="11764080" cy="40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514440" indent="-514440" algn="just" defTabSz="457200">
              <a:lnSpc>
                <a:spcPct val="9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  <a:ea typeface="Calibri"/>
              </a:rPr>
              <a:t>Kindly keep the maximum slides limit up to six </a:t>
            </a:r>
            <a:r>
              <a:rPr b="1" lang="en-US" sz="1800" strike="noStrike" u="none">
                <a:solidFill>
                  <a:srgbClr val="c00000"/>
                </a:solidFill>
                <a:uFillTx/>
                <a:latin typeface="Arial"/>
                <a:ea typeface="Calibri"/>
              </a:rPr>
              <a:t>(6). </a:t>
            </a: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  <a:ea typeface="Calibri"/>
              </a:rPr>
              <a:t>( Including the title slide)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514440" indent="-514440" algn="just" defTabSz="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AutoNum type="arabicPeriod"/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  <a:ea typeface="Calibri"/>
              </a:rPr>
              <a:t>Try to avoid paragraphs and post your idea in points /diagrams / Infographics /pictures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514440" indent="-514440" algn="just" defTabSz="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AutoNum type="arabicPeriod"/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  <a:ea typeface="Calibri"/>
              </a:rPr>
              <a:t>Keep your explanation precise and easy to understand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514440" indent="-514440" algn="just" defTabSz="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AutoNum type="arabicPeriod"/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  <a:ea typeface="Calibri"/>
              </a:rPr>
              <a:t>Idea should be unique and novel.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514440" indent="-514440" algn="just" defTabSz="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AutoNum type="arabicPeriod"/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  <a:ea typeface="Calibri"/>
              </a:rPr>
              <a:t>You need to save the file in PDF or PPT and upload the same on portal. No Word Doc or any other format will be supported.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514440" indent="-349920" algn="just" defTabSz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514440" algn="just" defTabSz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800" strike="noStrike" u="none">
                <a:solidFill>
                  <a:srgbClr val="c00000"/>
                </a:solidFill>
                <a:uFillTx/>
                <a:latin typeface="Arial"/>
                <a:ea typeface="Calibri"/>
              </a:rPr>
              <a:t>Note - You can delete this slide (Important Pointers) when you upload the details of your idea on Sparkathon Idea submission portal.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-316080" algn="just" defTabSz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TextBox 3"/>
          <p:cNvSpPr/>
          <p:nvPr/>
        </p:nvSpPr>
        <p:spPr>
          <a:xfrm>
            <a:off x="1393200" y="106920"/>
            <a:ext cx="84099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3600" strike="noStrike" u="none">
                <a:solidFill>
                  <a:schemeClr val="dk1"/>
                </a:solidFill>
                <a:uFillTx/>
                <a:latin typeface="Times New Roman"/>
                <a:ea typeface="ＭＳ Ｐゴシック"/>
              </a:rPr>
              <a:t>IMPORTANT INSTRUCTIONS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TextBox 4"/>
          <p:cNvSpPr/>
          <p:nvPr/>
        </p:nvSpPr>
        <p:spPr>
          <a:xfrm>
            <a:off x="602280" y="1181880"/>
            <a:ext cx="9556920" cy="33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457200">
              <a:lnSpc>
                <a:spcPct val="90000"/>
              </a:lnSpc>
              <a:spcBef>
                <a:spcPts val="1001"/>
              </a:spcBef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  <a:ea typeface="Calibri"/>
              </a:rPr>
              <a:t>Please ensure below pointers are met while submitting the Idea PPT: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7490</TotalTime>
  <Application>LibreOffice/24.8.5.2$Linux_X86_64 LibreOffice_project/27b361b745d0ea8f99bc93dfcb7a39098dfa5fff</Application>
  <AppVersion>15.0000</AppVersion>
  <Words>325</Words>
  <Paragraphs>62</Paragraphs>
  <Company>Crowdfunder, Inc.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2013-12-12T18:46:50Z</dcterms:created>
  <dc:creator>Crowdfunder</dc:creator>
  <dc:description/>
  <dc:language>en-US</dc:language>
  <cp:lastModifiedBy/>
  <dcterms:modified xsi:type="dcterms:W3CDTF">2025-03-10T09:30:38Z</dcterms:modified>
  <cp:revision>149</cp:revision>
  <dc:subject/>
  <dc:title>Investor Pitch Deck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Widescreen</vt:lpwstr>
  </property>
  <property fmtid="{D5CDD505-2E9C-101B-9397-08002B2CF9AE}" pid="4" name="Slides">
    <vt:i4>7</vt:i4>
  </property>
</Properties>
</file>