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US" sz="1400" strike="noStrike" u="none">
              <a:solidFill>
                <a:srgbClr val="000000"/>
              </a:solidFill>
              <a:uFillTx/>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sldNum" idx="1"/>
          </p:nvPr>
        </p:nvSpPr>
        <p:spPr/>
        <p:txBody>
          <a:bodyPr/>
          <a:p>
            <a:fld id="{E7080745-D591-4AAB-A026-9000A525C529}"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3B1C4A8C-8953-4817-9DB8-C8FD00353CE3}"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A75A48E0-8CC2-4452-9586-2A0A65C2AB8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E5C777C0-D33F-4666-9405-CE67081B4FB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5BF38466-AE5E-4422-A6CC-5345B01B332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730B7679-41D9-438E-B7C0-90B5D8BD13A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US" sz="1400" strike="noStrike" u="none">
              <a:solidFill>
                <a:srgbClr val="000000"/>
              </a:solidFill>
              <a:uFillTx/>
              <a:latin typeface="Arial"/>
            </a:endParaRPr>
          </a:p>
        </p:txBody>
      </p:sp>
      <p:sp>
        <p:nvSpPr>
          <p:cNvPr id="1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trike="noStrike" u="none">
              <a:solidFill>
                <a:srgbClr val="000000"/>
              </a:solidFill>
              <a:uFillTx/>
              <a:latin typeface="Arial"/>
            </a:endParaRPr>
          </a:p>
        </p:txBody>
      </p:sp>
      <p:sp>
        <p:nvSpPr>
          <p:cNvPr id="4" name="PlaceHolder 3"/>
          <p:cNvSpPr>
            <a:spLocks noGrp="1"/>
          </p:cNvSpPr>
          <p:nvPr>
            <p:ph type="sldNum" idx="5"/>
          </p:nvPr>
        </p:nvSpPr>
        <p:spPr/>
        <p:txBody>
          <a:bodyPr/>
          <a:p>
            <a:fld id="{D4B711F8-3356-4429-88AF-542EBC1EF5C0}"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US" sz="1400" strike="noStrike" u="none">
              <a:solidFill>
                <a:srgbClr val="000000"/>
              </a:solidFill>
              <a:uFillTx/>
              <a:latin typeface="Arial"/>
            </a:endParaRPr>
          </a:p>
        </p:txBody>
      </p:sp>
      <p:sp>
        <p:nvSpPr>
          <p:cNvPr id="2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trike="noStrike" u="none">
              <a:solidFill>
                <a:srgbClr val="000000"/>
              </a:solidFill>
              <a:uFillTx/>
              <a:latin typeface="Arial"/>
            </a:endParaRPr>
          </a:p>
        </p:txBody>
      </p:sp>
      <p:sp>
        <p:nvSpPr>
          <p:cNvPr id="2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trike="noStrike" u="none">
              <a:solidFill>
                <a:srgbClr val="000000"/>
              </a:solidFill>
              <a:uFillTx/>
              <a:latin typeface="Arial"/>
            </a:endParaRPr>
          </a:p>
        </p:txBody>
      </p:sp>
      <p:sp>
        <p:nvSpPr>
          <p:cNvPr id="5" name="PlaceHolder 4"/>
          <p:cNvSpPr>
            <a:spLocks noGrp="1"/>
          </p:cNvSpPr>
          <p:nvPr>
            <p:ph type="sldNum" idx="6"/>
          </p:nvPr>
        </p:nvSpPr>
        <p:spPr/>
        <p:txBody>
          <a:bodyPr/>
          <a:p>
            <a:fld id="{E464E0A5-67A6-44C8-8109-2F1E91FC872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US" sz="1400" strike="noStrike" u="none">
              <a:solidFill>
                <a:srgbClr val="000000"/>
              </a:solidFill>
              <a:uFillTx/>
              <a:latin typeface="Arial"/>
            </a:endParaRPr>
          </a:p>
        </p:txBody>
      </p:sp>
      <p:sp>
        <p:nvSpPr>
          <p:cNvPr id="3" name="PlaceHolder 2"/>
          <p:cNvSpPr>
            <a:spLocks noGrp="1"/>
          </p:cNvSpPr>
          <p:nvPr>
            <p:ph type="sldNum" idx="7"/>
          </p:nvPr>
        </p:nvSpPr>
        <p:spPr/>
        <p:txBody>
          <a:bodyPr/>
          <a:p>
            <a:fld id="{A611698C-67D0-4178-A06B-47F084469EF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B933FD9D-8073-46BA-B7D4-5C3721FFE159}"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A1C4A3FB-8F0D-4B21-AC27-7AB0CFA5CD5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en-US" sz="5200" strike="noStrike" u="none">
                <a:solidFill>
                  <a:srgbClr val="000000"/>
                </a:solidFill>
                <a:uFillTx/>
                <a:latin typeface="Arial"/>
              </a:rPr>
              <a:t>Click to edit the title text format</a:t>
            </a:r>
            <a:endParaRPr b="0" lang="en-US" sz="5200" strike="noStrike" u="none">
              <a:solidFill>
                <a:srgbClr val="000000"/>
              </a:solidFill>
              <a:uFillTx/>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uFillTx/>
                <a:latin typeface="Arial"/>
                <a:ea typeface="Arial"/>
              </a:defRPr>
            </a:lvl1pPr>
          </a:lstStyle>
          <a:p>
            <a:pPr indent="0" algn="r">
              <a:lnSpc>
                <a:spcPct val="100000"/>
              </a:lnSpc>
              <a:buNone/>
              <a:tabLst>
                <a:tab algn="l" pos="0"/>
              </a:tabLst>
            </a:pPr>
            <a:fld id="{4EA33CD8-BA56-4ECB-9F5A-03F39458D854}" type="slidenum">
              <a:rPr b="0" lang="en-GB"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Click to edit the outline text format</a:t>
            </a:r>
            <a:endParaRPr b="0" lang="en-US"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400" strike="noStrike" u="none">
                <a:solidFill>
                  <a:srgbClr val="000000"/>
                </a:solidFill>
                <a:uFillTx/>
                <a:latin typeface="Arial"/>
              </a:rPr>
              <a:t>Second Outline Level</a:t>
            </a:r>
            <a:endParaRPr b="0" lang="en-US"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400" strike="noStrike" u="none">
                <a:solidFill>
                  <a:srgbClr val="000000"/>
                </a:solidFill>
                <a:uFillTx/>
                <a:latin typeface="Arial"/>
              </a:rPr>
              <a:t>Third Outline Level</a:t>
            </a:r>
            <a:endParaRPr b="0" lang="en-US"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400" strike="noStrike" u="none">
                <a:solidFill>
                  <a:srgbClr val="000000"/>
                </a:solidFill>
                <a:uFillTx/>
                <a:latin typeface="Arial"/>
              </a:rPr>
              <a:t>Fourth Outline Level</a:t>
            </a:r>
            <a:endParaRPr b="0" lang="en-US"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Google Shape;36;p9"/>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trike="noStrike" u="none">
              <a:solidFill>
                <a:srgbClr val="000000"/>
              </a:solidFill>
              <a:uFillTx/>
              <a:latin typeface="Arial"/>
              <a:ea typeface="Arial"/>
            </a:endParaRPr>
          </a:p>
        </p:txBody>
      </p:sp>
      <p:sp>
        <p:nvSpPr>
          <p:cNvPr id="32"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rmAutofit/>
          </a:bodyPr>
          <a:p>
            <a:pPr indent="0">
              <a:buNone/>
            </a:pPr>
            <a:r>
              <a:rPr b="0" lang="en-US" sz="4200" strike="noStrike" u="none">
                <a:solidFill>
                  <a:srgbClr val="000000"/>
                </a:solidFill>
                <a:uFillTx/>
                <a:latin typeface="Arial"/>
              </a:rPr>
              <a:t>Click to edit the title text format</a:t>
            </a:r>
            <a:endParaRPr b="0" lang="en-US" sz="4200" strike="noStrike" u="none">
              <a:solidFill>
                <a:srgbClr val="000000"/>
              </a:solidFill>
              <a:uFillTx/>
              <a:latin typeface="Arial"/>
            </a:endParaRPr>
          </a:p>
        </p:txBody>
      </p:sp>
      <p:sp>
        <p:nvSpPr>
          <p:cNvPr id="33"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rmAutofit fontScale="85000" lnSpcReduction="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34"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uFillTx/>
                <a:latin typeface="Arial"/>
                <a:ea typeface="Arial"/>
              </a:defRPr>
            </a:lvl1pPr>
          </a:lstStyle>
          <a:p>
            <a:pPr indent="0" algn="r">
              <a:lnSpc>
                <a:spcPct val="100000"/>
              </a:lnSpc>
              <a:buNone/>
              <a:tabLst>
                <a:tab algn="l" pos="0"/>
              </a:tabLst>
            </a:pPr>
            <a:fld id="{44AEB1B2-3D75-4D5A-B151-1AFA690EE7A1}" type="slidenum">
              <a:rPr b="0" lang="en-GB"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rmAutofit fontScale="250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36"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uFillTx/>
                <a:latin typeface="Arial"/>
                <a:ea typeface="Arial"/>
              </a:defRPr>
            </a:lvl1pPr>
          </a:lstStyle>
          <a:p>
            <a:pPr indent="0" algn="r">
              <a:lnSpc>
                <a:spcPct val="100000"/>
              </a:lnSpc>
              <a:buNone/>
              <a:tabLst>
                <a:tab algn="l" pos="0"/>
              </a:tabLst>
            </a:pPr>
            <a:fld id="{B381E198-6ABD-40BE-AD3D-D57DB7C266A5}" type="slidenum">
              <a:rPr b="0" lang="en-GB"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lnSpcReduction="9999"/>
          </a:bodyPr>
          <a:p>
            <a:pPr indent="0" algn="ctr">
              <a:lnSpc>
                <a:spcPct val="100000"/>
              </a:lnSpc>
              <a:buNone/>
            </a:pPr>
            <a:r>
              <a:rPr b="0" lang="en-US" sz="12000" strike="noStrike" u="none">
                <a:solidFill>
                  <a:schemeClr val="dk1"/>
                </a:solidFill>
                <a:uFillTx/>
                <a:latin typeface="Arial"/>
                <a:ea typeface="Arial"/>
              </a:rPr>
              <a:t>xx%</a:t>
            </a:r>
            <a:endParaRPr b="0" lang="en-US" sz="12000" strike="noStrike" u="none">
              <a:solidFill>
                <a:srgbClr val="000000"/>
              </a:solidFill>
              <a:uFillTx/>
              <a:latin typeface="Arial"/>
            </a:endParaRPr>
          </a:p>
        </p:txBody>
      </p:sp>
      <p:sp>
        <p:nvSpPr>
          <p:cNvPr id="6"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rmAutofit fontScale="47500" lnSpcReduction="19999"/>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7"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uFillTx/>
                <a:latin typeface="Arial"/>
                <a:ea typeface="Arial"/>
              </a:defRPr>
            </a:lvl1pPr>
          </a:lstStyle>
          <a:p>
            <a:pPr indent="0" algn="r">
              <a:lnSpc>
                <a:spcPct val="100000"/>
              </a:lnSpc>
              <a:buNone/>
              <a:tabLst>
                <a:tab algn="l" pos="0"/>
              </a:tabLst>
            </a:pPr>
            <a:fld id="{B2C4DE12-6E10-4152-BA40-866F4FB77167}" type="slidenum">
              <a:rPr b="0" lang="en-GB"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uFillTx/>
                <a:latin typeface="Arial"/>
                <a:ea typeface="Arial"/>
              </a:defRPr>
            </a:lvl1pPr>
          </a:lstStyle>
          <a:p>
            <a:pPr indent="0" algn="r">
              <a:lnSpc>
                <a:spcPct val="100000"/>
              </a:lnSpc>
              <a:buNone/>
              <a:tabLst>
                <a:tab algn="l" pos="0"/>
              </a:tabLst>
            </a:pPr>
            <a:fld id="{FB03F3F8-A039-4703-A462-DB40B6B29CC7}" type="slidenum">
              <a:rPr b="0" lang="en-GB"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rmAutofit/>
          </a:bodyPr>
          <a:p>
            <a:pPr indent="0">
              <a:buNone/>
            </a:pPr>
            <a:r>
              <a:rPr b="0" lang="en-US" sz="3600" strike="noStrike" u="none">
                <a:solidFill>
                  <a:srgbClr val="000000"/>
                </a:solidFill>
                <a:uFillTx/>
                <a:latin typeface="Arial"/>
              </a:rPr>
              <a:t>Click to edit the title text format</a:t>
            </a:r>
            <a:endParaRPr b="0" lang="en-US" sz="3600" strike="noStrike" u="none">
              <a:solidFill>
                <a:srgbClr val="000000"/>
              </a:solidFill>
              <a:uFillTx/>
              <a:latin typeface="Arial"/>
            </a:endParaRPr>
          </a:p>
        </p:txBody>
      </p:sp>
      <p:sp>
        <p:nvSpPr>
          <p:cNvPr id="10"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uFillTx/>
                <a:latin typeface="Arial"/>
                <a:ea typeface="Arial"/>
              </a:defRPr>
            </a:lvl1pPr>
          </a:lstStyle>
          <a:p>
            <a:pPr indent="0" algn="r">
              <a:lnSpc>
                <a:spcPct val="100000"/>
              </a:lnSpc>
              <a:buNone/>
              <a:tabLst>
                <a:tab algn="l" pos="0"/>
              </a:tabLst>
            </a:pPr>
            <a:fld id="{06411EF4-2B8C-4D38-A709-F18965DA8938}" type="slidenum">
              <a:rPr b="0" lang="en-GB"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buNone/>
            </a:pPr>
            <a:r>
              <a:rPr b="0" lang="en-US" sz="2800" strike="noStrike" u="none">
                <a:solidFill>
                  <a:srgbClr val="000000"/>
                </a:solidFill>
                <a:uFillTx/>
                <a:latin typeface="Arial"/>
              </a:rPr>
              <a:t>Click to edit the title text format</a:t>
            </a:r>
            <a:endParaRPr b="0" lang="en-US" sz="2800" strike="noStrike" u="none">
              <a:solidFill>
                <a:srgbClr val="000000"/>
              </a:solidFill>
              <a:uFillTx/>
              <a:latin typeface="Arial"/>
            </a:endParaRPr>
          </a:p>
        </p:txBody>
      </p:sp>
      <p:sp>
        <p:nvSpPr>
          <p:cNvPr id="12"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3"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uFillTx/>
                <a:latin typeface="Arial"/>
                <a:ea typeface="Arial"/>
              </a:defRPr>
            </a:lvl1pPr>
          </a:lstStyle>
          <a:p>
            <a:pPr indent="0" algn="r">
              <a:lnSpc>
                <a:spcPct val="100000"/>
              </a:lnSpc>
              <a:buNone/>
              <a:tabLst>
                <a:tab algn="l" pos="0"/>
              </a:tabLst>
            </a:pPr>
            <a:fld id="{964F5B57-A87E-4777-9C5C-2B4F5B73A5F7}" type="slidenum">
              <a:rPr b="0" lang="en-GB"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buNone/>
            </a:pPr>
            <a:r>
              <a:rPr b="0" lang="en-US" sz="2800" strike="noStrike" u="none">
                <a:solidFill>
                  <a:srgbClr val="000000"/>
                </a:solidFill>
                <a:uFillTx/>
                <a:latin typeface="Arial"/>
              </a:rPr>
              <a:t>Click to edit the title text format</a:t>
            </a:r>
            <a:endParaRPr b="0" lang="en-US" sz="2800" strike="noStrike" u="none">
              <a:solidFill>
                <a:srgbClr val="000000"/>
              </a:solidFill>
              <a:uFillTx/>
              <a:latin typeface="Arial"/>
            </a:endParaRPr>
          </a:p>
        </p:txBody>
      </p:sp>
      <p:sp>
        <p:nvSpPr>
          <p:cNvPr id="17"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Click to edit the outline text format</a:t>
            </a:r>
            <a:endParaRPr b="0" lang="en-US"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400" strike="noStrike" u="none">
                <a:solidFill>
                  <a:srgbClr val="000000"/>
                </a:solidFill>
                <a:uFillTx/>
                <a:latin typeface="Arial"/>
              </a:rPr>
              <a:t>Second Outline Level</a:t>
            </a:r>
            <a:endParaRPr b="0" lang="en-US"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400" strike="noStrike" u="none">
                <a:solidFill>
                  <a:srgbClr val="000000"/>
                </a:solidFill>
                <a:uFillTx/>
                <a:latin typeface="Arial"/>
              </a:rPr>
              <a:t>Third Outline Level</a:t>
            </a:r>
            <a:endParaRPr b="0" lang="en-US"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400" strike="noStrike" u="none">
                <a:solidFill>
                  <a:srgbClr val="000000"/>
                </a:solidFill>
                <a:uFillTx/>
                <a:latin typeface="Arial"/>
              </a:rPr>
              <a:t>Fourth Outline Level</a:t>
            </a:r>
            <a:endParaRPr b="0" lang="en-US"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400" strike="noStrike" u="none">
                <a:solidFill>
                  <a:srgbClr val="000000"/>
                </a:solidFill>
                <a:uFillTx/>
                <a:latin typeface="Arial"/>
              </a:rPr>
              <a:t>Fifth Outline Level</a:t>
            </a:r>
            <a:endParaRPr b="0" lang="en-US" sz="14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400" strike="noStrike" u="none">
                <a:solidFill>
                  <a:srgbClr val="000000"/>
                </a:solidFill>
                <a:uFillTx/>
                <a:latin typeface="Arial"/>
              </a:rPr>
              <a:t>Sixth Outline Level</a:t>
            </a:r>
            <a:endParaRPr b="0" lang="en-US" sz="14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400" strike="noStrike" u="none">
                <a:solidFill>
                  <a:srgbClr val="000000"/>
                </a:solidFill>
                <a:uFillTx/>
                <a:latin typeface="Arial"/>
              </a:rPr>
              <a:t>Seventh Outline Level</a:t>
            </a:r>
            <a:endParaRPr b="0" lang="en-US" sz="1400" strike="noStrike" u="none">
              <a:solidFill>
                <a:srgbClr val="000000"/>
              </a:solidFill>
              <a:uFillTx/>
              <a:latin typeface="Arial"/>
            </a:endParaRPr>
          </a:p>
        </p:txBody>
      </p:sp>
      <p:sp>
        <p:nvSpPr>
          <p:cNvPr id="18"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trike="noStrike" u="none">
                <a:solidFill>
                  <a:srgbClr val="000000"/>
                </a:solidFill>
                <a:uFillTx/>
                <a:latin typeface="Arial"/>
              </a:rPr>
              <a:t>Click to edit the outline text format</a:t>
            </a:r>
            <a:endParaRPr b="0" lang="en-US" sz="1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400" strike="noStrike" u="none">
                <a:solidFill>
                  <a:srgbClr val="000000"/>
                </a:solidFill>
                <a:uFillTx/>
                <a:latin typeface="Arial"/>
              </a:rPr>
              <a:t>Second Outline Level</a:t>
            </a:r>
            <a:endParaRPr b="0" lang="en-US" sz="14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400" strike="noStrike" u="none">
                <a:solidFill>
                  <a:srgbClr val="000000"/>
                </a:solidFill>
                <a:uFillTx/>
                <a:latin typeface="Arial"/>
              </a:rPr>
              <a:t>Third Outline Level</a:t>
            </a:r>
            <a:endParaRPr b="0" lang="en-US" sz="1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400" strike="noStrike" u="none">
                <a:solidFill>
                  <a:srgbClr val="000000"/>
                </a:solidFill>
                <a:uFillTx/>
                <a:latin typeface="Arial"/>
              </a:rPr>
              <a:t>Fourth Outline Level</a:t>
            </a:r>
            <a:endParaRPr b="0" lang="en-US" sz="14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400" strike="noStrike" u="none">
                <a:solidFill>
                  <a:srgbClr val="000000"/>
                </a:solidFill>
                <a:uFillTx/>
                <a:latin typeface="Arial"/>
              </a:rPr>
              <a:t>Fifth Outline Level</a:t>
            </a:r>
            <a:endParaRPr b="0" lang="en-US" sz="14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400" strike="noStrike" u="none">
                <a:solidFill>
                  <a:srgbClr val="000000"/>
                </a:solidFill>
                <a:uFillTx/>
                <a:latin typeface="Arial"/>
              </a:rPr>
              <a:t>Sixth Outline Level</a:t>
            </a:r>
            <a:endParaRPr b="0" lang="en-US" sz="14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400" strike="noStrike" u="none">
                <a:solidFill>
                  <a:srgbClr val="000000"/>
                </a:solidFill>
                <a:uFillTx/>
                <a:latin typeface="Arial"/>
              </a:rPr>
              <a:t>Seventh Outline Level</a:t>
            </a:r>
            <a:endParaRPr b="0" lang="en-US" sz="1400" strike="noStrike" u="none">
              <a:solidFill>
                <a:srgbClr val="000000"/>
              </a:solidFill>
              <a:uFillTx/>
              <a:latin typeface="Arial"/>
            </a:endParaRPr>
          </a:p>
        </p:txBody>
      </p:sp>
      <p:sp>
        <p:nvSpPr>
          <p:cNvPr id="19"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uFillTx/>
                <a:latin typeface="Arial"/>
                <a:ea typeface="Arial"/>
              </a:defRPr>
            </a:lvl1pPr>
          </a:lstStyle>
          <a:p>
            <a:pPr indent="0" algn="r">
              <a:lnSpc>
                <a:spcPct val="100000"/>
              </a:lnSpc>
              <a:buNone/>
              <a:tabLst>
                <a:tab algn="l" pos="0"/>
              </a:tabLst>
            </a:pPr>
            <a:fld id="{53274926-0858-4E1A-B052-4BAB90C97B8E}" type="slidenum">
              <a:rPr b="0" lang="en-GB"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lnSpcReduction="9999"/>
          </a:bodyPr>
          <a:p>
            <a:pPr indent="0">
              <a:buNone/>
            </a:pPr>
            <a:r>
              <a:rPr b="0" lang="en-US" sz="2800" strike="noStrike" u="none">
                <a:solidFill>
                  <a:srgbClr val="000000"/>
                </a:solidFill>
                <a:uFillTx/>
                <a:latin typeface="Arial"/>
              </a:rPr>
              <a:t>Click to edit the title text format</a:t>
            </a:r>
            <a:endParaRPr b="0" lang="en-US" sz="2800" strike="noStrike" u="none">
              <a:solidFill>
                <a:srgbClr val="000000"/>
              </a:solidFill>
              <a:uFillTx/>
              <a:latin typeface="Arial"/>
            </a:endParaRPr>
          </a:p>
        </p:txBody>
      </p:sp>
      <p:sp>
        <p:nvSpPr>
          <p:cNvPr id="24"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uFillTx/>
                <a:latin typeface="Arial"/>
                <a:ea typeface="Arial"/>
              </a:defRPr>
            </a:lvl1pPr>
          </a:lstStyle>
          <a:p>
            <a:pPr indent="0" algn="r">
              <a:lnSpc>
                <a:spcPct val="100000"/>
              </a:lnSpc>
              <a:buNone/>
              <a:tabLst>
                <a:tab algn="l" pos="0"/>
              </a:tabLst>
            </a:pPr>
            <a:fld id="{69BCC6BF-F087-4F1B-A126-C815E48DED5B}" type="slidenum">
              <a:rPr b="0" lang="en-GB"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rmAutofit fontScale="92500" lnSpcReduction="19999"/>
          </a:bodyPr>
          <a:p>
            <a:pPr indent="0">
              <a:buNone/>
            </a:pPr>
            <a:r>
              <a:rPr b="0" lang="en-US" sz="2400" strike="noStrike" u="none">
                <a:solidFill>
                  <a:srgbClr val="000000"/>
                </a:solidFill>
                <a:uFillTx/>
                <a:latin typeface="Arial"/>
              </a:rPr>
              <a:t>Click to edit the title text format</a:t>
            </a:r>
            <a:endParaRPr b="0" lang="en-US" sz="2400" strike="noStrike" u="none">
              <a:solidFill>
                <a:srgbClr val="000000"/>
              </a:solidFill>
              <a:uFillTx/>
              <a:latin typeface="Arial"/>
            </a:endParaRPr>
          </a:p>
        </p:txBody>
      </p:sp>
      <p:sp>
        <p:nvSpPr>
          <p:cNvPr id="27"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rmAutofit fontScale="32500" lnSpcReduction="19999"/>
          </a:bodyPr>
          <a:p>
            <a:pPr marL="432000" indent="-324000">
              <a:spcBef>
                <a:spcPts val="1417"/>
              </a:spcBef>
              <a:buClr>
                <a:srgbClr val="000000"/>
              </a:buClr>
              <a:buSzPct val="45000"/>
              <a:buFont typeface="Wingdings" charset="2"/>
              <a:buChar char=""/>
            </a:pPr>
            <a:r>
              <a:rPr b="0" lang="en-US" sz="1200" strike="noStrike" u="none">
                <a:solidFill>
                  <a:srgbClr val="000000"/>
                </a:solidFill>
                <a:uFillTx/>
                <a:latin typeface="Arial"/>
              </a:rPr>
              <a:t>Click to edit the outline text format</a:t>
            </a:r>
            <a:endParaRPr b="0" lang="en-US" sz="1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200" strike="noStrike" u="none">
                <a:solidFill>
                  <a:srgbClr val="000000"/>
                </a:solidFill>
                <a:uFillTx/>
                <a:latin typeface="Arial"/>
              </a:rPr>
              <a:t>Second Outline Level</a:t>
            </a:r>
            <a:endParaRPr b="0" lang="en-US" sz="12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200" strike="noStrike" u="none">
                <a:solidFill>
                  <a:srgbClr val="000000"/>
                </a:solidFill>
                <a:uFillTx/>
                <a:latin typeface="Arial"/>
              </a:rPr>
              <a:t>Third Outline Level</a:t>
            </a:r>
            <a:endParaRPr b="0" lang="en-US" sz="12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200" strike="noStrike" u="none">
                <a:solidFill>
                  <a:srgbClr val="000000"/>
                </a:solidFill>
                <a:uFillTx/>
                <a:latin typeface="Arial"/>
              </a:rPr>
              <a:t>Fourth Outline Level</a:t>
            </a:r>
            <a:endParaRPr b="0" lang="en-US" sz="12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200" strike="noStrike" u="none">
                <a:solidFill>
                  <a:srgbClr val="000000"/>
                </a:solidFill>
                <a:uFillTx/>
                <a:latin typeface="Arial"/>
              </a:rPr>
              <a:t>Fifth Outline Level</a:t>
            </a:r>
            <a:endParaRPr b="0" lang="en-US" sz="12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200" strike="noStrike" u="none">
                <a:solidFill>
                  <a:srgbClr val="000000"/>
                </a:solidFill>
                <a:uFillTx/>
                <a:latin typeface="Arial"/>
              </a:rPr>
              <a:t>Sixth Outline Level</a:t>
            </a:r>
            <a:endParaRPr b="0" lang="en-US" sz="12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200" strike="noStrike" u="none">
                <a:solidFill>
                  <a:srgbClr val="000000"/>
                </a:solidFill>
                <a:uFillTx/>
                <a:latin typeface="Arial"/>
              </a:rPr>
              <a:t>Seventh Outline Level</a:t>
            </a:r>
            <a:endParaRPr b="0" lang="en-US" sz="1200" strike="noStrike" u="none">
              <a:solidFill>
                <a:srgbClr val="000000"/>
              </a:solidFill>
              <a:uFillTx/>
              <a:latin typeface="Arial"/>
            </a:endParaRPr>
          </a:p>
        </p:txBody>
      </p:sp>
      <p:sp>
        <p:nvSpPr>
          <p:cNvPr id="28"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uFillTx/>
                <a:latin typeface="Arial"/>
                <a:ea typeface="Arial"/>
              </a:defRPr>
            </a:lvl1pPr>
          </a:lstStyle>
          <a:p>
            <a:pPr indent="0" algn="r">
              <a:lnSpc>
                <a:spcPct val="100000"/>
              </a:lnSpc>
              <a:buNone/>
              <a:tabLst>
                <a:tab algn="l" pos="0"/>
              </a:tabLst>
            </a:pPr>
            <a:fld id="{2BC0EDDD-F37D-463F-8810-0008D60F75A8}" type="slidenum">
              <a:rPr b="0" lang="en-GB"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rmAutofit/>
          </a:bodyPr>
          <a:p>
            <a:pPr indent="0">
              <a:buNone/>
            </a:pPr>
            <a:r>
              <a:rPr b="0" lang="en-US" sz="4800" strike="noStrike" u="none">
                <a:solidFill>
                  <a:srgbClr val="000000"/>
                </a:solidFill>
                <a:uFillTx/>
                <a:latin typeface="Arial"/>
              </a:rPr>
              <a:t>Click to edit the title text format</a:t>
            </a:r>
            <a:endParaRPr b="0" lang="en-US" sz="4800" strike="noStrike" u="none">
              <a:solidFill>
                <a:srgbClr val="000000"/>
              </a:solidFill>
              <a:uFillTx/>
              <a:latin typeface="Arial"/>
            </a:endParaRPr>
          </a:p>
        </p:txBody>
      </p:sp>
      <p:sp>
        <p:nvSpPr>
          <p:cNvPr id="30"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GB" sz="1000" strike="noStrike" u="none">
                <a:solidFill>
                  <a:schemeClr val="dk2"/>
                </a:solidFill>
                <a:uFillTx/>
                <a:latin typeface="Arial"/>
                <a:ea typeface="Arial"/>
              </a:defRPr>
            </a:lvl1pPr>
          </a:lstStyle>
          <a:p>
            <a:pPr indent="0" algn="r">
              <a:lnSpc>
                <a:spcPct val="100000"/>
              </a:lnSpc>
              <a:buNone/>
              <a:tabLst>
                <a:tab algn="l" pos="0"/>
              </a:tabLst>
            </a:pPr>
            <a:fld id="{817D67C8-F190-49D9-A66C-A636833195E3}" type="slidenum">
              <a:rPr b="0" lang="en-GB" sz="1000" strike="noStrike" u="none">
                <a:solidFill>
                  <a:schemeClr val="dk2"/>
                </a:solidFill>
                <a:uFillTx/>
                <a:latin typeface="Arial"/>
                <a:ea typeface="Arial"/>
              </a:rPr>
              <a:t>&lt;number&gt;</a:t>
            </a:fld>
            <a:endParaRPr b="0" lang="en-US" sz="10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mailto:pecec516@gmail.com" TargetMode="External"/><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endParaRPr b="0" lang="en-US" sz="5200" strike="noStrike" u="none">
              <a:solidFill>
                <a:schemeClr val="dk1"/>
              </a:solidFill>
              <a:uFillTx/>
              <a:latin typeface="Arial"/>
              <a:ea typeface="Arial"/>
            </a:endParaRPr>
          </a:p>
        </p:txBody>
      </p:sp>
      <p:sp>
        <p:nvSpPr>
          <p:cNvPr id="38" name="PlaceHolder 2"/>
          <p:cNvSpPr>
            <a:spLocks noGrp="1"/>
          </p:cNvSpPr>
          <p:nvPr>
            <p:ph type="subTitle"/>
          </p:nvPr>
        </p:nvSpPr>
        <p:spPr>
          <a:xfrm>
            <a:off x="311760" y="2834280"/>
            <a:ext cx="8520120" cy="792360"/>
          </a:xfrm>
          <a:prstGeom prst="rect">
            <a:avLst/>
          </a:prstGeom>
          <a:noFill/>
          <a:ln w="0">
            <a:noFill/>
          </a:ln>
        </p:spPr>
        <p:txBody>
          <a:bodyPr lIns="91440" rIns="91440" tIns="91440" bIns="91440" anchor="t">
            <a:normAutofit/>
          </a:bodyPr>
          <a:p>
            <a:pPr indent="0" algn="ctr">
              <a:buNone/>
            </a:pPr>
            <a:endParaRPr b="0" lang="en-US" sz="2800" strike="noStrike" u="none">
              <a:solidFill>
                <a:schemeClr val="dk2"/>
              </a:solidFill>
              <a:uFillTx/>
              <a:latin typeface="Arial"/>
              <a:ea typeface="Arial"/>
            </a:endParaRPr>
          </a:p>
        </p:txBody>
      </p:sp>
      <p:pic>
        <p:nvPicPr>
          <p:cNvPr id="39" name="Google Shape;56;p13" descr=""/>
          <p:cNvPicPr/>
          <p:nvPr/>
        </p:nvPicPr>
        <p:blipFill>
          <a:blip r:embed="rId1"/>
          <a:stretch/>
        </p:blipFill>
        <p:spPr>
          <a:xfrm>
            <a:off x="2160" y="0"/>
            <a:ext cx="9139320" cy="5142960"/>
          </a:xfrm>
          <a:prstGeom prst="rect">
            <a:avLst/>
          </a:prstGeom>
          <a:noFill/>
          <a:ln w="0">
            <a:noFill/>
          </a:ln>
        </p:spPr>
      </p:pic>
      <p:sp>
        <p:nvSpPr>
          <p:cNvPr id="40" name="Google Shape;57;p13"/>
          <p:cNvSpPr/>
          <p:nvPr/>
        </p:nvSpPr>
        <p:spPr>
          <a:xfrm>
            <a:off x="404640" y="3200400"/>
            <a:ext cx="3024360" cy="817560"/>
          </a:xfrm>
          <a:prstGeom prst="rect">
            <a:avLst/>
          </a:prstGeom>
          <a:noFill/>
          <a:ln w="0">
            <a:noFill/>
          </a:ln>
        </p:spPr>
        <p:style>
          <a:lnRef idx="0"/>
          <a:fillRef idx="0"/>
          <a:effectRef idx="0"/>
          <a:fontRef idx="minor"/>
        </p:style>
        <p:txBody>
          <a:bodyPr tIns="91440" bIns="91440" anchor="t">
            <a:noAutofit/>
          </a:bodyPr>
          <a:p>
            <a:pPr>
              <a:lnSpc>
                <a:spcPct val="100000"/>
              </a:lnSpc>
            </a:pPr>
            <a:r>
              <a:rPr b="0" lang="en-GB" sz="1800" strike="noStrike" u="none">
                <a:solidFill>
                  <a:schemeClr val="dk2"/>
                </a:solidFill>
                <a:uFillTx/>
                <a:latin typeface="Roboto"/>
                <a:ea typeface="Roboto"/>
              </a:rPr>
              <a:t>Team Name: Team NPC</a:t>
            </a:r>
            <a:endParaRPr b="0" lang="en-US" sz="1800" strike="noStrike" u="none">
              <a:solidFill>
                <a:srgbClr val="000000"/>
              </a:solidFill>
              <a:uFillTx/>
              <a:latin typeface="Arial"/>
            </a:endParaRPr>
          </a:p>
        </p:txBody>
      </p:sp>
      <p:sp>
        <p:nvSpPr>
          <p:cNvPr id="41" name="Google Shape;58;p13"/>
          <p:cNvSpPr/>
          <p:nvPr/>
        </p:nvSpPr>
        <p:spPr>
          <a:xfrm>
            <a:off x="404640" y="3657600"/>
            <a:ext cx="4167360" cy="13716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GB" sz="1800" strike="noStrike" u="none">
                <a:solidFill>
                  <a:schemeClr val="dk2"/>
                </a:solidFill>
                <a:uFillTx/>
                <a:latin typeface="Roboto"/>
                <a:ea typeface="Roboto"/>
              </a:rPr>
              <a:t>Participant Name: </a:t>
            </a:r>
            <a:endParaRPr b="0" lang="en-US" sz="1800" strike="noStrike" u="none">
              <a:solidFill>
                <a:srgbClr val="000000"/>
              </a:solidFill>
              <a:uFillTx/>
              <a:latin typeface="Arial"/>
            </a:endParaRPr>
          </a:p>
          <a:p>
            <a:pPr>
              <a:lnSpc>
                <a:spcPct val="100000"/>
              </a:lnSpc>
              <a:tabLst>
                <a:tab algn="l" pos="0"/>
              </a:tabLst>
            </a:pPr>
            <a:r>
              <a:rPr b="0" lang="en-GB" sz="1800" strike="noStrike" u="none">
                <a:solidFill>
                  <a:schemeClr val="dk2"/>
                </a:solidFill>
                <a:uFillTx/>
                <a:latin typeface="Roboto"/>
                <a:ea typeface="Roboto"/>
              </a:rPr>
              <a:t>Hitesh Kumar S </a:t>
            </a:r>
            <a:endParaRPr b="0" lang="en-US" sz="1800" strike="noStrike" u="none">
              <a:solidFill>
                <a:srgbClr val="000000"/>
              </a:solidFill>
              <a:uFillTx/>
              <a:latin typeface="Arial"/>
            </a:endParaRPr>
          </a:p>
          <a:p>
            <a:pPr>
              <a:lnSpc>
                <a:spcPct val="100000"/>
              </a:lnSpc>
              <a:tabLst>
                <a:tab algn="l" pos="0"/>
              </a:tabLst>
            </a:pPr>
            <a:r>
              <a:rPr b="0" lang="en-GB" sz="1800" strike="noStrike" u="none">
                <a:solidFill>
                  <a:schemeClr val="dk2"/>
                </a:solidFill>
                <a:uFillTx/>
                <a:latin typeface="Roboto"/>
                <a:ea typeface="Roboto"/>
              </a:rPr>
              <a:t>Priyadharsan S </a:t>
            </a:r>
            <a:endParaRPr b="0" lang="en-US" sz="1800" strike="noStrike" u="none">
              <a:solidFill>
                <a:srgbClr val="000000"/>
              </a:solidFill>
              <a:uFillTx/>
              <a:latin typeface="Arial"/>
            </a:endParaRPr>
          </a:p>
        </p:txBody>
      </p:sp>
      <p:sp>
        <p:nvSpPr>
          <p:cNvPr id="42" name="Google Shape;59;p13"/>
          <p:cNvSpPr/>
          <p:nvPr/>
        </p:nvSpPr>
        <p:spPr>
          <a:xfrm>
            <a:off x="4819320" y="3364560"/>
            <a:ext cx="4209840" cy="533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GB" sz="1800" strike="noStrike" u="none">
                <a:solidFill>
                  <a:schemeClr val="dk2"/>
                </a:solidFill>
                <a:uFillTx/>
                <a:latin typeface="Roboto"/>
                <a:ea typeface="Roboto"/>
              </a:rPr>
              <a:t>Email:</a:t>
            </a:r>
            <a:r>
              <a:rPr b="0" lang="en-GB" sz="1800" strike="noStrike" u="none">
                <a:solidFill>
                  <a:schemeClr val="dk2"/>
                </a:solidFill>
                <a:uFillTx/>
                <a:latin typeface="Roboto"/>
                <a:ea typeface="Roboto"/>
                <a:hlinkClick r:id="rId2"/>
              </a:rPr>
              <a:t>pecec516@gmail.com</a:t>
            </a:r>
            <a:endParaRPr b="0" lang="en-US" sz="1800" strike="noStrike" u="none">
              <a:solidFill>
                <a:srgbClr val="000000"/>
              </a:solidFill>
              <a:uFillTx/>
              <a:latin typeface="Arial"/>
            </a:endParaRPr>
          </a:p>
        </p:txBody>
      </p:sp>
      <p:sp>
        <p:nvSpPr>
          <p:cNvPr id="43" name="Google Shape;60;p13"/>
          <p:cNvSpPr/>
          <p:nvPr/>
        </p:nvSpPr>
        <p:spPr>
          <a:xfrm>
            <a:off x="4819320" y="4026960"/>
            <a:ext cx="3904920" cy="533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GB" sz="1800" strike="noStrike" u="none">
                <a:solidFill>
                  <a:schemeClr val="dk2"/>
                </a:solidFill>
                <a:uFillTx/>
                <a:latin typeface="Roboto"/>
                <a:ea typeface="Roboto"/>
              </a:rPr>
              <a:t>Phone number: +91-7395844483</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endParaRPr b="0" lang="en-US" sz="5200" strike="noStrike" u="none">
              <a:solidFill>
                <a:schemeClr val="dk1"/>
              </a:solidFill>
              <a:uFillTx/>
              <a:latin typeface="Arial"/>
              <a:ea typeface="Arial"/>
            </a:endParaRPr>
          </a:p>
        </p:txBody>
      </p:sp>
      <p:sp>
        <p:nvSpPr>
          <p:cNvPr id="45" name="PlaceHolder 2"/>
          <p:cNvSpPr>
            <a:spLocks noGrp="1"/>
          </p:cNvSpPr>
          <p:nvPr>
            <p:ph type="subTitle"/>
          </p:nvPr>
        </p:nvSpPr>
        <p:spPr>
          <a:xfrm>
            <a:off x="311760" y="2834280"/>
            <a:ext cx="8520120" cy="792360"/>
          </a:xfrm>
          <a:prstGeom prst="rect">
            <a:avLst/>
          </a:prstGeom>
          <a:noFill/>
          <a:ln w="0">
            <a:noFill/>
          </a:ln>
        </p:spPr>
        <p:txBody>
          <a:bodyPr lIns="91440" rIns="91440" tIns="91440" bIns="91440" anchor="t">
            <a:normAutofit/>
          </a:bodyPr>
          <a:p>
            <a:pPr indent="0" algn="ctr">
              <a:buNone/>
            </a:pPr>
            <a:endParaRPr b="0" lang="en-US" sz="2800" strike="noStrike" u="none">
              <a:solidFill>
                <a:schemeClr val="dk2"/>
              </a:solidFill>
              <a:uFillTx/>
              <a:latin typeface="Arial"/>
              <a:ea typeface="Arial"/>
            </a:endParaRPr>
          </a:p>
        </p:txBody>
      </p:sp>
      <p:pic>
        <p:nvPicPr>
          <p:cNvPr id="46" name="Google Shape;67;p14" descr=""/>
          <p:cNvPicPr/>
          <p:nvPr/>
        </p:nvPicPr>
        <p:blipFill>
          <a:blip r:embed="rId1"/>
          <a:stretch/>
        </p:blipFill>
        <p:spPr>
          <a:xfrm>
            <a:off x="2160" y="0"/>
            <a:ext cx="9139320" cy="5142960"/>
          </a:xfrm>
          <a:prstGeom prst="rect">
            <a:avLst/>
          </a:prstGeom>
          <a:noFill/>
          <a:ln w="0">
            <a:noFill/>
          </a:ln>
        </p:spPr>
      </p:pic>
      <p:sp>
        <p:nvSpPr>
          <p:cNvPr id="47" name="Google Shape;68;p14"/>
          <p:cNvSpPr/>
          <p:nvPr/>
        </p:nvSpPr>
        <p:spPr>
          <a:xfrm>
            <a:off x="146160" y="808560"/>
            <a:ext cx="8997480" cy="4238640"/>
          </a:xfrm>
          <a:prstGeom prst="rect">
            <a:avLst/>
          </a:prstGeom>
          <a:noFill/>
          <a:ln w="0">
            <a:noFill/>
          </a:ln>
        </p:spPr>
        <p:style>
          <a:lnRef idx="0"/>
          <a:fillRef idx="0"/>
          <a:effectRef idx="0"/>
          <a:fontRef idx="minor"/>
        </p:style>
        <p:txBody>
          <a:bodyPr tIns="91440" bIns="91440" anchor="t">
            <a:spAutoFit/>
          </a:bodyPr>
          <a:p>
            <a:pPr>
              <a:lnSpc>
                <a:spcPct val="100000"/>
              </a:lnSpc>
            </a:pPr>
            <a:r>
              <a:rPr b="1" lang="en-GB" sz="1400" strike="noStrike" u="none">
                <a:solidFill>
                  <a:srgbClr val="000000"/>
                </a:solidFill>
                <a:uFillTx/>
                <a:latin typeface="Arial"/>
                <a:ea typeface="Arial"/>
              </a:rPr>
              <a:t>Executive Summary :</a:t>
            </a:r>
            <a:endParaRPr b="0" lang="en-US" sz="1400" strike="noStrike" u="none">
              <a:solidFill>
                <a:srgbClr val="000000"/>
              </a:solidFill>
              <a:uFillTx/>
              <a:latin typeface="Arial"/>
            </a:endParaRPr>
          </a:p>
          <a:p>
            <a:pPr>
              <a:lnSpc>
                <a:spcPct val="100000"/>
              </a:lnSpc>
            </a:pPr>
            <a:endParaRPr b="0" lang="en-US" sz="1400" strike="noStrike" u="none">
              <a:solidFill>
                <a:srgbClr val="000000"/>
              </a:solidFill>
              <a:uFillTx/>
              <a:latin typeface="Arial"/>
            </a:endParaRPr>
          </a:p>
          <a:p>
            <a:pPr>
              <a:lnSpc>
                <a:spcPct val="100000"/>
              </a:lnSpc>
            </a:pPr>
            <a:r>
              <a:rPr b="1" lang="en-GB" sz="1400" strike="noStrike" u="none">
                <a:solidFill>
                  <a:srgbClr val="000000"/>
                </a:solidFill>
                <a:uFillTx/>
                <a:latin typeface="Arial"/>
                <a:ea typeface="Arial"/>
              </a:rPr>
              <a:t>APK modding threatens</a:t>
            </a:r>
            <a:r>
              <a:rPr b="0" lang="en-GB" sz="1400" strike="noStrike" u="none">
                <a:solidFill>
                  <a:srgbClr val="000000"/>
                </a:solidFill>
                <a:uFillTx/>
                <a:latin typeface="Arial"/>
                <a:ea typeface="Arial"/>
              </a:rPr>
              <a:t> Android app security, intellectual property, and user safety. Current solutions like static checks and server-side verification are easily bypassed. To combat this, we propose a </a:t>
            </a:r>
            <a:r>
              <a:rPr b="1" lang="en-GB" sz="1400" strike="noStrike" u="none">
                <a:solidFill>
                  <a:srgbClr val="000000"/>
                </a:solidFill>
                <a:uFillTx/>
                <a:latin typeface="Arial"/>
                <a:ea typeface="Arial"/>
              </a:rPr>
              <a:t>comprehensive anti-modding framework </a:t>
            </a:r>
            <a:r>
              <a:rPr b="0" lang="en-GB" sz="1400" strike="noStrike" u="none">
                <a:solidFill>
                  <a:srgbClr val="000000"/>
                </a:solidFill>
                <a:uFillTx/>
                <a:latin typeface="Arial"/>
                <a:ea typeface="Arial"/>
              </a:rPr>
              <a:t>combining </a:t>
            </a:r>
            <a:r>
              <a:rPr b="1" lang="en-GB" sz="1400" strike="noStrike" u="none">
                <a:solidFill>
                  <a:srgbClr val="000000"/>
                </a:solidFill>
                <a:uFillTx/>
                <a:latin typeface="Arial"/>
                <a:ea typeface="Arial"/>
              </a:rPr>
              <a:t>blockchain technology </a:t>
            </a:r>
            <a:r>
              <a:rPr b="0" lang="en-GB" sz="1400" strike="noStrike" u="none">
                <a:solidFill>
                  <a:srgbClr val="000000"/>
                </a:solidFill>
                <a:uFillTx/>
                <a:latin typeface="Arial"/>
                <a:ea typeface="Arial"/>
              </a:rPr>
              <a:t>, </a:t>
            </a:r>
            <a:r>
              <a:rPr b="1" lang="en-GB" sz="1400" strike="noStrike" u="none">
                <a:solidFill>
                  <a:srgbClr val="000000"/>
                </a:solidFill>
                <a:uFillTx/>
                <a:latin typeface="Arial"/>
                <a:ea typeface="Arial"/>
              </a:rPr>
              <a:t>advanced integrity checks </a:t>
            </a:r>
            <a:r>
              <a:rPr b="0" lang="en-GB" sz="1400" strike="noStrike" u="none">
                <a:solidFill>
                  <a:srgbClr val="000000"/>
                </a:solidFill>
                <a:uFillTx/>
                <a:latin typeface="Arial"/>
                <a:ea typeface="Arial"/>
              </a:rPr>
              <a:t>, and </a:t>
            </a:r>
            <a:r>
              <a:rPr b="1" lang="en-GB" sz="1400" strike="noStrike" u="none">
                <a:solidFill>
                  <a:srgbClr val="000000"/>
                </a:solidFill>
                <a:uFillTx/>
                <a:latin typeface="Arial"/>
                <a:ea typeface="Arial"/>
              </a:rPr>
              <a:t>dynamic server-side verification </a:t>
            </a:r>
            <a:r>
              <a:rPr b="0" lang="en-GB" sz="1400" strike="noStrike" u="none">
                <a:solidFill>
                  <a:srgbClr val="000000"/>
                </a:solidFill>
                <a:uFillTx/>
                <a:latin typeface="Arial"/>
                <a:ea typeface="Arial"/>
              </a:rPr>
              <a:t>.</a:t>
            </a:r>
            <a:endParaRPr b="0" lang="en-US" sz="1400" strike="noStrike" u="none">
              <a:solidFill>
                <a:srgbClr val="000000"/>
              </a:solidFill>
              <a:uFillTx/>
              <a:latin typeface="Arial"/>
            </a:endParaRPr>
          </a:p>
          <a:p>
            <a:pPr>
              <a:lnSpc>
                <a:spcPct val="100000"/>
              </a:lnSpc>
            </a:pPr>
            <a:endParaRPr b="0" lang="en-US" sz="1400" strike="noStrike" u="none">
              <a:solidFill>
                <a:srgbClr val="000000"/>
              </a:solidFill>
              <a:uFillTx/>
              <a:latin typeface="Arial"/>
            </a:endParaRPr>
          </a:p>
          <a:p>
            <a:pPr>
              <a:lnSpc>
                <a:spcPct val="100000"/>
              </a:lnSpc>
            </a:pPr>
            <a:r>
              <a:rPr b="1" lang="en-GB" sz="1400" strike="noStrike" u="none">
                <a:solidFill>
                  <a:srgbClr val="000000"/>
                </a:solidFill>
                <a:uFillTx/>
                <a:latin typeface="Arial"/>
                <a:ea typeface="Arial"/>
              </a:rPr>
              <a:t>New Stacks </a:t>
            </a:r>
            <a:r>
              <a:rPr b="0" lang="en-GB" sz="1400" strike="noStrike" u="none">
                <a:solidFill>
                  <a:srgbClr val="000000"/>
                </a:solidFill>
                <a:uFillTx/>
                <a:latin typeface="Arial"/>
                <a:ea typeface="Arial"/>
              </a:rPr>
              <a:t>:</a:t>
            </a:r>
            <a:endParaRPr b="0" lang="en-US" sz="1400" strike="noStrike" u="none">
              <a:solidFill>
                <a:srgbClr val="000000"/>
              </a:solidFill>
              <a:uFillTx/>
              <a:latin typeface="Arial"/>
            </a:endParaRPr>
          </a:p>
          <a:p>
            <a:pPr marL="285840" indent="-285840">
              <a:lnSpc>
                <a:spcPct val="100000"/>
              </a:lnSpc>
              <a:buClr>
                <a:srgbClr val="000000"/>
              </a:buClr>
              <a:buFont typeface="Arial"/>
              <a:buChar char="•"/>
            </a:pPr>
            <a:r>
              <a:rPr b="1" lang="en-GB" sz="1400" strike="noStrike" u="none">
                <a:solidFill>
                  <a:srgbClr val="000000"/>
                </a:solidFill>
                <a:uFillTx/>
                <a:latin typeface="Arial"/>
                <a:ea typeface="Arial"/>
              </a:rPr>
              <a:t>Tamper Detection </a:t>
            </a:r>
            <a:r>
              <a:rPr b="0" lang="en-GB" sz="1400" strike="noStrike" u="none">
                <a:solidFill>
                  <a:srgbClr val="000000"/>
                </a:solidFill>
                <a:uFillTx/>
                <a:latin typeface="Arial"/>
                <a:ea typeface="Arial"/>
              </a:rPr>
              <a:t>: Dynamic, obfuscated checks to detect unauthorized modifications.</a:t>
            </a:r>
            <a:endParaRPr b="0" lang="en-US" sz="1400" strike="noStrike" u="none">
              <a:solidFill>
                <a:srgbClr val="000000"/>
              </a:solidFill>
              <a:uFillTx/>
              <a:latin typeface="Arial"/>
            </a:endParaRPr>
          </a:p>
          <a:p>
            <a:pPr marL="285840" indent="-285840">
              <a:lnSpc>
                <a:spcPct val="100000"/>
              </a:lnSpc>
              <a:buClr>
                <a:srgbClr val="000000"/>
              </a:buClr>
              <a:buFont typeface="Arial"/>
              <a:buChar char="•"/>
            </a:pPr>
            <a:r>
              <a:rPr b="1" lang="en-GB" sz="1400" strike="noStrike" u="none">
                <a:solidFill>
                  <a:srgbClr val="000000"/>
                </a:solidFill>
                <a:uFillTx/>
                <a:latin typeface="Arial"/>
                <a:ea typeface="Arial"/>
              </a:rPr>
              <a:t>Secure Key Management </a:t>
            </a:r>
            <a:r>
              <a:rPr b="0" lang="en-GB" sz="1400" strike="noStrike" u="none">
                <a:solidFill>
                  <a:srgbClr val="000000"/>
                </a:solidFill>
                <a:uFillTx/>
                <a:latin typeface="Arial"/>
                <a:ea typeface="Arial"/>
              </a:rPr>
              <a:t>: Hardware-backed storage and key rotation to protect cryptographic keys.</a:t>
            </a:r>
            <a:endParaRPr b="0" lang="en-US" sz="1400" strike="noStrike" u="none">
              <a:solidFill>
                <a:srgbClr val="000000"/>
              </a:solidFill>
              <a:uFillTx/>
              <a:latin typeface="Arial"/>
            </a:endParaRPr>
          </a:p>
          <a:p>
            <a:pPr marL="285840" indent="-285840">
              <a:lnSpc>
                <a:spcPct val="100000"/>
              </a:lnSpc>
              <a:buClr>
                <a:srgbClr val="000000"/>
              </a:buClr>
              <a:buFont typeface="Arial"/>
              <a:buChar char="•"/>
            </a:pPr>
            <a:r>
              <a:rPr b="1" lang="en-GB" sz="1400" strike="noStrike" u="none">
                <a:solidFill>
                  <a:srgbClr val="000000"/>
                </a:solidFill>
                <a:uFillTx/>
                <a:latin typeface="Arial"/>
                <a:ea typeface="Arial"/>
              </a:rPr>
              <a:t>Blockchain Integration </a:t>
            </a:r>
            <a:r>
              <a:rPr b="0" lang="en-GB" sz="1400" strike="noStrike" u="none">
                <a:solidFill>
                  <a:srgbClr val="000000"/>
                </a:solidFill>
                <a:uFillTx/>
                <a:latin typeface="Arial"/>
                <a:ea typeface="Arial"/>
              </a:rPr>
              <a:t>: Immutable record of app integrity hashes to prevent tampering.</a:t>
            </a:r>
            <a:endParaRPr b="0" lang="en-US" sz="1400" strike="noStrike" u="none">
              <a:solidFill>
                <a:srgbClr val="000000"/>
              </a:solidFill>
              <a:uFillTx/>
              <a:latin typeface="Arial"/>
            </a:endParaRPr>
          </a:p>
          <a:p>
            <a:pPr marL="285840" indent="-285840">
              <a:lnSpc>
                <a:spcPct val="100000"/>
              </a:lnSpc>
              <a:buClr>
                <a:srgbClr val="000000"/>
              </a:buClr>
              <a:buFont typeface="Arial"/>
              <a:buChar char="•"/>
            </a:pPr>
            <a:r>
              <a:rPr b="1" lang="en-GB" sz="1400" strike="noStrike" u="none">
                <a:solidFill>
                  <a:srgbClr val="000000"/>
                </a:solidFill>
                <a:uFillTx/>
                <a:latin typeface="Arial"/>
                <a:ea typeface="Arial"/>
              </a:rPr>
              <a:t>Adaptive Server-Side Response </a:t>
            </a:r>
            <a:r>
              <a:rPr b="0" lang="en-GB" sz="1400" strike="noStrike" u="none">
                <a:solidFill>
                  <a:srgbClr val="000000"/>
                </a:solidFill>
                <a:uFillTx/>
                <a:latin typeface="Arial"/>
                <a:ea typeface="Arial"/>
              </a:rPr>
              <a:t>: Multi-factor authentication and real-time threat mitigation.</a:t>
            </a:r>
            <a:endParaRPr b="0" lang="en-US" sz="1400" strike="noStrike" u="none">
              <a:solidFill>
                <a:srgbClr val="000000"/>
              </a:solidFill>
              <a:uFillTx/>
              <a:latin typeface="Arial"/>
            </a:endParaRPr>
          </a:p>
          <a:p>
            <a:pPr>
              <a:lnSpc>
                <a:spcPct val="100000"/>
              </a:lnSpc>
            </a:pPr>
            <a:endParaRPr b="0" lang="en-US" sz="1400" strike="noStrike" u="none">
              <a:solidFill>
                <a:srgbClr val="000000"/>
              </a:solidFill>
              <a:uFillTx/>
              <a:latin typeface="Arial"/>
            </a:endParaRPr>
          </a:p>
          <a:p>
            <a:pPr>
              <a:lnSpc>
                <a:spcPct val="100000"/>
              </a:lnSpc>
            </a:pPr>
            <a:r>
              <a:rPr b="0" lang="en-GB" sz="1400" strike="noStrike" u="none">
                <a:solidFill>
                  <a:srgbClr val="000000"/>
                </a:solidFill>
                <a:uFillTx/>
                <a:latin typeface="Arial"/>
                <a:ea typeface="Arial"/>
              </a:rPr>
              <a:t>This solution raises the complexity and cost of modding, protecting developers' assets and users from malicious apps. It is scalable across industries like gaming, fintech, and healthcare, offering a </a:t>
            </a:r>
            <a:r>
              <a:rPr b="1" lang="en-GB" sz="1400" strike="noStrike" u="none">
                <a:solidFill>
                  <a:srgbClr val="000000"/>
                </a:solidFill>
                <a:uFillTx/>
                <a:latin typeface="Arial"/>
                <a:ea typeface="Arial"/>
              </a:rPr>
              <a:t>new standard for app security </a:t>
            </a:r>
            <a:r>
              <a:rPr b="0" lang="en-GB" sz="1400" strike="noStrike" u="none">
                <a:solidFill>
                  <a:srgbClr val="000000"/>
                </a:solidFill>
                <a:uFillTx/>
                <a:latin typeface="Arial"/>
                <a:ea typeface="Arial"/>
              </a:rPr>
              <a:t>.</a:t>
            </a:r>
            <a:endParaRPr b="0" lang="en-US" sz="1400" strike="noStrike" u="none">
              <a:solidFill>
                <a:srgbClr val="000000"/>
              </a:solidFill>
              <a:uFillTx/>
              <a:latin typeface="Arial"/>
            </a:endParaRPr>
          </a:p>
          <a:p>
            <a:pPr>
              <a:lnSpc>
                <a:spcPct val="100000"/>
              </a:lnSpc>
            </a:pPr>
            <a:endParaRPr b="0" lang="en-US" sz="1400" strike="noStrike" u="none">
              <a:solidFill>
                <a:srgbClr val="000000"/>
              </a:solidFill>
              <a:uFillTx/>
              <a:latin typeface="Arial"/>
            </a:endParaRPr>
          </a:p>
          <a:p>
            <a:pPr>
              <a:lnSpc>
                <a:spcPct val="100000"/>
              </a:lnSpc>
            </a:pPr>
            <a:endParaRPr b="0" lang="en-US" sz="1400" strike="noStrike" u="none">
              <a:solidFill>
                <a:srgbClr val="000000"/>
              </a:solidFill>
              <a:uFillTx/>
              <a:latin typeface="Arial"/>
            </a:endParaRPr>
          </a:p>
          <a:p>
            <a:pPr>
              <a:lnSpc>
                <a:spcPct val="100000"/>
              </a:lnSpc>
              <a:tabLst>
                <a:tab algn="l" pos="0"/>
              </a:tabLst>
            </a:pP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endParaRPr b="0" lang="en-US" sz="5200" strike="noStrike" u="none">
              <a:solidFill>
                <a:schemeClr val="dk1"/>
              </a:solidFill>
              <a:uFillTx/>
              <a:latin typeface="Arial"/>
              <a:ea typeface="Arial"/>
            </a:endParaRPr>
          </a:p>
        </p:txBody>
      </p:sp>
      <p:sp>
        <p:nvSpPr>
          <p:cNvPr id="49" name="PlaceHolder 2"/>
          <p:cNvSpPr>
            <a:spLocks noGrp="1"/>
          </p:cNvSpPr>
          <p:nvPr>
            <p:ph type="subTitle"/>
          </p:nvPr>
        </p:nvSpPr>
        <p:spPr>
          <a:xfrm>
            <a:off x="311760" y="2834280"/>
            <a:ext cx="8520120" cy="792360"/>
          </a:xfrm>
          <a:prstGeom prst="rect">
            <a:avLst/>
          </a:prstGeom>
          <a:noFill/>
          <a:ln w="0">
            <a:noFill/>
          </a:ln>
        </p:spPr>
        <p:txBody>
          <a:bodyPr lIns="91440" rIns="91440" tIns="91440" bIns="91440" anchor="t">
            <a:normAutofit/>
          </a:bodyPr>
          <a:p>
            <a:pPr indent="0" algn="ctr">
              <a:buNone/>
            </a:pPr>
            <a:endParaRPr b="0" lang="en-US" sz="2800" strike="noStrike" u="none">
              <a:solidFill>
                <a:schemeClr val="dk2"/>
              </a:solidFill>
              <a:uFillTx/>
              <a:latin typeface="Arial"/>
              <a:ea typeface="Arial"/>
            </a:endParaRPr>
          </a:p>
        </p:txBody>
      </p:sp>
      <p:pic>
        <p:nvPicPr>
          <p:cNvPr id="50" name="Google Shape;75;p15" descr=""/>
          <p:cNvPicPr/>
          <p:nvPr/>
        </p:nvPicPr>
        <p:blipFill>
          <a:blip r:embed="rId1"/>
          <a:stretch/>
        </p:blipFill>
        <p:spPr>
          <a:xfrm>
            <a:off x="2160" y="0"/>
            <a:ext cx="9139320" cy="5142960"/>
          </a:xfrm>
          <a:prstGeom prst="rect">
            <a:avLst/>
          </a:prstGeom>
          <a:noFill/>
          <a:ln w="0">
            <a:noFill/>
          </a:ln>
        </p:spPr>
      </p:pic>
      <p:sp>
        <p:nvSpPr>
          <p:cNvPr id="51" name="Google Shape;76;p15"/>
          <p:cNvSpPr/>
          <p:nvPr/>
        </p:nvSpPr>
        <p:spPr>
          <a:xfrm>
            <a:off x="381600" y="909000"/>
            <a:ext cx="8622360" cy="2988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GB" sz="1600" strike="noStrike" u="none">
                <a:solidFill>
                  <a:srgbClr val="000000"/>
                </a:solidFill>
                <a:uFillTx/>
                <a:latin typeface="Arial"/>
                <a:ea typeface="Arial"/>
              </a:rPr>
              <a:t>Problem Statement :</a:t>
            </a:r>
            <a:endParaRPr b="0" lang="en-US" sz="1600" strike="noStrike" u="none">
              <a:solidFill>
                <a:srgbClr val="000000"/>
              </a:solidFill>
              <a:uFillTx/>
              <a:latin typeface="Arial"/>
            </a:endParaRPr>
          </a:p>
          <a:p>
            <a:pPr>
              <a:lnSpc>
                <a:spcPct val="100000"/>
              </a:lnSpc>
              <a:tabLst>
                <a:tab algn="l" pos="0"/>
              </a:tabLst>
            </a:pPr>
            <a:endParaRPr b="0" lang="en-US" sz="1400" strike="noStrike" u="none">
              <a:solidFill>
                <a:srgbClr val="000000"/>
              </a:solidFill>
              <a:uFillTx/>
              <a:latin typeface="Arial"/>
            </a:endParaRPr>
          </a:p>
          <a:p>
            <a:pPr>
              <a:lnSpc>
                <a:spcPct val="100000"/>
              </a:lnSpc>
              <a:tabLst>
                <a:tab algn="l" pos="0"/>
              </a:tabLst>
            </a:pPr>
            <a:r>
              <a:rPr b="1" lang="en-GB" sz="1400" strike="noStrike" u="none">
                <a:solidFill>
                  <a:srgbClr val="000000"/>
                </a:solidFill>
                <a:uFillTx/>
                <a:latin typeface="Arial"/>
                <a:ea typeface="Arial"/>
              </a:rPr>
              <a:t>Problem Statement</a:t>
            </a:r>
            <a:endParaRPr b="0" lang="en-US" sz="1400" strike="noStrike" u="none">
              <a:solidFill>
                <a:srgbClr val="000000"/>
              </a:solidFill>
              <a:uFillTx/>
              <a:latin typeface="Arial"/>
            </a:endParaRPr>
          </a:p>
          <a:p>
            <a:pPr>
              <a:lnSpc>
                <a:spcPct val="100000"/>
              </a:lnSpc>
              <a:tabLst>
                <a:tab algn="l" pos="0"/>
              </a:tabLst>
            </a:pPr>
            <a:r>
              <a:rPr b="0" lang="en-GB" sz="1400" strike="noStrike" u="none">
                <a:solidFill>
                  <a:srgbClr val="000000"/>
                </a:solidFill>
                <a:uFillTx/>
                <a:latin typeface="Arial"/>
                <a:ea typeface="Arial"/>
              </a:rPr>
              <a:t>APK modding has become a widespread issue, enabling attackers to bypass weak security measures like static integrity checks and server-side verification. These vulnerabilities allow unauthorized modifications, reverse engineering, and redistribution of tampered apps.</a:t>
            </a:r>
            <a:endParaRPr b="0" lang="en-US" sz="1400" strike="noStrike" u="none">
              <a:solidFill>
                <a:srgbClr val="000000"/>
              </a:solidFill>
              <a:uFillTx/>
              <a:latin typeface="Arial"/>
            </a:endParaRPr>
          </a:p>
          <a:p>
            <a:pPr>
              <a:lnSpc>
                <a:spcPct val="100000"/>
              </a:lnSpc>
              <a:tabLst>
                <a:tab algn="l" pos="0"/>
              </a:tabLst>
            </a:pPr>
            <a:endParaRPr b="0" lang="en-US" sz="1400" strike="noStrike" u="none">
              <a:solidFill>
                <a:srgbClr val="000000"/>
              </a:solidFill>
              <a:uFillTx/>
              <a:latin typeface="Arial"/>
            </a:endParaRPr>
          </a:p>
          <a:p>
            <a:pPr>
              <a:lnSpc>
                <a:spcPct val="100000"/>
              </a:lnSpc>
              <a:tabLst>
                <a:tab algn="l" pos="0"/>
              </a:tabLst>
            </a:pPr>
            <a:r>
              <a:rPr b="1" lang="en-GB" sz="1400" strike="noStrike" u="none">
                <a:solidFill>
                  <a:srgbClr val="000000"/>
                </a:solidFill>
                <a:uFillTx/>
                <a:latin typeface="Arial"/>
                <a:ea typeface="Arial"/>
              </a:rPr>
              <a:t>Specific Anti-Piracy Issue Addressed</a:t>
            </a:r>
            <a:endParaRPr b="0" lang="en-US" sz="1400" strike="noStrike" u="none">
              <a:solidFill>
                <a:srgbClr val="000000"/>
              </a:solidFill>
              <a:uFillTx/>
              <a:latin typeface="Arial"/>
            </a:endParaRPr>
          </a:p>
          <a:p>
            <a:pPr>
              <a:lnSpc>
                <a:spcPct val="100000"/>
              </a:lnSpc>
              <a:tabLst>
                <a:tab algn="l" pos="0"/>
              </a:tabLst>
            </a:pPr>
            <a:r>
              <a:rPr b="0" lang="en-GB" sz="1400" strike="noStrike" u="none">
                <a:solidFill>
                  <a:srgbClr val="000000"/>
                </a:solidFill>
                <a:uFillTx/>
                <a:latin typeface="Arial"/>
                <a:ea typeface="Arial"/>
              </a:rPr>
              <a:t>The core issue is </a:t>
            </a:r>
            <a:r>
              <a:rPr b="1" lang="en-GB" sz="1400" strike="noStrike" u="none">
                <a:solidFill>
                  <a:srgbClr val="000000"/>
                </a:solidFill>
                <a:uFillTx/>
                <a:latin typeface="Arial"/>
                <a:ea typeface="Arial"/>
              </a:rPr>
              <a:t>unauthorized app modifications </a:t>
            </a:r>
            <a:r>
              <a:rPr b="0" lang="en-GB" sz="1400" strike="noStrike" u="none">
                <a:solidFill>
                  <a:srgbClr val="000000"/>
                </a:solidFill>
                <a:uFillTx/>
                <a:latin typeface="Arial"/>
                <a:ea typeface="Arial"/>
              </a:rPr>
              <a:t>: Attackers exploit weak security to alter app functionality, steal intellectual property, and distribute pirated or malicious versions. This not only harms users (via malware and fraud) but also undermines developers through revenue loss and reputational damage.</a:t>
            </a:r>
            <a:endParaRPr b="0" lang="en-US" sz="1400" strike="noStrike" u="none">
              <a:solidFill>
                <a:srgbClr val="000000"/>
              </a:solidFill>
              <a:uFillTx/>
              <a:latin typeface="Arial"/>
            </a:endParaRPr>
          </a:p>
          <a:p>
            <a:pPr>
              <a:lnSpc>
                <a:spcPct val="100000"/>
              </a:lnSpc>
              <a:tabLst>
                <a:tab algn="l" pos="0"/>
              </a:tabLst>
            </a:pP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endParaRPr b="0" lang="en-US" sz="5200" strike="noStrike" u="none">
              <a:solidFill>
                <a:schemeClr val="dk1"/>
              </a:solidFill>
              <a:uFillTx/>
              <a:latin typeface="Arial"/>
              <a:ea typeface="Arial"/>
            </a:endParaRPr>
          </a:p>
        </p:txBody>
      </p:sp>
      <p:sp>
        <p:nvSpPr>
          <p:cNvPr id="53" name="PlaceHolder 2"/>
          <p:cNvSpPr>
            <a:spLocks noGrp="1"/>
          </p:cNvSpPr>
          <p:nvPr>
            <p:ph type="subTitle"/>
          </p:nvPr>
        </p:nvSpPr>
        <p:spPr>
          <a:xfrm>
            <a:off x="311760" y="2834280"/>
            <a:ext cx="8520120" cy="792360"/>
          </a:xfrm>
          <a:prstGeom prst="rect">
            <a:avLst/>
          </a:prstGeom>
          <a:noFill/>
          <a:ln w="0">
            <a:noFill/>
          </a:ln>
        </p:spPr>
        <p:txBody>
          <a:bodyPr lIns="91440" rIns="91440" tIns="91440" bIns="91440" anchor="t">
            <a:normAutofit/>
          </a:bodyPr>
          <a:p>
            <a:pPr indent="0" algn="ctr">
              <a:buNone/>
            </a:pPr>
            <a:endParaRPr b="0" lang="en-US" sz="2800" strike="noStrike" u="none">
              <a:solidFill>
                <a:schemeClr val="dk2"/>
              </a:solidFill>
              <a:uFillTx/>
              <a:latin typeface="Arial"/>
              <a:ea typeface="Arial"/>
            </a:endParaRPr>
          </a:p>
        </p:txBody>
      </p:sp>
      <p:pic>
        <p:nvPicPr>
          <p:cNvPr id="54" name="Google Shape;83;p16" descr=""/>
          <p:cNvPicPr/>
          <p:nvPr/>
        </p:nvPicPr>
        <p:blipFill>
          <a:blip r:embed="rId1"/>
          <a:stretch/>
        </p:blipFill>
        <p:spPr>
          <a:xfrm>
            <a:off x="2160" y="0"/>
            <a:ext cx="9139320" cy="5142960"/>
          </a:xfrm>
          <a:prstGeom prst="rect">
            <a:avLst/>
          </a:prstGeom>
          <a:noFill/>
          <a:ln w="0">
            <a:noFill/>
          </a:ln>
        </p:spPr>
      </p:pic>
      <p:sp>
        <p:nvSpPr>
          <p:cNvPr id="55" name="Google Shape;84;p16"/>
          <p:cNvSpPr/>
          <p:nvPr/>
        </p:nvSpPr>
        <p:spPr>
          <a:xfrm>
            <a:off x="165240" y="707760"/>
            <a:ext cx="6048000" cy="4262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GB" sz="1600" strike="noStrike" u="none">
                <a:solidFill>
                  <a:srgbClr val="000000"/>
                </a:solidFill>
                <a:uFillTx/>
                <a:latin typeface="Arial"/>
                <a:ea typeface="Arial"/>
              </a:rPr>
              <a:t>Proposed Solution :</a:t>
            </a:r>
            <a:endParaRPr b="0" lang="en-US" sz="1600" strike="noStrike" u="none">
              <a:solidFill>
                <a:srgbClr val="000000"/>
              </a:solidFill>
              <a:uFillTx/>
              <a:latin typeface="Arial"/>
            </a:endParaRPr>
          </a:p>
        </p:txBody>
      </p:sp>
      <p:sp>
        <p:nvSpPr>
          <p:cNvPr id="56" name="TextBox 1"/>
          <p:cNvSpPr/>
          <p:nvPr/>
        </p:nvSpPr>
        <p:spPr>
          <a:xfrm>
            <a:off x="165240" y="1069920"/>
            <a:ext cx="8667000" cy="3932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GB" sz="1400" strike="noStrike" u="none">
                <a:solidFill>
                  <a:srgbClr val="000000"/>
                </a:solidFill>
                <a:uFillTx/>
                <a:latin typeface="Arial"/>
                <a:ea typeface="Arial"/>
              </a:rPr>
              <a:t>Revolutionizing APK Security </a:t>
            </a:r>
            <a:endParaRPr b="0" lang="en-US" sz="1400" strike="noStrike" u="none">
              <a:solidFill>
                <a:srgbClr val="000000"/>
              </a:solidFill>
              <a:uFillTx/>
              <a:latin typeface="Arial"/>
            </a:endParaRPr>
          </a:p>
          <a:p>
            <a:pPr>
              <a:lnSpc>
                <a:spcPct val="100000"/>
              </a:lnSpc>
            </a:pPr>
            <a:r>
              <a:rPr b="0" lang="en-GB" sz="1400" strike="noStrike" u="none">
                <a:solidFill>
                  <a:srgbClr val="000000"/>
                </a:solidFill>
                <a:uFillTx/>
                <a:latin typeface="Arial"/>
                <a:ea typeface="Arial"/>
              </a:rPr>
              <a:t>A ground breaking solution that integrates Blockchain, dynamic integrity checks, and adaptive server-side verification to effectively fight modding attacks.</a:t>
            </a:r>
            <a:endParaRPr b="0" lang="en-US" sz="1400" strike="noStrike" u="none">
              <a:solidFill>
                <a:srgbClr val="000000"/>
              </a:solidFill>
              <a:uFillTx/>
              <a:latin typeface="Arial"/>
            </a:endParaRPr>
          </a:p>
          <a:p>
            <a:pPr>
              <a:lnSpc>
                <a:spcPct val="100000"/>
              </a:lnSpc>
            </a:pPr>
            <a:br>
              <a:rPr sz="1400"/>
            </a:br>
            <a:r>
              <a:rPr b="1" lang="en-GB" sz="1400" strike="noStrike" u="none">
                <a:solidFill>
                  <a:srgbClr val="000000"/>
                </a:solidFill>
                <a:uFillTx/>
                <a:latin typeface="Arial"/>
                <a:ea typeface="Arial"/>
              </a:rPr>
              <a:t>Why It's Unique</a:t>
            </a:r>
            <a:br>
              <a:rPr sz="1400"/>
            </a:br>
            <a:r>
              <a:rPr b="0" lang="en-GB" sz="1400" strike="noStrike" u="none">
                <a:solidFill>
                  <a:srgbClr val="000000"/>
                </a:solidFill>
                <a:uFillTx/>
                <a:latin typeface="Arial"/>
                <a:ea typeface="Arial"/>
              </a:rPr>
              <a:t>Immutable Blockchain Anchoring securely anchors application integrity hashes on a blockchain for tamper-evident verification.</a:t>
            </a:r>
            <a:br>
              <a:rPr sz="1400"/>
            </a:br>
            <a:r>
              <a:rPr b="0" lang="en-GB" sz="1400" strike="noStrike" u="none">
                <a:solidFill>
                  <a:srgbClr val="000000"/>
                </a:solidFill>
                <a:uFillTx/>
                <a:latin typeface="Arial"/>
                <a:ea typeface="Arial"/>
              </a:rPr>
              <a:t>Dynamic Obfuscation &amp; Anti-Tampering : Runtime detection of modifications through dynamic obfuscation.</a:t>
            </a:r>
            <a:endParaRPr b="0" lang="en-US" sz="1400" strike="noStrike" u="none">
              <a:solidFill>
                <a:srgbClr val="000000"/>
              </a:solidFill>
              <a:uFillTx/>
              <a:latin typeface="Arial"/>
            </a:endParaRPr>
          </a:p>
          <a:p>
            <a:pPr>
              <a:lnSpc>
                <a:spcPct val="100000"/>
              </a:lnSpc>
            </a:pPr>
            <a:r>
              <a:rPr b="0" lang="en-GB" sz="1400" strike="noStrike" u="none">
                <a:solidFill>
                  <a:srgbClr val="000000"/>
                </a:solidFill>
                <a:uFillTx/>
                <a:latin typeface="Arial"/>
                <a:ea typeface="Arial"/>
              </a:rPr>
              <a:t>Adaptive Threat Response : Smart system to respond adaptively to identified attacks.</a:t>
            </a:r>
            <a:endParaRPr b="0" lang="en-US" sz="1400" strike="noStrike" u="none">
              <a:solidFill>
                <a:srgbClr val="000000"/>
              </a:solidFill>
              <a:uFillTx/>
              <a:latin typeface="Arial"/>
            </a:endParaRPr>
          </a:p>
          <a:p>
            <a:pPr>
              <a:lnSpc>
                <a:spcPct val="100000"/>
              </a:lnSpc>
            </a:pPr>
            <a:br>
              <a:rPr sz="1400"/>
            </a:br>
            <a:r>
              <a:rPr b="1" lang="en-GB" sz="1400" strike="noStrike" u="none">
                <a:solidFill>
                  <a:srgbClr val="000000"/>
                </a:solidFill>
                <a:uFillTx/>
                <a:latin typeface="Arial"/>
                <a:ea typeface="Arial"/>
              </a:rPr>
              <a:t>Key Features: </a:t>
            </a:r>
            <a:r>
              <a:rPr b="0" lang="en-GB" sz="1400" strike="noStrike" u="none">
                <a:solidFill>
                  <a:srgbClr val="000000"/>
                </a:solidFill>
                <a:uFillTx/>
                <a:latin typeface="Arial"/>
                <a:ea typeface="Arial"/>
              </a:rPr>
              <a:t>In-device protections include root detection, anti-debugging measures, and hardware-backed key storage.</a:t>
            </a:r>
            <a:br>
              <a:rPr sz="1400"/>
            </a:br>
            <a:r>
              <a:rPr b="0" lang="en-GB" sz="1400" strike="noStrike" u="none">
                <a:solidFill>
                  <a:srgbClr val="000000"/>
                </a:solidFill>
                <a:uFillTx/>
                <a:latin typeface="Arial"/>
                <a:ea typeface="Arial"/>
              </a:rPr>
              <a:t>Blockchain integration : It keeps cloned or tampered APKs at bay by using device fingerprinting.</a:t>
            </a:r>
            <a:br>
              <a:rPr sz="1400"/>
            </a:br>
            <a:r>
              <a:rPr b="0" lang="en-GB" sz="1400" strike="noStrike" u="none">
                <a:solidFill>
                  <a:srgbClr val="000000"/>
                </a:solidFill>
                <a:uFillTx/>
                <a:latin typeface="Arial"/>
                <a:ea typeface="Arial"/>
              </a:rPr>
              <a:t>Secure Server-Side Checks : Multi-factor authentication and anomaly detection for robust defence.</a:t>
            </a:r>
            <a:endParaRPr b="0" lang="en-US" sz="1400" strike="noStrike" u="none">
              <a:solidFill>
                <a:srgbClr val="000000"/>
              </a:solidFill>
              <a:uFillTx/>
              <a:latin typeface="Arial"/>
            </a:endParaRPr>
          </a:p>
          <a:p>
            <a:pPr>
              <a:lnSpc>
                <a:spcPct val="100000"/>
              </a:lnSpc>
            </a:pPr>
            <a:br>
              <a:rPr sz="1400"/>
            </a:br>
            <a:r>
              <a:rPr b="1" lang="en-GB" sz="1400" strike="noStrike" u="none">
                <a:solidFill>
                  <a:srgbClr val="000000"/>
                </a:solidFill>
                <a:uFillTx/>
                <a:latin typeface="Arial"/>
                <a:ea typeface="Arial"/>
              </a:rPr>
              <a:t>Impact</a:t>
            </a:r>
            <a:br>
              <a:rPr sz="1400"/>
            </a:br>
            <a:r>
              <a:rPr b="0" lang="en-GB" sz="1400" strike="noStrike" u="none">
                <a:solidFill>
                  <a:srgbClr val="000000"/>
                </a:solidFill>
                <a:uFillTx/>
                <a:latin typeface="Arial"/>
                <a:ea typeface="Arial"/>
              </a:rPr>
              <a:t>Makes modding expensive and impractical for attackers.</a:t>
            </a:r>
            <a:br>
              <a:rPr sz="1400"/>
            </a:br>
            <a:r>
              <a:rPr b="0" lang="en-GB" sz="1400" strike="noStrike" u="none">
                <a:solidFill>
                  <a:srgbClr val="000000"/>
                </a:solidFill>
                <a:uFillTx/>
                <a:latin typeface="Arial"/>
                <a:ea typeface="Arial"/>
              </a:rPr>
              <a:t>Safeguards developers' IP and revenue while providing user safety.</a:t>
            </a: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endParaRPr b="0" lang="en-US" sz="5200" strike="noStrike" u="none">
              <a:solidFill>
                <a:schemeClr val="dk1"/>
              </a:solidFill>
              <a:uFillTx/>
              <a:latin typeface="Arial"/>
              <a:ea typeface="Arial"/>
            </a:endParaRPr>
          </a:p>
        </p:txBody>
      </p:sp>
      <p:sp>
        <p:nvSpPr>
          <p:cNvPr id="58" name="PlaceHolder 2"/>
          <p:cNvSpPr>
            <a:spLocks noGrp="1"/>
          </p:cNvSpPr>
          <p:nvPr>
            <p:ph type="subTitle"/>
          </p:nvPr>
        </p:nvSpPr>
        <p:spPr>
          <a:xfrm>
            <a:off x="311760" y="2834280"/>
            <a:ext cx="8520120" cy="792360"/>
          </a:xfrm>
          <a:prstGeom prst="rect">
            <a:avLst/>
          </a:prstGeom>
          <a:noFill/>
          <a:ln w="0">
            <a:noFill/>
          </a:ln>
        </p:spPr>
        <p:txBody>
          <a:bodyPr lIns="91440" rIns="91440" tIns="91440" bIns="91440" anchor="t">
            <a:normAutofit/>
          </a:bodyPr>
          <a:p>
            <a:pPr indent="0" algn="ctr">
              <a:buNone/>
            </a:pPr>
            <a:endParaRPr b="0" lang="en-US" sz="2800" strike="noStrike" u="none">
              <a:solidFill>
                <a:schemeClr val="dk2"/>
              </a:solidFill>
              <a:uFillTx/>
              <a:latin typeface="Arial"/>
              <a:ea typeface="Arial"/>
            </a:endParaRPr>
          </a:p>
        </p:txBody>
      </p:sp>
      <p:pic>
        <p:nvPicPr>
          <p:cNvPr id="59" name="Google Shape;91;p17" descr=""/>
          <p:cNvPicPr/>
          <p:nvPr/>
        </p:nvPicPr>
        <p:blipFill>
          <a:blip r:embed="rId1"/>
          <a:stretch/>
        </p:blipFill>
        <p:spPr>
          <a:xfrm>
            <a:off x="2160" y="0"/>
            <a:ext cx="9139320" cy="5142960"/>
          </a:xfrm>
          <a:prstGeom prst="rect">
            <a:avLst/>
          </a:prstGeom>
          <a:noFill/>
          <a:ln w="0">
            <a:noFill/>
          </a:ln>
        </p:spPr>
      </p:pic>
      <p:sp>
        <p:nvSpPr>
          <p:cNvPr id="60" name="Google Shape;92;p17"/>
          <p:cNvSpPr/>
          <p:nvPr/>
        </p:nvSpPr>
        <p:spPr>
          <a:xfrm>
            <a:off x="135360" y="649440"/>
            <a:ext cx="6048000" cy="42624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GB" sz="1600" strike="noStrike" u="none">
                <a:solidFill>
                  <a:srgbClr val="000000"/>
                </a:solidFill>
                <a:uFillTx/>
                <a:latin typeface="Arial"/>
                <a:ea typeface="Arial"/>
              </a:rPr>
              <a:t>Implementation Plan :</a:t>
            </a:r>
            <a:endParaRPr b="0" lang="en-US" sz="1600" strike="noStrike" u="none">
              <a:solidFill>
                <a:srgbClr val="000000"/>
              </a:solidFill>
              <a:uFillTx/>
              <a:latin typeface="Arial"/>
            </a:endParaRPr>
          </a:p>
        </p:txBody>
      </p:sp>
      <p:sp>
        <p:nvSpPr>
          <p:cNvPr id="61" name="TextBox 1"/>
          <p:cNvSpPr/>
          <p:nvPr/>
        </p:nvSpPr>
        <p:spPr>
          <a:xfrm>
            <a:off x="135360" y="812160"/>
            <a:ext cx="8565120" cy="3930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1200" strike="noStrike" u="none">
              <a:solidFill>
                <a:srgbClr val="000000"/>
              </a:solidFill>
              <a:uFillTx/>
              <a:latin typeface="Arial"/>
            </a:endParaRPr>
          </a:p>
          <a:p>
            <a:pPr>
              <a:lnSpc>
                <a:spcPct val="100000"/>
              </a:lnSpc>
            </a:pPr>
            <a:r>
              <a:rPr b="1" lang="en-IN" sz="1200" strike="noStrike" u="none">
                <a:solidFill>
                  <a:srgbClr val="000000"/>
                </a:solidFill>
                <a:uFillTx/>
                <a:latin typeface="Arial"/>
                <a:ea typeface="Arial"/>
              </a:rPr>
              <a:t>Development Timeline &amp; Key Milestones :</a:t>
            </a:r>
            <a:endParaRPr b="0" lang="en-US" sz="1200" strike="noStrike" u="none">
              <a:solidFill>
                <a:srgbClr val="000000"/>
              </a:solidFill>
              <a:uFillTx/>
              <a:latin typeface="Arial"/>
            </a:endParaRPr>
          </a:p>
          <a:p>
            <a:pPr>
              <a:lnSpc>
                <a:spcPct val="100000"/>
              </a:lnSpc>
            </a:pPr>
            <a:r>
              <a:rPr b="1" lang="en-IN" sz="1200" strike="noStrike" u="none">
                <a:solidFill>
                  <a:srgbClr val="000000"/>
                </a:solidFill>
                <a:uFillTx/>
                <a:latin typeface="Arial"/>
                <a:ea typeface="Arial"/>
              </a:rPr>
              <a:t>Phase 1: Research &amp; Design </a:t>
            </a:r>
            <a:endParaRPr b="0" lang="en-US"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ea typeface="Arial"/>
              </a:rPr>
              <a:t>Goal : Define scalable architecture and cost-effective blockchain integration.</a:t>
            </a:r>
            <a:endParaRPr b="0" lang="en-US"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ea typeface="Arial"/>
              </a:rPr>
              <a:t>Outcome : Blueprint for a modular, future-proof solution.</a:t>
            </a:r>
            <a:endParaRPr b="0" lang="en-US" sz="1200" strike="noStrike" u="none">
              <a:solidFill>
                <a:srgbClr val="000000"/>
              </a:solidFill>
              <a:uFillTx/>
              <a:latin typeface="Arial"/>
            </a:endParaRPr>
          </a:p>
          <a:p>
            <a:pPr>
              <a:lnSpc>
                <a:spcPct val="100000"/>
              </a:lnSpc>
            </a:pPr>
            <a:r>
              <a:rPr b="1" lang="en-IN" sz="1200" strike="noStrike" u="none">
                <a:solidFill>
                  <a:srgbClr val="000000"/>
                </a:solidFill>
                <a:uFillTx/>
                <a:latin typeface="Arial"/>
                <a:ea typeface="Arial"/>
              </a:rPr>
              <a:t>Phase 2: Core Development </a:t>
            </a:r>
            <a:endParaRPr b="0" lang="en-US"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ea typeface="Arial"/>
              </a:rPr>
              <a:t>Goal  : Build MVP with tamper-proof verification and AI-driven obfuscation.</a:t>
            </a:r>
            <a:endParaRPr b="0" lang="en-US"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ea typeface="Arial"/>
              </a:rPr>
              <a:t>Outcome : Functional prototype ready for pilot testing.</a:t>
            </a:r>
            <a:endParaRPr b="0" lang="en-US" sz="1200" strike="noStrike" u="none">
              <a:solidFill>
                <a:srgbClr val="000000"/>
              </a:solidFill>
              <a:uFillTx/>
              <a:latin typeface="Arial"/>
            </a:endParaRPr>
          </a:p>
          <a:p>
            <a:pPr>
              <a:lnSpc>
                <a:spcPct val="100000"/>
              </a:lnSpc>
            </a:pPr>
            <a:r>
              <a:rPr b="1" lang="en-IN" sz="1200" strike="noStrike" u="none">
                <a:solidFill>
                  <a:srgbClr val="000000"/>
                </a:solidFill>
                <a:uFillTx/>
                <a:latin typeface="Arial"/>
                <a:ea typeface="Arial"/>
              </a:rPr>
              <a:t>Phase 3: Testing &amp; Optimization </a:t>
            </a:r>
            <a:endParaRPr b="0" lang="en-US"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ea typeface="Arial"/>
              </a:rPr>
              <a:t>Goal  : Validate security and performance under real-world conditions.</a:t>
            </a:r>
            <a:endParaRPr b="0" lang="en-US"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ea typeface="Arial"/>
              </a:rPr>
              <a:t>Outcome  : Optimized solution with minimal latency and high reliability.</a:t>
            </a:r>
            <a:endParaRPr b="0" lang="en-US" sz="1200" strike="noStrike" u="none">
              <a:solidFill>
                <a:srgbClr val="000000"/>
              </a:solidFill>
              <a:uFillTx/>
              <a:latin typeface="Arial"/>
            </a:endParaRPr>
          </a:p>
          <a:p>
            <a:pPr>
              <a:lnSpc>
                <a:spcPct val="100000"/>
              </a:lnSpc>
            </a:pPr>
            <a:r>
              <a:rPr b="1" lang="en-IN" sz="1200" strike="noStrike" u="none">
                <a:solidFill>
                  <a:srgbClr val="000000"/>
                </a:solidFill>
                <a:uFillTx/>
                <a:latin typeface="Arial"/>
                <a:ea typeface="Arial"/>
              </a:rPr>
              <a:t>Phase 4: Deployment &amp; Scaling </a:t>
            </a:r>
            <a:endParaRPr b="0" lang="en-US"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ea typeface="Arial"/>
              </a:rPr>
              <a:t>Goal  : Launch pilot with select APKs and gather user feedback.</a:t>
            </a:r>
            <a:endParaRPr b="0" lang="en-US" sz="1200" strike="noStrike" u="none">
              <a:solidFill>
                <a:srgbClr val="000000"/>
              </a:solidFill>
              <a:uFillTx/>
              <a:latin typeface="Arial"/>
            </a:endParaRPr>
          </a:p>
          <a:p>
            <a:pPr>
              <a:lnSpc>
                <a:spcPct val="100000"/>
              </a:lnSpc>
            </a:pPr>
            <a:r>
              <a:rPr b="0" lang="en-IN" sz="1200" strike="noStrike" u="none">
                <a:solidFill>
                  <a:srgbClr val="000000"/>
                </a:solidFill>
                <a:uFillTx/>
                <a:latin typeface="Arial"/>
                <a:ea typeface="Arial"/>
              </a:rPr>
              <a:t>Outcome  : Ready-to-market product with proven ROI.</a:t>
            </a:r>
            <a:endParaRPr b="0" lang="en-US" sz="1200" strike="noStrike" u="none">
              <a:solidFill>
                <a:srgbClr val="000000"/>
              </a:solidFill>
              <a:uFillTx/>
              <a:latin typeface="Arial"/>
            </a:endParaRPr>
          </a:p>
          <a:p>
            <a:pPr>
              <a:lnSpc>
                <a:spcPct val="100000"/>
              </a:lnSpc>
            </a:pPr>
            <a:endParaRPr b="0" lang="en-US" sz="1200" strike="noStrike" u="none">
              <a:solidFill>
                <a:srgbClr val="000000"/>
              </a:solidFill>
              <a:uFillTx/>
              <a:latin typeface="Arial"/>
            </a:endParaRPr>
          </a:p>
          <a:p>
            <a:pPr>
              <a:lnSpc>
                <a:spcPct val="100000"/>
              </a:lnSpc>
            </a:pPr>
            <a:r>
              <a:rPr b="1" lang="en-IN" sz="1200" strike="noStrike" u="none">
                <a:solidFill>
                  <a:srgbClr val="000000"/>
                </a:solidFill>
                <a:uFillTx/>
                <a:latin typeface="Arial"/>
                <a:ea typeface="Arial"/>
              </a:rPr>
              <a:t>Resources &amp; Technologies :</a:t>
            </a:r>
            <a:endParaRPr b="0" lang="en-US" sz="1200" strike="noStrike" u="none">
              <a:solidFill>
                <a:srgbClr val="000000"/>
              </a:solidFill>
              <a:uFillTx/>
              <a:latin typeface="Arial"/>
            </a:endParaRPr>
          </a:p>
          <a:p>
            <a:pPr>
              <a:lnSpc>
                <a:spcPct val="100000"/>
              </a:lnSpc>
            </a:pP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1" lang="en-IN" sz="1200" strike="noStrike" u="none">
                <a:solidFill>
                  <a:srgbClr val="000000"/>
                </a:solidFill>
                <a:uFillTx/>
                <a:latin typeface="Arial"/>
                <a:ea typeface="Arial"/>
              </a:rPr>
              <a:t>Required Tools </a:t>
            </a:r>
            <a:r>
              <a:rPr b="0" lang="en-IN" sz="1200" strike="noStrike" u="none">
                <a:solidFill>
                  <a:srgbClr val="000000"/>
                </a:solidFill>
                <a:uFillTx/>
                <a:latin typeface="Arial"/>
                <a:ea typeface="Arial"/>
              </a:rPr>
              <a:t>: Cost-efficient Blockchain (e.g., Hyperledger), TensorFlow Lite for lightweight AI, and Android Studio.</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1" lang="en-IN" sz="1200" strike="noStrike" u="none">
                <a:solidFill>
                  <a:srgbClr val="000000"/>
                </a:solidFill>
                <a:uFillTx/>
                <a:latin typeface="Arial"/>
                <a:ea typeface="Arial"/>
              </a:rPr>
              <a:t>Business Value ROI </a:t>
            </a:r>
            <a:r>
              <a:rPr b="0" lang="en-IN" sz="1200" strike="noStrike" u="none">
                <a:solidFill>
                  <a:srgbClr val="000000"/>
                </a:solidFill>
                <a:uFillTx/>
                <a:latin typeface="Arial"/>
                <a:ea typeface="Arial"/>
              </a:rPr>
              <a:t>: Reduces revenue loss from modding by 90% and increases user trust.</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1" lang="en-IN" sz="1200" strike="noStrike" u="none">
                <a:solidFill>
                  <a:srgbClr val="000000"/>
                </a:solidFill>
                <a:uFillTx/>
                <a:latin typeface="Arial"/>
                <a:ea typeface="Arial"/>
              </a:rPr>
              <a:t>Scalability</a:t>
            </a:r>
            <a:r>
              <a:rPr b="0" lang="en-IN" sz="1200" strike="noStrike" u="none">
                <a:solidFill>
                  <a:srgbClr val="000000"/>
                </a:solidFill>
                <a:uFillTx/>
                <a:latin typeface="Arial"/>
                <a:ea typeface="Arial"/>
              </a:rPr>
              <a:t> : Modular design allows easy integration into existing apps.</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1" lang="en-IN" sz="1200" strike="noStrike" u="none">
                <a:solidFill>
                  <a:srgbClr val="000000"/>
                </a:solidFill>
                <a:uFillTx/>
                <a:latin typeface="Arial"/>
                <a:ea typeface="Arial"/>
              </a:rPr>
              <a:t>Market Edge </a:t>
            </a:r>
            <a:r>
              <a:rPr b="0" lang="en-IN" sz="1200" strike="noStrike" u="none">
                <a:solidFill>
                  <a:srgbClr val="000000"/>
                </a:solidFill>
                <a:uFillTx/>
                <a:latin typeface="Arial"/>
                <a:ea typeface="Arial"/>
              </a:rPr>
              <a:t>: Positions developers as leaders in app security and innovation.</a:t>
            </a:r>
            <a:endParaRPr b="0" lang="en-US"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endParaRPr b="0" lang="en-US" sz="5200" strike="noStrike" u="none">
              <a:solidFill>
                <a:schemeClr val="dk1"/>
              </a:solidFill>
              <a:uFillTx/>
              <a:latin typeface="Arial"/>
              <a:ea typeface="Arial"/>
            </a:endParaRPr>
          </a:p>
        </p:txBody>
      </p:sp>
      <p:sp>
        <p:nvSpPr>
          <p:cNvPr id="63" name="PlaceHolder 2"/>
          <p:cNvSpPr>
            <a:spLocks noGrp="1"/>
          </p:cNvSpPr>
          <p:nvPr>
            <p:ph type="subTitle"/>
          </p:nvPr>
        </p:nvSpPr>
        <p:spPr>
          <a:xfrm>
            <a:off x="311760" y="2834280"/>
            <a:ext cx="8520120" cy="792360"/>
          </a:xfrm>
          <a:prstGeom prst="rect">
            <a:avLst/>
          </a:prstGeom>
          <a:noFill/>
          <a:ln w="0">
            <a:noFill/>
          </a:ln>
        </p:spPr>
        <p:txBody>
          <a:bodyPr lIns="91440" rIns="91440" tIns="91440" bIns="91440" anchor="t">
            <a:normAutofit/>
          </a:bodyPr>
          <a:p>
            <a:pPr indent="0" algn="ctr">
              <a:buNone/>
            </a:pPr>
            <a:endParaRPr b="0" lang="en-US" sz="2800" strike="noStrike" u="none">
              <a:solidFill>
                <a:schemeClr val="dk2"/>
              </a:solidFill>
              <a:uFillTx/>
              <a:latin typeface="Arial"/>
              <a:ea typeface="Arial"/>
            </a:endParaRPr>
          </a:p>
        </p:txBody>
      </p:sp>
      <p:pic>
        <p:nvPicPr>
          <p:cNvPr id="64" name="Google Shape;99;p18" descr=""/>
          <p:cNvPicPr/>
          <p:nvPr/>
        </p:nvPicPr>
        <p:blipFill>
          <a:blip r:embed="rId1"/>
          <a:stretch/>
        </p:blipFill>
        <p:spPr>
          <a:xfrm>
            <a:off x="2160" y="0"/>
            <a:ext cx="9139320" cy="5142960"/>
          </a:xfrm>
          <a:prstGeom prst="rect">
            <a:avLst/>
          </a:prstGeom>
          <a:noFill/>
          <a:ln w="0">
            <a:noFill/>
          </a:ln>
        </p:spPr>
      </p:pic>
      <p:sp>
        <p:nvSpPr>
          <p:cNvPr id="65" name="Google Shape;100;p18"/>
          <p:cNvSpPr/>
          <p:nvPr/>
        </p:nvSpPr>
        <p:spPr>
          <a:xfrm>
            <a:off x="64080" y="668520"/>
            <a:ext cx="9077400" cy="4023720"/>
          </a:xfrm>
          <a:prstGeom prst="rect">
            <a:avLst/>
          </a:prstGeom>
          <a:noFill/>
          <a:ln w="0">
            <a:noFill/>
          </a:ln>
        </p:spPr>
        <p:style>
          <a:lnRef idx="0"/>
          <a:fillRef idx="0"/>
          <a:effectRef idx="0"/>
          <a:fontRef idx="minor"/>
        </p:style>
        <p:txBody>
          <a:bodyPr tIns="91440" bIns="91440" anchor="t">
            <a:spAutoFit/>
          </a:bodyPr>
          <a:p>
            <a:pPr>
              <a:lnSpc>
                <a:spcPct val="100000"/>
              </a:lnSpc>
            </a:pPr>
            <a:r>
              <a:rPr b="1" lang="en-GB" sz="1200" strike="noStrike" u="none">
                <a:solidFill>
                  <a:schemeClr val="dk1"/>
                </a:solidFill>
                <a:uFillTx/>
                <a:latin typeface="Arial"/>
                <a:ea typeface="Arial"/>
              </a:rPr>
              <a:t>Impact Assessment :</a:t>
            </a:r>
            <a:endParaRPr b="0" lang="en-US" sz="1200" strike="noStrike" u="none">
              <a:solidFill>
                <a:srgbClr val="000000"/>
              </a:solidFill>
              <a:uFillTx/>
              <a:latin typeface="Arial"/>
            </a:endParaRPr>
          </a:p>
          <a:p>
            <a:pPr>
              <a:lnSpc>
                <a:spcPct val="100000"/>
              </a:lnSpc>
            </a:pPr>
            <a:r>
              <a:rPr b="1" lang="en-GB" sz="1200" strike="noStrike" u="none">
                <a:solidFill>
                  <a:schemeClr val="dk1"/>
                </a:solidFill>
                <a:uFillTx/>
                <a:latin typeface="Arial"/>
                <a:ea typeface="Arial"/>
              </a:rPr>
              <a:t>Scalability and Applicability</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0" lang="en-GB" sz="1200" strike="noStrike" u="none">
                <a:solidFill>
                  <a:schemeClr val="dk1"/>
                </a:solidFill>
                <a:uFillTx/>
                <a:latin typeface="Arial"/>
                <a:ea typeface="Arial"/>
              </a:rPr>
              <a:t>Cross-Industry Adoption: Framework applicable to gaming, fintech, e-commerce, and healthcare apps.  </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0" lang="en-GB" sz="1200" strike="noStrike" u="none">
                <a:solidFill>
                  <a:schemeClr val="dk1"/>
                </a:solidFill>
                <a:uFillTx/>
                <a:latin typeface="Arial"/>
                <a:ea typeface="Arial"/>
              </a:rPr>
              <a:t>Device Compatibility: Works on all Android devices, with enhanced security for hardware-backed key storage (e.g., Google Pixel, Samsung Knox).  </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0" lang="en-GB" sz="1200" strike="noStrike" u="none">
                <a:solidFill>
                  <a:schemeClr val="dk1"/>
                </a:solidFill>
                <a:uFillTx/>
                <a:latin typeface="Arial"/>
                <a:ea typeface="Arial"/>
              </a:rPr>
              <a:t>Blockchain Flexibility: Compatible with public/private blockchains, ensuring scalability for small-to-large enterprises.  </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0" lang="en-GB" sz="1200" strike="noStrike" u="none">
                <a:solidFill>
                  <a:schemeClr val="dk1"/>
                </a:solidFill>
                <a:uFillTx/>
                <a:latin typeface="Arial"/>
                <a:ea typeface="Arial"/>
              </a:rPr>
              <a:t>Dynamic Adaptation: Modular design allows integration into existing apps without major overhauls.  </a:t>
            </a:r>
            <a:endParaRPr b="0" lang="en-US" sz="1200" strike="noStrike" u="none">
              <a:solidFill>
                <a:srgbClr val="000000"/>
              </a:solidFill>
              <a:uFillTx/>
              <a:latin typeface="Arial"/>
            </a:endParaRPr>
          </a:p>
          <a:p>
            <a:pPr>
              <a:lnSpc>
                <a:spcPct val="100000"/>
              </a:lnSpc>
            </a:pPr>
            <a:endParaRPr b="0" lang="en-US" sz="1200" strike="noStrike" u="none">
              <a:solidFill>
                <a:srgbClr val="000000"/>
              </a:solidFill>
              <a:uFillTx/>
              <a:latin typeface="Arial"/>
            </a:endParaRPr>
          </a:p>
          <a:p>
            <a:pPr>
              <a:lnSpc>
                <a:spcPct val="100000"/>
              </a:lnSpc>
            </a:pPr>
            <a:r>
              <a:rPr b="1" lang="en-GB" sz="1200" strike="noStrike" u="none">
                <a:solidFill>
                  <a:schemeClr val="dk1"/>
                </a:solidFill>
                <a:uFillTx/>
                <a:latin typeface="Arial"/>
                <a:ea typeface="Arial"/>
              </a:rPr>
              <a:t>Expected Outcomes</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0" lang="en-GB" sz="1200" strike="noStrike" u="none">
                <a:solidFill>
                  <a:schemeClr val="dk1"/>
                </a:solidFill>
                <a:uFillTx/>
                <a:latin typeface="Arial"/>
                <a:ea typeface="Arial"/>
              </a:rPr>
              <a:t>Robust Anti Modding : Prevents APK tampering through advanced obfuscation, root detection, and blockchain-anchored integrity checks.  </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0" lang="en-GB" sz="1200" strike="noStrike" u="none">
                <a:solidFill>
                  <a:schemeClr val="dk1"/>
                </a:solidFill>
                <a:uFillTx/>
                <a:latin typeface="Arial"/>
                <a:ea typeface="Arial"/>
              </a:rPr>
              <a:t>Immutable Audit Trail: Blockchain ensures tamper-proof verification of app integrity, deterring sophisticated attacks.  </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0" lang="en-GB" sz="1200" strike="noStrike" u="none">
                <a:solidFill>
                  <a:schemeClr val="dk1"/>
                </a:solidFill>
                <a:uFillTx/>
                <a:latin typeface="Arial"/>
                <a:ea typeface="Arial"/>
              </a:rPr>
              <a:t>Enhanced Security Standards: Establishes a new benchmark for app protection, safeguarding intellectual property and user data.  </a:t>
            </a:r>
            <a:endParaRPr b="0" lang="en-US" sz="1200" strike="noStrike" u="none">
              <a:solidFill>
                <a:srgbClr val="000000"/>
              </a:solidFill>
              <a:uFillTx/>
              <a:latin typeface="Arial"/>
            </a:endParaRPr>
          </a:p>
          <a:p>
            <a:pPr>
              <a:lnSpc>
                <a:spcPct val="100000"/>
              </a:lnSpc>
            </a:pPr>
            <a:r>
              <a:rPr b="1" lang="en-GB" sz="1200" strike="noStrike" u="none">
                <a:solidFill>
                  <a:schemeClr val="dk1"/>
                </a:solidFill>
                <a:uFillTx/>
                <a:latin typeface="Arial"/>
                <a:ea typeface="Arial"/>
              </a:rPr>
              <a:t>Benefits for the Industry</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0" lang="en-GB" sz="1200" strike="noStrike" u="none">
                <a:solidFill>
                  <a:schemeClr val="dk1"/>
                </a:solidFill>
                <a:uFillTx/>
                <a:latin typeface="Arial"/>
                <a:ea typeface="Arial"/>
              </a:rPr>
              <a:t>Cost Savings: Reduces financial losses from piracy, cheating, and fraud.  </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0" lang="en-GB" sz="1200" strike="noStrike" u="none">
                <a:solidFill>
                  <a:schemeClr val="dk1"/>
                </a:solidFill>
                <a:uFillTx/>
                <a:latin typeface="Arial"/>
                <a:ea typeface="Arial"/>
              </a:rPr>
              <a:t>User Trust: Protects users from malicious modified apps, improving brand reputation.  </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0" lang="en-GB" sz="1200" strike="noStrike" u="none">
                <a:solidFill>
                  <a:schemeClr val="dk1"/>
                </a:solidFill>
                <a:uFillTx/>
                <a:latin typeface="Arial"/>
                <a:ea typeface="Arial"/>
              </a:rPr>
              <a:t>Competitive Edge: Empowers developers with cutting-edge security, fostering innovation in secure app development.  </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0" lang="en-GB" sz="1200" strike="noStrike" u="none">
                <a:solidFill>
                  <a:schemeClr val="dk1"/>
                </a:solidFill>
                <a:uFillTx/>
                <a:latin typeface="Arial"/>
                <a:ea typeface="Arial"/>
              </a:rPr>
              <a:t>Future-Proofing: Adaptable to emerging threats with dynamic server-side responses and AI-driven updates.  </a:t>
            </a:r>
            <a:endParaRPr b="0" lang="en-US" sz="1200" strike="noStrike" u="none">
              <a:solidFill>
                <a:srgbClr val="000000"/>
              </a:solidFill>
              <a:uFillTx/>
              <a:latin typeface="Arial"/>
            </a:endParaRPr>
          </a:p>
          <a:p>
            <a:pPr marL="171360" indent="-171360">
              <a:lnSpc>
                <a:spcPct val="100000"/>
              </a:lnSpc>
              <a:buClr>
                <a:srgbClr val="000000"/>
              </a:buClr>
              <a:buFont typeface="Arial"/>
              <a:buChar char="•"/>
            </a:pPr>
            <a:r>
              <a:rPr b="0" lang="en-GB" sz="1200" strike="noStrike" u="none">
                <a:solidFill>
                  <a:schemeClr val="dk1"/>
                </a:solidFill>
                <a:uFillTx/>
                <a:latin typeface="Arial"/>
                <a:ea typeface="Arial"/>
              </a:rPr>
              <a:t>Key Takeaway: A game-changing solution that combines blockchain, advanced integrity checks, and adaptive security to revolutionize app protection and set new industry standards.</a:t>
            </a:r>
            <a:endParaRPr b="0" lang="en-US"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endParaRPr b="0" lang="en-US" sz="5200" strike="noStrike" u="none">
              <a:solidFill>
                <a:schemeClr val="dk1"/>
              </a:solidFill>
              <a:uFillTx/>
              <a:latin typeface="Arial"/>
              <a:ea typeface="Arial"/>
            </a:endParaRPr>
          </a:p>
        </p:txBody>
      </p:sp>
      <p:sp>
        <p:nvSpPr>
          <p:cNvPr id="67" name="PlaceHolder 2"/>
          <p:cNvSpPr>
            <a:spLocks noGrp="1"/>
          </p:cNvSpPr>
          <p:nvPr>
            <p:ph type="subTitle"/>
          </p:nvPr>
        </p:nvSpPr>
        <p:spPr>
          <a:xfrm>
            <a:off x="311760" y="2834280"/>
            <a:ext cx="8520120" cy="792360"/>
          </a:xfrm>
          <a:prstGeom prst="rect">
            <a:avLst/>
          </a:prstGeom>
          <a:noFill/>
          <a:ln w="0">
            <a:noFill/>
          </a:ln>
        </p:spPr>
        <p:txBody>
          <a:bodyPr lIns="91440" rIns="91440" tIns="91440" bIns="91440" anchor="t">
            <a:normAutofit/>
          </a:bodyPr>
          <a:p>
            <a:pPr indent="0" algn="ctr">
              <a:buNone/>
            </a:pPr>
            <a:endParaRPr b="0" lang="en-US" sz="2800" strike="noStrike" u="none">
              <a:solidFill>
                <a:schemeClr val="dk2"/>
              </a:solidFill>
              <a:uFillTx/>
              <a:latin typeface="Arial"/>
              <a:ea typeface="Arial"/>
            </a:endParaRPr>
          </a:p>
        </p:txBody>
      </p:sp>
      <p:pic>
        <p:nvPicPr>
          <p:cNvPr id="68" name="Google Shape;107;p19" descr=""/>
          <p:cNvPicPr/>
          <p:nvPr/>
        </p:nvPicPr>
        <p:blipFill>
          <a:blip r:embed="rId1"/>
          <a:stretch/>
        </p:blipFill>
        <p:spPr>
          <a:xfrm>
            <a:off x="2160" y="0"/>
            <a:ext cx="9139320" cy="5142960"/>
          </a:xfrm>
          <a:prstGeom prst="rect">
            <a:avLst/>
          </a:prstGeom>
          <a:noFill/>
          <a:ln w="0">
            <a:noFill/>
          </a:ln>
        </p:spPr>
      </p:pic>
      <p:sp>
        <p:nvSpPr>
          <p:cNvPr id="69" name="Google Shape;108;p19"/>
          <p:cNvSpPr/>
          <p:nvPr/>
        </p:nvSpPr>
        <p:spPr>
          <a:xfrm>
            <a:off x="158760" y="820800"/>
            <a:ext cx="8673120" cy="448236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GB" sz="1600" strike="noStrike" u="none">
                <a:solidFill>
                  <a:srgbClr val="000000"/>
                </a:solidFill>
                <a:uFillTx/>
                <a:latin typeface="Arial"/>
                <a:ea typeface="Arial"/>
              </a:rPr>
              <a:t>Team Profile</a:t>
            </a:r>
            <a:endParaRPr b="0" lang="en-US" sz="1600" strike="noStrike" u="none">
              <a:solidFill>
                <a:srgbClr val="000000"/>
              </a:solidFill>
              <a:uFillTx/>
              <a:latin typeface="Arial"/>
            </a:endParaRPr>
          </a:p>
          <a:p>
            <a:pPr>
              <a:lnSpc>
                <a:spcPct val="100000"/>
              </a:lnSpc>
              <a:tabLst>
                <a:tab algn="l" pos="0"/>
              </a:tabLst>
            </a:pPr>
            <a:endParaRPr b="0" lang="en-US" sz="1400" strike="noStrike" u="none">
              <a:solidFill>
                <a:srgbClr val="000000"/>
              </a:solidFill>
              <a:uFillTx/>
              <a:latin typeface="Arial"/>
            </a:endParaRPr>
          </a:p>
          <a:p>
            <a:pPr>
              <a:lnSpc>
                <a:spcPct val="100000"/>
              </a:lnSpc>
              <a:tabLst>
                <a:tab algn="l" pos="0"/>
              </a:tabLst>
            </a:pPr>
            <a:r>
              <a:rPr b="1" lang="en-GB" sz="1400" strike="noStrike" u="none">
                <a:solidFill>
                  <a:srgbClr val="000000"/>
                </a:solidFill>
                <a:uFillTx/>
                <a:latin typeface="Arial"/>
                <a:ea typeface="Arial"/>
              </a:rPr>
              <a:t>Member 1 :</a:t>
            </a:r>
            <a:endParaRPr b="0" lang="en-US" sz="1400" strike="noStrike" u="none">
              <a:solidFill>
                <a:srgbClr val="000000"/>
              </a:solidFill>
              <a:uFillTx/>
              <a:latin typeface="Arial"/>
            </a:endParaRPr>
          </a:p>
          <a:p>
            <a:pPr>
              <a:lnSpc>
                <a:spcPct val="100000"/>
              </a:lnSpc>
              <a:tabLst>
                <a:tab algn="l" pos="0"/>
              </a:tabLst>
            </a:pPr>
            <a:r>
              <a:rPr b="1" lang="en-GB" sz="1400" strike="noStrike" u="none">
                <a:solidFill>
                  <a:srgbClr val="000000"/>
                </a:solidFill>
                <a:uFillTx/>
                <a:latin typeface="Arial"/>
                <a:ea typeface="Arial"/>
              </a:rPr>
              <a:t>Name </a:t>
            </a:r>
            <a:r>
              <a:rPr b="0" lang="en-GB" sz="1400" strike="noStrike" u="none">
                <a:solidFill>
                  <a:srgbClr val="000000"/>
                </a:solidFill>
                <a:uFillTx/>
                <a:latin typeface="Arial"/>
                <a:ea typeface="Arial"/>
              </a:rPr>
              <a:t>: Priyadharsan S</a:t>
            </a:r>
            <a:endParaRPr b="0" lang="en-US" sz="1400" strike="noStrike" u="none">
              <a:solidFill>
                <a:srgbClr val="000000"/>
              </a:solidFill>
              <a:uFillTx/>
              <a:latin typeface="Arial"/>
            </a:endParaRPr>
          </a:p>
          <a:p>
            <a:pPr>
              <a:lnSpc>
                <a:spcPct val="100000"/>
              </a:lnSpc>
              <a:tabLst>
                <a:tab algn="l" pos="0"/>
              </a:tabLst>
            </a:pPr>
            <a:r>
              <a:rPr b="1" lang="en-GB" sz="1400" strike="noStrike" u="none">
                <a:solidFill>
                  <a:srgbClr val="000000"/>
                </a:solidFill>
                <a:uFillTx/>
                <a:latin typeface="Arial"/>
                <a:ea typeface="Arial"/>
              </a:rPr>
              <a:t>Role </a:t>
            </a:r>
            <a:r>
              <a:rPr b="0" lang="en-GB" sz="1400" strike="noStrike" u="none">
                <a:solidFill>
                  <a:srgbClr val="000000"/>
                </a:solidFill>
                <a:uFillTx/>
                <a:latin typeface="Arial"/>
                <a:ea typeface="Arial"/>
              </a:rPr>
              <a:t>: Lead Developer / Solution Architect</a:t>
            </a:r>
            <a:endParaRPr b="0" lang="en-US" sz="1400" strike="noStrike" u="none">
              <a:solidFill>
                <a:srgbClr val="000000"/>
              </a:solidFill>
              <a:uFillTx/>
              <a:latin typeface="Arial"/>
            </a:endParaRPr>
          </a:p>
          <a:p>
            <a:pPr>
              <a:lnSpc>
                <a:spcPct val="100000"/>
              </a:lnSpc>
              <a:tabLst>
                <a:tab algn="l" pos="0"/>
              </a:tabLst>
            </a:pPr>
            <a:r>
              <a:rPr b="1" lang="en-GB" sz="1400" strike="noStrike" u="none">
                <a:solidFill>
                  <a:srgbClr val="000000"/>
                </a:solidFill>
                <a:uFillTx/>
                <a:latin typeface="Arial"/>
                <a:ea typeface="Arial"/>
              </a:rPr>
              <a:t>Expertise </a:t>
            </a:r>
            <a:r>
              <a:rPr b="0" lang="en-GB" sz="1400" strike="noStrike" u="none">
                <a:solidFill>
                  <a:srgbClr val="000000"/>
                </a:solidFill>
                <a:uFillTx/>
                <a:latin typeface="Arial"/>
                <a:ea typeface="Arial"/>
              </a:rPr>
              <a:t>:</a:t>
            </a:r>
            <a:endParaRPr b="0" lang="en-US" sz="1400" strike="noStrike" u="none">
              <a:solidFill>
                <a:srgbClr val="000000"/>
              </a:solidFill>
              <a:uFillTx/>
              <a:latin typeface="Arial"/>
            </a:endParaRPr>
          </a:p>
          <a:p>
            <a:pPr lvl="1" marL="285840" indent="-285840">
              <a:lnSpc>
                <a:spcPct val="100000"/>
              </a:lnSpc>
              <a:buClr>
                <a:srgbClr val="000000"/>
              </a:buClr>
              <a:buFont typeface="Arial"/>
              <a:buChar char="•"/>
              <a:tabLst>
                <a:tab algn="l" pos="0"/>
              </a:tabLst>
            </a:pPr>
            <a:r>
              <a:rPr b="0" lang="en-GB" sz="1400" strike="noStrike" u="none">
                <a:solidFill>
                  <a:srgbClr val="000000"/>
                </a:solidFill>
                <a:uFillTx/>
                <a:latin typeface="Arial"/>
                <a:ea typeface="Arial"/>
              </a:rPr>
              <a:t>Android app development and reverse engineering defense mechanisms.</a:t>
            </a:r>
            <a:endParaRPr b="0" lang="en-US" sz="1400" strike="noStrike" u="none">
              <a:solidFill>
                <a:srgbClr val="000000"/>
              </a:solidFill>
              <a:uFillTx/>
              <a:latin typeface="Arial"/>
            </a:endParaRPr>
          </a:p>
          <a:p>
            <a:pPr lvl="1" marL="285840" indent="-285840">
              <a:lnSpc>
                <a:spcPct val="100000"/>
              </a:lnSpc>
              <a:buClr>
                <a:srgbClr val="000000"/>
              </a:buClr>
              <a:buFont typeface="Arial"/>
              <a:buChar char="•"/>
              <a:tabLst>
                <a:tab algn="l" pos="0"/>
              </a:tabLst>
            </a:pPr>
            <a:r>
              <a:rPr b="0" lang="en-GB" sz="1400" strike="noStrike" u="none">
                <a:solidFill>
                  <a:srgbClr val="000000"/>
                </a:solidFill>
                <a:uFillTx/>
                <a:latin typeface="Arial"/>
                <a:ea typeface="Arial"/>
              </a:rPr>
              <a:t>Blockchain integration and cryptographic security protocols.</a:t>
            </a:r>
            <a:endParaRPr b="0" lang="en-US" sz="1400" strike="noStrike" u="none">
              <a:solidFill>
                <a:srgbClr val="000000"/>
              </a:solidFill>
              <a:uFillTx/>
              <a:latin typeface="Arial"/>
            </a:endParaRPr>
          </a:p>
          <a:p>
            <a:pPr lvl="1" marL="285840" indent="-285840">
              <a:lnSpc>
                <a:spcPct val="100000"/>
              </a:lnSpc>
              <a:buClr>
                <a:srgbClr val="000000"/>
              </a:buClr>
              <a:buFont typeface="Arial"/>
              <a:buChar char="•"/>
              <a:tabLst>
                <a:tab algn="l" pos="0"/>
              </a:tabLst>
            </a:pPr>
            <a:r>
              <a:rPr b="0" lang="en-GB" sz="1400" strike="noStrike" u="none">
                <a:solidFill>
                  <a:srgbClr val="000000"/>
                </a:solidFill>
                <a:uFillTx/>
                <a:latin typeface="Arial"/>
                <a:ea typeface="Arial"/>
              </a:rPr>
              <a:t>Proficient in Java, Kotlin, and smart contract development.</a:t>
            </a:r>
            <a:endParaRPr b="0" lang="en-US" sz="1400" strike="noStrike" u="none">
              <a:solidFill>
                <a:srgbClr val="000000"/>
              </a:solidFill>
              <a:uFillTx/>
              <a:latin typeface="Arial"/>
            </a:endParaRPr>
          </a:p>
          <a:p>
            <a:pPr>
              <a:lnSpc>
                <a:spcPct val="100000"/>
              </a:lnSpc>
              <a:tabLst>
                <a:tab algn="l" pos="0"/>
              </a:tabLst>
            </a:pPr>
            <a:endParaRPr b="0" lang="en-US" sz="1400" strike="noStrike" u="none">
              <a:solidFill>
                <a:srgbClr val="000000"/>
              </a:solidFill>
              <a:uFillTx/>
              <a:latin typeface="Arial"/>
            </a:endParaRPr>
          </a:p>
          <a:p>
            <a:pPr>
              <a:lnSpc>
                <a:spcPct val="100000"/>
              </a:lnSpc>
              <a:tabLst>
                <a:tab algn="l" pos="0"/>
              </a:tabLst>
            </a:pPr>
            <a:r>
              <a:rPr b="1" lang="en-GB" sz="1400" strike="noStrike" u="none">
                <a:solidFill>
                  <a:srgbClr val="000000"/>
                </a:solidFill>
                <a:uFillTx/>
                <a:latin typeface="Arial"/>
                <a:ea typeface="Arial"/>
              </a:rPr>
              <a:t>Member 2 :</a:t>
            </a:r>
            <a:endParaRPr b="0" lang="en-US" sz="1400" strike="noStrike" u="none">
              <a:solidFill>
                <a:srgbClr val="000000"/>
              </a:solidFill>
              <a:uFillTx/>
              <a:latin typeface="Arial"/>
            </a:endParaRPr>
          </a:p>
          <a:p>
            <a:pPr>
              <a:lnSpc>
                <a:spcPct val="100000"/>
              </a:lnSpc>
              <a:tabLst>
                <a:tab algn="l" pos="0"/>
              </a:tabLst>
            </a:pPr>
            <a:r>
              <a:rPr b="1" lang="en-GB" sz="1400" strike="noStrike" u="none">
                <a:solidFill>
                  <a:srgbClr val="000000"/>
                </a:solidFill>
                <a:uFillTx/>
                <a:latin typeface="Arial"/>
                <a:ea typeface="Arial"/>
              </a:rPr>
              <a:t>Name </a:t>
            </a:r>
            <a:r>
              <a:rPr b="0" lang="en-GB" sz="1400" strike="noStrike" u="none">
                <a:solidFill>
                  <a:srgbClr val="000000"/>
                </a:solidFill>
                <a:uFillTx/>
                <a:latin typeface="Arial"/>
                <a:ea typeface="Arial"/>
              </a:rPr>
              <a:t>: Hitesh Kumar S</a:t>
            </a:r>
            <a:endParaRPr b="0" lang="en-US" sz="1400" strike="noStrike" u="none">
              <a:solidFill>
                <a:srgbClr val="000000"/>
              </a:solidFill>
              <a:uFillTx/>
              <a:latin typeface="Arial"/>
            </a:endParaRPr>
          </a:p>
          <a:p>
            <a:pPr>
              <a:lnSpc>
                <a:spcPct val="100000"/>
              </a:lnSpc>
              <a:tabLst>
                <a:tab algn="l" pos="0"/>
              </a:tabLst>
            </a:pPr>
            <a:r>
              <a:rPr b="1" lang="en-GB" sz="1400" strike="noStrike" u="none">
                <a:solidFill>
                  <a:srgbClr val="000000"/>
                </a:solidFill>
                <a:uFillTx/>
                <a:latin typeface="Arial"/>
                <a:ea typeface="Arial"/>
              </a:rPr>
              <a:t>Role </a:t>
            </a:r>
            <a:r>
              <a:rPr b="0" lang="en-GB" sz="1400" strike="noStrike" u="none">
                <a:solidFill>
                  <a:srgbClr val="000000"/>
                </a:solidFill>
                <a:uFillTx/>
                <a:latin typeface="Arial"/>
                <a:ea typeface="Arial"/>
              </a:rPr>
              <a:t>: Security Specialist / Backend Engineer</a:t>
            </a:r>
            <a:endParaRPr b="0" lang="en-US" sz="1400" strike="noStrike" u="none">
              <a:solidFill>
                <a:srgbClr val="000000"/>
              </a:solidFill>
              <a:uFillTx/>
              <a:latin typeface="Arial"/>
            </a:endParaRPr>
          </a:p>
          <a:p>
            <a:pPr>
              <a:lnSpc>
                <a:spcPct val="100000"/>
              </a:lnSpc>
              <a:tabLst>
                <a:tab algn="l" pos="0"/>
              </a:tabLst>
            </a:pPr>
            <a:r>
              <a:rPr b="1" lang="en-GB" sz="1400" strike="noStrike" u="none">
                <a:solidFill>
                  <a:srgbClr val="000000"/>
                </a:solidFill>
                <a:uFillTx/>
                <a:latin typeface="Arial"/>
                <a:ea typeface="Arial"/>
              </a:rPr>
              <a:t>Expertise </a:t>
            </a:r>
            <a:r>
              <a:rPr b="0" lang="en-GB" sz="1400" strike="noStrike" u="none">
                <a:solidFill>
                  <a:srgbClr val="000000"/>
                </a:solidFill>
                <a:uFillTx/>
                <a:latin typeface="Arial"/>
                <a:ea typeface="Arial"/>
              </a:rPr>
              <a:t>:</a:t>
            </a:r>
            <a:endParaRPr b="0" lang="en-US" sz="1400" strike="noStrike" u="none">
              <a:solidFill>
                <a:srgbClr val="000000"/>
              </a:solidFill>
              <a:uFillTx/>
              <a:latin typeface="Arial"/>
            </a:endParaRPr>
          </a:p>
          <a:p>
            <a:pPr lvl="1" marL="285840" indent="-285840">
              <a:lnSpc>
                <a:spcPct val="100000"/>
              </a:lnSpc>
              <a:buClr>
                <a:srgbClr val="000000"/>
              </a:buClr>
              <a:buFont typeface="Arial"/>
              <a:buChar char="•"/>
              <a:tabLst>
                <a:tab algn="l" pos="0"/>
              </a:tabLst>
            </a:pPr>
            <a:r>
              <a:rPr b="0" lang="en-GB" sz="1400" strike="noStrike" u="none">
                <a:solidFill>
                  <a:srgbClr val="000000"/>
                </a:solidFill>
                <a:uFillTx/>
                <a:latin typeface="Arial"/>
                <a:ea typeface="Arial"/>
              </a:rPr>
              <a:t>Server-side security, multi-factor authentication, and adaptive response systems.</a:t>
            </a:r>
            <a:endParaRPr b="0" lang="en-US" sz="1400" strike="noStrike" u="none">
              <a:solidFill>
                <a:srgbClr val="000000"/>
              </a:solidFill>
              <a:uFillTx/>
              <a:latin typeface="Arial"/>
            </a:endParaRPr>
          </a:p>
          <a:p>
            <a:pPr lvl="1" marL="285840" indent="-285840">
              <a:lnSpc>
                <a:spcPct val="100000"/>
              </a:lnSpc>
              <a:buClr>
                <a:srgbClr val="000000"/>
              </a:buClr>
              <a:buFont typeface="Arial"/>
              <a:buChar char="•"/>
              <a:tabLst>
                <a:tab algn="l" pos="0"/>
              </a:tabLst>
            </a:pPr>
            <a:r>
              <a:rPr b="0" lang="en-GB" sz="1400" strike="noStrike" u="none">
                <a:solidFill>
                  <a:srgbClr val="000000"/>
                </a:solidFill>
                <a:uFillTx/>
                <a:latin typeface="Arial"/>
                <a:ea typeface="Arial"/>
              </a:rPr>
              <a:t>Key management strategies and hardware-backed security solutions.</a:t>
            </a:r>
            <a:endParaRPr b="0" lang="en-US" sz="1400" strike="noStrike" u="none">
              <a:solidFill>
                <a:srgbClr val="000000"/>
              </a:solidFill>
              <a:uFillTx/>
              <a:latin typeface="Arial"/>
            </a:endParaRPr>
          </a:p>
          <a:p>
            <a:pPr lvl="1" marL="285840" indent="-285840">
              <a:lnSpc>
                <a:spcPct val="100000"/>
              </a:lnSpc>
              <a:buClr>
                <a:srgbClr val="000000"/>
              </a:buClr>
              <a:buFont typeface="Arial"/>
              <a:buChar char="•"/>
              <a:tabLst>
                <a:tab algn="l" pos="0"/>
              </a:tabLst>
            </a:pPr>
            <a:r>
              <a:rPr b="0" lang="en-GB" sz="1400" strike="noStrike" u="none">
                <a:solidFill>
                  <a:srgbClr val="000000"/>
                </a:solidFill>
                <a:uFillTx/>
                <a:latin typeface="Arial"/>
                <a:ea typeface="Arial"/>
              </a:rPr>
              <a:t>Experienced in Python, AIML, Node.js, and cloud infrastructure</a:t>
            </a:r>
            <a:endParaRPr b="0" lang="en-US" sz="1400" strike="noStrike" u="none">
              <a:solidFill>
                <a:srgbClr val="000000"/>
              </a:solidFill>
              <a:uFillTx/>
              <a:latin typeface="Arial"/>
            </a:endParaRPr>
          </a:p>
          <a:p>
            <a:pPr>
              <a:lnSpc>
                <a:spcPct val="100000"/>
              </a:lnSpc>
              <a:tabLst>
                <a:tab algn="l" pos="0"/>
              </a:tabLst>
            </a:pPr>
            <a:endParaRPr b="0" lang="en-US" sz="1400" strike="noStrike" u="none">
              <a:solidFill>
                <a:srgbClr val="000000"/>
              </a:solidFill>
              <a:uFillTx/>
              <a:latin typeface="Arial"/>
            </a:endParaRPr>
          </a:p>
          <a:p>
            <a:pPr>
              <a:lnSpc>
                <a:spcPct val="100000"/>
              </a:lnSpc>
              <a:tabLst>
                <a:tab algn="l" pos="0"/>
              </a:tabLst>
            </a:pPr>
            <a:endParaRPr b="0" lang="en-US" sz="1400" strike="noStrike" u="none">
              <a:solidFill>
                <a:srgbClr val="000000"/>
              </a:solidFill>
              <a:uFillTx/>
              <a:latin typeface="Arial"/>
            </a:endParaRPr>
          </a:p>
          <a:p>
            <a:pPr>
              <a:lnSpc>
                <a:spcPct val="100000"/>
              </a:lnSpc>
              <a:tabLst>
                <a:tab algn="l" pos="0"/>
              </a:tabLst>
            </a:pPr>
            <a:endParaRPr b="0" lang="en-US"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endParaRPr b="0" lang="en-US" sz="5200" strike="noStrike" u="none">
              <a:solidFill>
                <a:schemeClr val="dk1"/>
              </a:solidFill>
              <a:uFillTx/>
              <a:latin typeface="Arial"/>
              <a:ea typeface="Arial"/>
            </a:endParaRPr>
          </a:p>
        </p:txBody>
      </p:sp>
      <p:sp>
        <p:nvSpPr>
          <p:cNvPr id="71" name="PlaceHolder 2"/>
          <p:cNvSpPr>
            <a:spLocks noGrp="1"/>
          </p:cNvSpPr>
          <p:nvPr>
            <p:ph type="subTitle"/>
          </p:nvPr>
        </p:nvSpPr>
        <p:spPr>
          <a:xfrm>
            <a:off x="311760" y="2834280"/>
            <a:ext cx="8520120" cy="792360"/>
          </a:xfrm>
          <a:prstGeom prst="rect">
            <a:avLst/>
          </a:prstGeom>
          <a:noFill/>
          <a:ln w="0">
            <a:noFill/>
          </a:ln>
        </p:spPr>
        <p:txBody>
          <a:bodyPr lIns="91440" rIns="91440" tIns="91440" bIns="91440" anchor="t">
            <a:normAutofit/>
          </a:bodyPr>
          <a:p>
            <a:pPr indent="0" algn="ctr">
              <a:buNone/>
            </a:pPr>
            <a:endParaRPr b="0" lang="en-US" sz="2800" strike="noStrike" u="none">
              <a:solidFill>
                <a:schemeClr val="dk2"/>
              </a:solidFill>
              <a:uFillTx/>
              <a:latin typeface="Arial"/>
              <a:ea typeface="Arial"/>
            </a:endParaRPr>
          </a:p>
        </p:txBody>
      </p:sp>
      <p:pic>
        <p:nvPicPr>
          <p:cNvPr id="72" name="Google Shape;115;p20" descr=""/>
          <p:cNvPicPr/>
          <p:nvPr/>
        </p:nvPicPr>
        <p:blipFill>
          <a:blip r:embed="rId1"/>
          <a:stretch/>
        </p:blipFill>
        <p:spPr>
          <a:xfrm>
            <a:off x="2160" y="0"/>
            <a:ext cx="9139320" cy="5142960"/>
          </a:xfrm>
          <a:prstGeom prst="rect">
            <a:avLst/>
          </a:prstGeom>
          <a:noFill/>
          <a:ln w="0">
            <a:noFill/>
          </a:ln>
        </p:spPr>
      </p:pic>
      <p:sp>
        <p:nvSpPr>
          <p:cNvPr id="73" name="Google Shape;116;p20"/>
          <p:cNvSpPr/>
          <p:nvPr/>
        </p:nvSpPr>
        <p:spPr>
          <a:xfrm>
            <a:off x="311760" y="707760"/>
            <a:ext cx="6048000" cy="63972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r>
              <a:rPr b="1" lang="en-GB" sz="1600" strike="noStrike" u="none">
                <a:solidFill>
                  <a:srgbClr val="000000"/>
                </a:solidFill>
                <a:uFillTx/>
                <a:latin typeface="Arial"/>
                <a:ea typeface="Arial"/>
              </a:rPr>
              <a:t>System Architecture Diagram</a:t>
            </a:r>
            <a:endParaRPr b="0" lang="en-US" sz="1600" strike="noStrike" u="none">
              <a:solidFill>
                <a:srgbClr val="000000"/>
              </a:solidFill>
              <a:uFillTx/>
              <a:latin typeface="Arial"/>
            </a:endParaRPr>
          </a:p>
          <a:p>
            <a:pPr>
              <a:lnSpc>
                <a:spcPct val="100000"/>
              </a:lnSpc>
              <a:tabLst>
                <a:tab algn="l" pos="0"/>
              </a:tabLst>
            </a:pPr>
            <a:endParaRPr b="0" lang="en-US" sz="1400" strike="noStrike" u="none">
              <a:solidFill>
                <a:srgbClr val="000000"/>
              </a:solidFill>
              <a:uFillTx/>
              <a:latin typeface="Arial"/>
            </a:endParaRPr>
          </a:p>
        </p:txBody>
      </p:sp>
      <p:pic>
        <p:nvPicPr>
          <p:cNvPr id="74" name="Picture 4" descr=""/>
          <p:cNvPicPr/>
          <p:nvPr/>
        </p:nvPicPr>
        <p:blipFill>
          <a:blip r:embed="rId2"/>
          <a:stretch/>
        </p:blipFill>
        <p:spPr>
          <a:xfrm>
            <a:off x="479520" y="1111320"/>
            <a:ext cx="8184960" cy="354780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endParaRPr b="0" lang="en-US" sz="5200" strike="noStrike" u="none">
              <a:solidFill>
                <a:schemeClr val="dk1"/>
              </a:solidFill>
              <a:uFillTx/>
              <a:latin typeface="Arial"/>
              <a:ea typeface="Arial"/>
            </a:endParaRPr>
          </a:p>
        </p:txBody>
      </p:sp>
      <p:sp>
        <p:nvSpPr>
          <p:cNvPr id="76" name="PlaceHolder 2"/>
          <p:cNvSpPr>
            <a:spLocks noGrp="1"/>
          </p:cNvSpPr>
          <p:nvPr>
            <p:ph type="subTitle"/>
          </p:nvPr>
        </p:nvSpPr>
        <p:spPr>
          <a:xfrm>
            <a:off x="311760" y="2834280"/>
            <a:ext cx="8520120" cy="792360"/>
          </a:xfrm>
          <a:prstGeom prst="rect">
            <a:avLst/>
          </a:prstGeom>
          <a:noFill/>
          <a:ln w="0">
            <a:noFill/>
          </a:ln>
        </p:spPr>
        <p:txBody>
          <a:bodyPr lIns="91440" rIns="91440" tIns="91440" bIns="91440" anchor="t">
            <a:normAutofit/>
          </a:bodyPr>
          <a:p>
            <a:pPr indent="0" algn="ctr">
              <a:buNone/>
            </a:pPr>
            <a:endParaRPr b="0" lang="en-US" sz="2800" strike="noStrike" u="none">
              <a:solidFill>
                <a:schemeClr val="dk2"/>
              </a:solidFill>
              <a:uFillTx/>
              <a:latin typeface="Arial"/>
              <a:ea typeface="Arial"/>
            </a:endParaRPr>
          </a:p>
        </p:txBody>
      </p:sp>
      <p:pic>
        <p:nvPicPr>
          <p:cNvPr id="77" name="Google Shape;123;p21" descr=""/>
          <p:cNvPicPr/>
          <p:nvPr/>
        </p:nvPicPr>
        <p:blipFill>
          <a:blip r:embed="rId1"/>
          <a:stretch/>
        </p:blipFill>
        <p:spPr>
          <a:xfrm>
            <a:off x="2160" y="0"/>
            <a:ext cx="9139320" cy="514296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124</TotalTime>
  <Application>LibreOffice/24.8.4.2$Linux_X86_64 LibreOffice_project/3e97788786b20d724e2ed0ea7a111abce73cab63</Application>
  <AppVersion>15.0000</AppVersion>
  <Words>773</Words>
  <Paragraphs>89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2025-02-26T18:52:28Z</dcterms:modified>
  <cp:revision>18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(16:9)</vt:lpwstr>
  </property>
  <property fmtid="{D5CDD505-2E9C-101B-9397-08002B2CF9AE}" pid="4" name="Slides">
    <vt:i4>9</vt:i4>
  </property>
</Properties>
</file>