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KWBEnq5g+eG2pv/+0ZJa5HNP/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CE 574: Prescreening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Sava River – Jesenice Gauge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Madi Brake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Prescreening Walkthrough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609965"/>
            <a:ext cx="5402222" cy="450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/>
              <a:t>The data from the Jesenice Gauge streamflow data, 1980-2012, and the PDSI cell data for the same years were used for the prescreening of the Sava River Reconstruction Deliverable. 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Blue data = AMJJAS streamflow data from Jesenice Gauge (1977-2012)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 data = PDSI cells corresponding to 1977-2012. 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years 1980-2012 were used for this project.</a:t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395" y="602561"/>
            <a:ext cx="3694014" cy="552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Prescreening Walkthrough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514519" y="1603094"/>
            <a:ext cx="50602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2)   The correlation of PDSI and AMJJAS streamflow data from the Jesenice Gauge (1980-2012) was done using Minitab Statistical Software.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Jesenice Gauge streamflow data (column 1 "Q, Jesenice") and PDSI cell data (columns 2 through 250, numbers above them represent the cell #) were inserted into the Minitab software, as seen in the figure to the right.</a:t>
            </a:r>
            <a:endParaRPr/>
          </a:p>
        </p:txBody>
      </p:sp>
      <p:pic>
        <p:nvPicPr>
          <p:cNvPr descr="A picture containing table&#10;&#10;Description automatically generated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851" y="1606186"/>
            <a:ext cx="6060933" cy="40569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Prescreening Walkthrough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576121"/>
            <a:ext cx="6044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3)   Using basic statistics – correlation function in Minitab, and selecting all PDSI and streamflow data, a pairwise correlation table was generated for the data. </a:t>
            </a:r>
            <a:endParaRPr/>
          </a:p>
        </p:txBody>
      </p:sp>
      <p:pic>
        <p:nvPicPr>
          <p:cNvPr descr="Graphical user interface&#10;&#10;Description automatically generated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985" y="441286"/>
            <a:ext cx="3471483" cy="29544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graphical user interface&#10;&#10;Description automatically generated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5887" y="3626740"/>
            <a:ext cx="3781677" cy="25513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able&#10;&#10;Description automatically generated" id="108" name="Google Shape;1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6329" y="3256602"/>
            <a:ext cx="3215235" cy="31770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Prescreening Walkthrough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5612921" cy="450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5)   The data was pasted into an excel sheet, and the unnecessary data (PSDI to PDSI correlation) was deleted.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column was created for 1 minus P-Value (represented as a percentage) for the correlations and sorted from largest to smallest.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Anything under 99% for 1 minus P-value was deleted. The correlations were checked to be positive.</a:t>
            </a:r>
            <a:endParaRPr/>
          </a:p>
        </p:txBody>
      </p:sp>
      <p:pic>
        <p:nvPicPr>
          <p:cNvPr descr="Table&#10;&#10;Description automatically generated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495" y="1817107"/>
            <a:ext cx="4971690" cy="32094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Prescreening Walkthrough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47215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6)   The PDSI cell labels with the positive correlation and &gt;99% correlation were retained on a new sheet called "Jesenice and PDSI Correlation" as seen in the figure to the right.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cells passed the first test of prescreening. </a:t>
            </a:r>
            <a:endParaRPr/>
          </a:p>
        </p:txBody>
      </p:sp>
      <p:pic>
        <p:nvPicPr>
          <p:cNvPr descr="Table&#10;&#10;Description automatically generated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023" y="1584204"/>
            <a:ext cx="5144217" cy="48397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566057" y="2453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Prescreening Walkthrough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565030" y="1566833"/>
            <a:ext cx="6374921" cy="4753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7)   A stability testing sheet was created titled "Jesenice and PSDI Stability."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years 1980-1990 were chosen to correlate, locking the streamflow data in place and using a 11-year moving window for the retained PDSI cells.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Then, the minimum value for each PDSI cell number moving window was found, and if it was negative, returned a 0. A positive minumum value returned a 1.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 PDSI cells returning a 1 were highlighted in green and retained on another sheet for SLR to be performed in the next deliverable.</a:t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"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589" y="640625"/>
            <a:ext cx="4924095" cy="568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2023-06-14T14:09:50Z</dcterms:created>
</cp:coreProperties>
</file>