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EDC61-F9E4-ED77-247A-0F223B7DED08}" v="347" dt="2023-06-15T07:11:53.833"/>
    <p1510:client id="{D5D47595-E4F9-5742-DF96-EFE3E9EC5FCE}" v="1084" dt="2023-06-20T09:01:07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 Brake" userId="S::mtbrake@crimson.ua.edu::5019826c-aa17-4708-8b16-2c975c22c610" providerId="AD" clId="Web-{850EDC61-F9E4-ED77-247A-0F223B7DED08}"/>
    <pc:docChg chg="addSld modSld">
      <pc:chgData name="Madi Brake" userId="S::mtbrake@crimson.ua.edu::5019826c-aa17-4708-8b16-2c975c22c610" providerId="AD" clId="Web-{850EDC61-F9E4-ED77-247A-0F223B7DED08}" dt="2023-06-15T07:11:53.833" v="331" actId="20577"/>
      <pc:docMkLst>
        <pc:docMk/>
      </pc:docMkLst>
      <pc:sldChg chg="modSp">
        <pc:chgData name="Madi Brake" userId="S::mtbrake@crimson.ua.edu::5019826c-aa17-4708-8b16-2c975c22c610" providerId="AD" clId="Web-{850EDC61-F9E4-ED77-247A-0F223B7DED08}" dt="2023-06-15T07:02:01.063" v="21" actId="20577"/>
        <pc:sldMkLst>
          <pc:docMk/>
          <pc:sldMk cId="109857222" sldId="256"/>
        </pc:sldMkLst>
        <pc:spChg chg="mod">
          <ac:chgData name="Madi Brake" userId="S::mtbrake@crimson.ua.edu::5019826c-aa17-4708-8b16-2c975c22c610" providerId="AD" clId="Web-{850EDC61-F9E4-ED77-247A-0F223B7DED08}" dt="2023-06-15T07:01:45.812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di Brake" userId="S::mtbrake@crimson.ua.edu::5019826c-aa17-4708-8b16-2c975c22c610" providerId="AD" clId="Web-{850EDC61-F9E4-ED77-247A-0F223B7DED08}" dt="2023-06-15T07:02:01.063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di Brake" userId="S::mtbrake@crimson.ua.edu::5019826c-aa17-4708-8b16-2c975c22c610" providerId="AD" clId="Web-{850EDC61-F9E4-ED77-247A-0F223B7DED08}" dt="2023-06-15T07:11:53.833" v="331" actId="20577"/>
        <pc:sldMkLst>
          <pc:docMk/>
          <pc:sldMk cId="2247101480" sldId="257"/>
        </pc:sldMkLst>
        <pc:spChg chg="mod">
          <ac:chgData name="Madi Brake" userId="S::mtbrake@crimson.ua.edu::5019826c-aa17-4708-8b16-2c975c22c610" providerId="AD" clId="Web-{850EDC61-F9E4-ED77-247A-0F223B7DED08}" dt="2023-06-15T07:02:07.313" v="28" actId="20577"/>
          <ac:spMkLst>
            <pc:docMk/>
            <pc:sldMk cId="2247101480" sldId="257"/>
            <ac:spMk id="2" creationId="{9C427EC7-9984-0629-0FCA-A65CA3518314}"/>
          </ac:spMkLst>
        </pc:spChg>
        <pc:spChg chg="mod">
          <ac:chgData name="Madi Brake" userId="S::mtbrake@crimson.ua.edu::5019826c-aa17-4708-8b16-2c975c22c610" providerId="AD" clId="Web-{850EDC61-F9E4-ED77-247A-0F223B7DED08}" dt="2023-06-15T07:11:53.833" v="331" actId="20577"/>
          <ac:spMkLst>
            <pc:docMk/>
            <pc:sldMk cId="2247101480" sldId="257"/>
            <ac:spMk id="3" creationId="{18DE85D0-B08E-5578-67C1-78D1FAD59805}"/>
          </ac:spMkLst>
        </pc:spChg>
      </pc:sldChg>
    </pc:docChg>
  </pc:docChgLst>
  <pc:docChgLst>
    <pc:chgData clId="Web-{850EDC61-F9E4-ED77-247A-0F223B7DED08}"/>
    <pc:docChg chg="modSld">
      <pc:chgData name="" userId="" providerId="" clId="Web-{850EDC61-F9E4-ED77-247A-0F223B7DED08}" dt="2023-06-15T07:01:22.343" v="12" actId="20577"/>
      <pc:docMkLst>
        <pc:docMk/>
      </pc:docMkLst>
      <pc:sldChg chg="modSp">
        <pc:chgData name="" userId="" providerId="" clId="Web-{850EDC61-F9E4-ED77-247A-0F223B7DED08}" dt="2023-06-15T07:01:22.343" v="12" actId="20577"/>
        <pc:sldMkLst>
          <pc:docMk/>
          <pc:sldMk cId="109857222" sldId="256"/>
        </pc:sldMkLst>
        <pc:spChg chg="mod">
          <ac:chgData name="" userId="" providerId="" clId="Web-{850EDC61-F9E4-ED77-247A-0F223B7DED08}" dt="2023-06-15T07:01:22.343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di Brake" userId="S::mtbrake@crimson.ua.edu::5019826c-aa17-4708-8b16-2c975c22c610" providerId="AD" clId="Web-{D5D47595-E4F9-5742-DF96-EFE3E9EC5FCE}"/>
    <pc:docChg chg="addSld modSld sldOrd">
      <pc:chgData name="Madi Brake" userId="S::mtbrake@crimson.ua.edu::5019826c-aa17-4708-8b16-2c975c22c610" providerId="AD" clId="Web-{D5D47595-E4F9-5742-DF96-EFE3E9EC5FCE}" dt="2023-06-20T09:01:07.251" v="1063" actId="20577"/>
      <pc:docMkLst>
        <pc:docMk/>
      </pc:docMkLst>
      <pc:sldChg chg="addSp modSp">
        <pc:chgData name="Madi Brake" userId="S::mtbrake@crimson.ua.edu::5019826c-aa17-4708-8b16-2c975c22c610" providerId="AD" clId="Web-{D5D47595-E4F9-5742-DF96-EFE3E9EC5FCE}" dt="2023-06-20T08:31:59.994" v="40"/>
        <pc:sldMkLst>
          <pc:docMk/>
          <pc:sldMk cId="2247101480" sldId="257"/>
        </pc:sldMkLst>
        <pc:spChg chg="mod">
          <ac:chgData name="Madi Brake" userId="S::mtbrake@crimson.ua.edu::5019826c-aa17-4708-8b16-2c975c22c610" providerId="AD" clId="Web-{D5D47595-E4F9-5742-DF96-EFE3E9EC5FCE}" dt="2023-06-20T08:31:52.775" v="38" actId="14100"/>
          <ac:spMkLst>
            <pc:docMk/>
            <pc:sldMk cId="2247101480" sldId="257"/>
            <ac:spMk id="3" creationId="{18DE85D0-B08E-5578-67C1-78D1FAD59805}"/>
          </ac:spMkLst>
        </pc:spChg>
        <pc:picChg chg="add mod">
          <ac:chgData name="Madi Brake" userId="S::mtbrake@crimson.ua.edu::5019826c-aa17-4708-8b16-2c975c22c610" providerId="AD" clId="Web-{D5D47595-E4F9-5742-DF96-EFE3E9EC5FCE}" dt="2023-06-20T08:31:59.994" v="40"/>
          <ac:picMkLst>
            <pc:docMk/>
            <pc:sldMk cId="2247101480" sldId="257"/>
            <ac:picMk id="4" creationId="{398C30DA-F811-CD06-D873-AD7D87100C4A}"/>
          </ac:picMkLst>
        </pc:picChg>
      </pc:sldChg>
      <pc:sldChg chg="addSp delSp modSp new">
        <pc:chgData name="Madi Brake" userId="S::mtbrake@crimson.ua.edu::5019826c-aa17-4708-8b16-2c975c22c610" providerId="AD" clId="Web-{D5D47595-E4F9-5742-DF96-EFE3E9EC5FCE}" dt="2023-06-20T08:37:24.272" v="381" actId="20577"/>
        <pc:sldMkLst>
          <pc:docMk/>
          <pc:sldMk cId="4219918829" sldId="258"/>
        </pc:sldMkLst>
        <pc:spChg chg="mod">
          <ac:chgData name="Madi Brake" userId="S::mtbrake@crimson.ua.edu::5019826c-aa17-4708-8b16-2c975c22c610" providerId="AD" clId="Web-{D5D47595-E4F9-5742-DF96-EFE3E9EC5FCE}" dt="2023-06-20T08:21:34" v="23" actId="20577"/>
          <ac:spMkLst>
            <pc:docMk/>
            <pc:sldMk cId="4219918829" sldId="258"/>
            <ac:spMk id="2" creationId="{798E54F0-E914-D7A1-47D6-A74F710707E3}"/>
          </ac:spMkLst>
        </pc:spChg>
        <pc:spChg chg="add del mod">
          <ac:chgData name="Madi Brake" userId="S::mtbrake@crimson.ua.edu::5019826c-aa17-4708-8b16-2c975c22c610" providerId="AD" clId="Web-{D5D47595-E4F9-5742-DF96-EFE3E9EC5FCE}" dt="2023-06-20T08:37:24.272" v="381" actId="20577"/>
          <ac:spMkLst>
            <pc:docMk/>
            <pc:sldMk cId="4219918829" sldId="258"/>
            <ac:spMk id="3" creationId="{26B3D57C-F08A-F771-371B-34B7BD34CF06}"/>
          </ac:spMkLst>
        </pc:spChg>
        <pc:picChg chg="add mod">
          <ac:chgData name="Madi Brake" userId="S::mtbrake@crimson.ua.edu::5019826c-aa17-4708-8b16-2c975c22c610" providerId="AD" clId="Web-{D5D47595-E4F9-5742-DF96-EFE3E9EC5FCE}" dt="2023-06-20T08:35:35.549" v="291"/>
          <ac:picMkLst>
            <pc:docMk/>
            <pc:sldMk cId="4219918829" sldId="258"/>
            <ac:picMk id="4" creationId="{3CAF04E3-0234-37A2-BC65-239DA0275645}"/>
          </ac:picMkLst>
        </pc:picChg>
        <pc:picChg chg="add mod">
          <ac:chgData name="Madi Brake" userId="S::mtbrake@crimson.ua.edu::5019826c-aa17-4708-8b16-2c975c22c610" providerId="AD" clId="Web-{D5D47595-E4F9-5742-DF96-EFE3E9EC5FCE}" dt="2023-06-20T08:35:33.612" v="290"/>
          <ac:picMkLst>
            <pc:docMk/>
            <pc:sldMk cId="4219918829" sldId="258"/>
            <ac:picMk id="5" creationId="{DE9127A4-21F5-8020-5544-AE3CD6EE0234}"/>
          </ac:picMkLst>
        </pc:picChg>
        <pc:picChg chg="add mod">
          <ac:chgData name="Madi Brake" userId="S::mtbrake@crimson.ua.edu::5019826c-aa17-4708-8b16-2c975c22c610" providerId="AD" clId="Web-{D5D47595-E4F9-5742-DF96-EFE3E9EC5FCE}" dt="2023-06-20T08:35:39.346" v="292"/>
          <ac:picMkLst>
            <pc:docMk/>
            <pc:sldMk cId="4219918829" sldId="258"/>
            <ac:picMk id="6" creationId="{8F5B16BA-3F81-1255-CC6C-C31D0D82A9A8}"/>
          </ac:picMkLst>
        </pc:picChg>
      </pc:sldChg>
      <pc:sldChg chg="addSp delSp modSp new ord">
        <pc:chgData name="Madi Brake" userId="S::mtbrake@crimson.ua.edu::5019826c-aa17-4708-8b16-2c975c22c610" providerId="AD" clId="Web-{D5D47595-E4F9-5742-DF96-EFE3E9EC5FCE}" dt="2023-06-20T08:50:21.335" v="575"/>
        <pc:sldMkLst>
          <pc:docMk/>
          <pc:sldMk cId="1222029050" sldId="259"/>
        </pc:sldMkLst>
        <pc:spChg chg="mod">
          <ac:chgData name="Madi Brake" userId="S::mtbrake@crimson.ua.edu::5019826c-aa17-4708-8b16-2c975c22c610" providerId="AD" clId="Web-{D5D47595-E4F9-5742-DF96-EFE3E9EC5FCE}" dt="2023-06-20T08:35:48.315" v="299" actId="20577"/>
          <ac:spMkLst>
            <pc:docMk/>
            <pc:sldMk cId="1222029050" sldId="259"/>
            <ac:spMk id="2" creationId="{4896B7C1-1286-8622-2832-280269754640}"/>
          </ac:spMkLst>
        </pc:spChg>
        <pc:spChg chg="mod">
          <ac:chgData name="Madi Brake" userId="S::mtbrake@crimson.ua.edu::5019826c-aa17-4708-8b16-2c975c22c610" providerId="AD" clId="Web-{D5D47595-E4F9-5742-DF96-EFE3E9EC5FCE}" dt="2023-06-20T08:47:43.922" v="557" actId="14100"/>
          <ac:spMkLst>
            <pc:docMk/>
            <pc:sldMk cId="1222029050" sldId="259"/>
            <ac:spMk id="3" creationId="{822ED44A-A134-C095-8D00-9E3C82415F8E}"/>
          </ac:spMkLst>
        </pc:spChg>
        <pc:picChg chg="add mod">
          <ac:chgData name="Madi Brake" userId="S::mtbrake@crimson.ua.edu::5019826c-aa17-4708-8b16-2c975c22c610" providerId="AD" clId="Web-{D5D47595-E4F9-5742-DF96-EFE3E9EC5FCE}" dt="2023-06-20T08:47:45.610" v="558" actId="1076"/>
          <ac:picMkLst>
            <pc:docMk/>
            <pc:sldMk cId="1222029050" sldId="259"/>
            <ac:picMk id="4" creationId="{753EB3A9-96B0-2830-7AE5-537CF504E61D}"/>
          </ac:picMkLst>
        </pc:picChg>
        <pc:picChg chg="add del mod">
          <ac:chgData name="Madi Brake" userId="S::mtbrake@crimson.ua.edu::5019826c-aa17-4708-8b16-2c975c22c610" providerId="AD" clId="Web-{D5D47595-E4F9-5742-DF96-EFE3E9EC5FCE}" dt="2023-06-20T08:49:09.019" v="570"/>
          <ac:picMkLst>
            <pc:docMk/>
            <pc:sldMk cId="1222029050" sldId="259"/>
            <ac:picMk id="5" creationId="{B1B4DCCA-E810-1A07-5A6C-F37C5D6461D1}"/>
          </ac:picMkLst>
        </pc:picChg>
        <pc:picChg chg="add mod">
          <ac:chgData name="Madi Brake" userId="S::mtbrake@crimson.ua.edu::5019826c-aa17-4708-8b16-2c975c22c610" providerId="AD" clId="Web-{D5D47595-E4F9-5742-DF96-EFE3E9EC5FCE}" dt="2023-06-20T08:50:21.335" v="575"/>
          <ac:picMkLst>
            <pc:docMk/>
            <pc:sldMk cId="1222029050" sldId="259"/>
            <ac:picMk id="6" creationId="{32EB3FE4-D16B-D3D3-8A11-AFAB6EC3B519}"/>
          </ac:picMkLst>
        </pc:picChg>
      </pc:sldChg>
      <pc:sldChg chg="addSp modSp new">
        <pc:chgData name="Madi Brake" userId="S::mtbrake@crimson.ua.edu::5019826c-aa17-4708-8b16-2c975c22c610" providerId="AD" clId="Web-{D5D47595-E4F9-5742-DF96-EFE3E9EC5FCE}" dt="2023-06-20T08:55:12.706" v="743"/>
        <pc:sldMkLst>
          <pc:docMk/>
          <pc:sldMk cId="835391133" sldId="260"/>
        </pc:sldMkLst>
        <pc:spChg chg="mod">
          <ac:chgData name="Madi Brake" userId="S::mtbrake@crimson.ua.edu::5019826c-aa17-4708-8b16-2c975c22c610" providerId="AD" clId="Web-{D5D47595-E4F9-5742-DF96-EFE3E9EC5FCE}" dt="2023-06-20T08:47:51.047" v="563" actId="20577"/>
          <ac:spMkLst>
            <pc:docMk/>
            <pc:sldMk cId="835391133" sldId="260"/>
            <ac:spMk id="2" creationId="{4E5D069A-015D-606E-8582-57D20800D66F}"/>
          </ac:spMkLst>
        </pc:spChg>
        <pc:spChg chg="mod">
          <ac:chgData name="Madi Brake" userId="S::mtbrake@crimson.ua.edu::5019826c-aa17-4708-8b16-2c975c22c610" providerId="AD" clId="Web-{D5D47595-E4F9-5742-DF96-EFE3E9EC5FCE}" dt="2023-06-20T08:55:07.502" v="741" actId="14100"/>
          <ac:spMkLst>
            <pc:docMk/>
            <pc:sldMk cId="835391133" sldId="260"/>
            <ac:spMk id="3" creationId="{DDD74F5D-8700-4FC3-788A-E95E2BEBB1ED}"/>
          </ac:spMkLst>
        </pc:spChg>
        <pc:picChg chg="add mod">
          <ac:chgData name="Madi Brake" userId="S::mtbrake@crimson.ua.edu::5019826c-aa17-4708-8b16-2c975c22c610" providerId="AD" clId="Web-{D5D47595-E4F9-5742-DF96-EFE3E9EC5FCE}" dt="2023-06-20T08:55:12.706" v="743"/>
          <ac:picMkLst>
            <pc:docMk/>
            <pc:sldMk cId="835391133" sldId="260"/>
            <ac:picMk id="4" creationId="{1E2AC84A-F70B-5FA8-F6E9-3E1EF8568751}"/>
          </ac:picMkLst>
        </pc:picChg>
      </pc:sldChg>
      <pc:sldChg chg="addSp modSp new">
        <pc:chgData name="Madi Brake" userId="S::mtbrake@crimson.ua.edu::5019826c-aa17-4708-8b16-2c975c22c610" providerId="AD" clId="Web-{D5D47595-E4F9-5742-DF96-EFE3E9EC5FCE}" dt="2023-06-20T08:59:39.419" v="905"/>
        <pc:sldMkLst>
          <pc:docMk/>
          <pc:sldMk cId="3752077779" sldId="261"/>
        </pc:sldMkLst>
        <pc:spChg chg="mod">
          <ac:chgData name="Madi Brake" userId="S::mtbrake@crimson.ua.edu::5019826c-aa17-4708-8b16-2c975c22c610" providerId="AD" clId="Web-{D5D47595-E4F9-5742-DF96-EFE3E9EC5FCE}" dt="2023-06-20T08:55:18.925" v="753" actId="20577"/>
          <ac:spMkLst>
            <pc:docMk/>
            <pc:sldMk cId="3752077779" sldId="261"/>
            <ac:spMk id="2" creationId="{EF5C4C17-A40E-024F-1823-B6C89B2225BA}"/>
          </ac:spMkLst>
        </pc:spChg>
        <pc:spChg chg="mod">
          <ac:chgData name="Madi Brake" userId="S::mtbrake@crimson.ua.edu::5019826c-aa17-4708-8b16-2c975c22c610" providerId="AD" clId="Web-{D5D47595-E4F9-5742-DF96-EFE3E9EC5FCE}" dt="2023-06-20T08:59:28.919" v="900" actId="14100"/>
          <ac:spMkLst>
            <pc:docMk/>
            <pc:sldMk cId="3752077779" sldId="261"/>
            <ac:spMk id="3" creationId="{C72144FD-8FE7-CA64-0346-790E79E1CE13}"/>
          </ac:spMkLst>
        </pc:spChg>
        <pc:picChg chg="add mod">
          <ac:chgData name="Madi Brake" userId="S::mtbrake@crimson.ua.edu::5019826c-aa17-4708-8b16-2c975c22c610" providerId="AD" clId="Web-{D5D47595-E4F9-5742-DF96-EFE3E9EC5FCE}" dt="2023-06-20T08:59:31.997" v="901" actId="1076"/>
          <ac:picMkLst>
            <pc:docMk/>
            <pc:sldMk cId="3752077779" sldId="261"/>
            <ac:picMk id="4" creationId="{97F1DD13-9829-C2EF-26FA-5139CA0AEDBB}"/>
          </ac:picMkLst>
        </pc:picChg>
        <pc:picChg chg="add mod">
          <ac:chgData name="Madi Brake" userId="S::mtbrake@crimson.ua.edu::5019826c-aa17-4708-8b16-2c975c22c610" providerId="AD" clId="Web-{D5D47595-E4F9-5742-DF96-EFE3E9EC5FCE}" dt="2023-06-20T08:59:39.419" v="905"/>
          <ac:picMkLst>
            <pc:docMk/>
            <pc:sldMk cId="3752077779" sldId="261"/>
            <ac:picMk id="5" creationId="{2150BF52-DD5E-CD48-4667-7FE7EF4A3CDC}"/>
          </ac:picMkLst>
        </pc:picChg>
      </pc:sldChg>
      <pc:sldChg chg="modSp new">
        <pc:chgData name="Madi Brake" userId="S::mtbrake@crimson.ua.edu::5019826c-aa17-4708-8b16-2c975c22c610" providerId="AD" clId="Web-{D5D47595-E4F9-5742-DF96-EFE3E9EC5FCE}" dt="2023-06-20T09:01:07.251" v="1063" actId="20577"/>
        <pc:sldMkLst>
          <pc:docMk/>
          <pc:sldMk cId="3509051423" sldId="262"/>
        </pc:sldMkLst>
        <pc:spChg chg="mod">
          <ac:chgData name="Madi Brake" userId="S::mtbrake@crimson.ua.edu::5019826c-aa17-4708-8b16-2c975c22c610" providerId="AD" clId="Web-{D5D47595-E4F9-5742-DF96-EFE3E9EC5FCE}" dt="2023-06-20T08:59:52.889" v="908" actId="20577"/>
          <ac:spMkLst>
            <pc:docMk/>
            <pc:sldMk cId="3509051423" sldId="262"/>
            <ac:spMk id="2" creationId="{BB8388F8-40D7-63BF-E73A-769C22FFDF22}"/>
          </ac:spMkLst>
        </pc:spChg>
        <pc:spChg chg="mod">
          <ac:chgData name="Madi Brake" userId="S::mtbrake@crimson.ua.edu::5019826c-aa17-4708-8b16-2c975c22c610" providerId="AD" clId="Web-{D5D47595-E4F9-5742-DF96-EFE3E9EC5FCE}" dt="2023-06-20T09:01:07.251" v="1063" actId="20577"/>
          <ac:spMkLst>
            <pc:docMk/>
            <pc:sldMk cId="3509051423" sldId="262"/>
            <ac:spMk id="3" creationId="{3828C0E3-1553-8154-5C2A-C0F7ADA7C9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CE 574: Stepwise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Calibri"/>
                <a:cs typeface="Calibri"/>
              </a:rPr>
              <a:t>Sava River – </a:t>
            </a:r>
            <a:r>
              <a:rPr lang="en-US" sz="3200" err="1">
                <a:ea typeface="Calibri"/>
                <a:cs typeface="Calibri"/>
              </a:rPr>
              <a:t>Jesenice</a:t>
            </a:r>
            <a:r>
              <a:rPr lang="en-US" sz="3200" dirty="0">
                <a:ea typeface="Calibri"/>
                <a:cs typeface="Calibri"/>
              </a:rPr>
              <a:t> Gauge</a:t>
            </a:r>
          </a:p>
          <a:p>
            <a:r>
              <a:rPr lang="en-US" dirty="0">
                <a:ea typeface="Calibri"/>
                <a:cs typeface="Calibri"/>
              </a:rPr>
              <a:t>Madi Brake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7EC7-9984-0629-0FCA-A65CA351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85D0-B08E-5578-67C1-78D1FAD5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44" y="1657041"/>
            <a:ext cx="593685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>
                <a:ea typeface="Calibri"/>
                <a:cs typeface="Calibri"/>
              </a:rPr>
              <a:t>The "</a:t>
            </a:r>
            <a:r>
              <a:rPr lang="en-US" err="1">
                <a:ea typeface="Calibri"/>
                <a:cs typeface="Calibri"/>
              </a:rPr>
              <a:t>Jesenice</a:t>
            </a:r>
            <a:r>
              <a:rPr lang="en-US" dirty="0">
                <a:ea typeface="Calibri"/>
                <a:cs typeface="Calibri"/>
              </a:rPr>
              <a:t> and PDSI SLR Cells" that passed the correlation and stability prescreening were put on a separate sheet for the stepwise linear regression deliverable for Sava River reconstruction.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independent variables for SLR are the PDSI cells that passed the prescreening.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dependent variables for SLR are the streamflow measurements for the </a:t>
            </a:r>
            <a:r>
              <a:rPr lang="en-US" dirty="0" err="1">
                <a:ea typeface="Calibri"/>
                <a:cs typeface="Calibri"/>
              </a:rPr>
              <a:t>Jesenice</a:t>
            </a:r>
            <a:r>
              <a:rPr lang="en-US" dirty="0">
                <a:ea typeface="Calibri"/>
                <a:cs typeface="Calibri"/>
              </a:rPr>
              <a:t> Gauge over the years of interest. 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98C30DA-F811-CD06-D873-AD7D8710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78" y="1571654"/>
            <a:ext cx="5184296" cy="414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10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54F0-E914-D7A1-47D6-A74F7107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D57C-F08A-F771-371B-34B7BD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66" y="1552455"/>
            <a:ext cx="572794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2)   The data was inserted into the Minitab software for the years 1980 – 2012 </a:t>
            </a:r>
            <a:r>
              <a:rPr lang="en-US" err="1">
                <a:ea typeface="Calibri"/>
                <a:cs typeface="Calibri"/>
              </a:rPr>
              <a:t>Jesenice</a:t>
            </a:r>
            <a:r>
              <a:rPr lang="en-US" dirty="0">
                <a:ea typeface="Calibri"/>
                <a:cs typeface="Calibri"/>
              </a:rPr>
              <a:t> streamflow data and the corresponding retained PDSI data. </a:t>
            </a:r>
          </a:p>
          <a:p>
            <a:r>
              <a:rPr lang="en-US" dirty="0">
                <a:ea typeface="Calibri"/>
                <a:cs typeface="Calibri"/>
              </a:rPr>
              <a:t>A fit regression model was created with the PDSI cells used as continuous predictors. </a:t>
            </a:r>
          </a:p>
          <a:p>
            <a:r>
              <a:rPr lang="en-US" dirty="0">
                <a:ea typeface="Calibri"/>
                <a:cs typeface="Calibri"/>
              </a:rPr>
              <a:t>Stepwise regression was selected, and the alpha value to enter was changed to 0.05, and the alpha value to remove was changed to 0.10.</a:t>
            </a:r>
          </a:p>
          <a:p>
            <a:r>
              <a:rPr lang="en-US" dirty="0">
                <a:ea typeface="Calibri"/>
                <a:cs typeface="Calibri"/>
              </a:rPr>
              <a:t>The Durbin-Watson statistic was selected to be shown on the results of the SLR. 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AF04E3-0234-37A2-BC65-239DA027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410938"/>
            <a:ext cx="3778369" cy="229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9127A4-21F5-8020-5544-AE3CD6EE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14" y="2379184"/>
            <a:ext cx="2901351" cy="2099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F5B16BA-3F81-1255-CC6C-C31D0D82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45" y="3547405"/>
            <a:ext cx="2743200" cy="2983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99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7C1-1286-8622-2832-28026975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D44A-A134-C095-8D00-9E3C8241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825625"/>
            <a:ext cx="710816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3)   The regression equation was generated and pasted into a new excel sheet titled "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Jesenice</a:t>
            </a:r>
            <a:r>
              <a:rPr lang="en-US" dirty="0">
                <a:ea typeface="Calibri" panose="020F0502020204030204"/>
                <a:cs typeface="Calibri" panose="020F0502020204030204"/>
              </a:rPr>
              <a:t> Reconstruction.". 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4)   PDSI cells 1780 and 1781 were retained, and the others were deleted from the reconstruction spreadsheet. 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3EB3A9-96B0-2830-7AE5-537CF504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3" y="2995862"/>
            <a:ext cx="5618671" cy="178642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2EB3FE4-D16B-D3D3-8A11-AFAB6EC3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029" y="365185"/>
            <a:ext cx="2570622" cy="6228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0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069A-015D-606E-8582-57D20800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4F5D-8700-4FC3-788A-E95E2BEB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10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5)   The regression equation was inserted into the spreadsheet for the year 2012 and copied all the way back to year 0 (as far as the PDSI cells go back) and were marked in green to show the reconstructed data versus observed data, marked in blue.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E2AC84A-F70B-5FA8-F6E9-3E1EF856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41" y="422694"/>
            <a:ext cx="3277626" cy="6012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539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4C17-A40E-024F-1823-B6C89B22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4FD-8FE7-CA64-0346-790E79E1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6)   The model summary from Minitab gave an R^2 value of 52.26%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7)   This was validated in Excel by calculating the R^2 value by correlating the streamflow vs PDSI data for 1980-2012 and squaring it. This yielded 52.25%.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F1DD13-9829-C2EF-26FA-5139CA0A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791583"/>
            <a:ext cx="4842294" cy="1749287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150BF52-DD5E-CD48-4667-7FE7EF4A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74" y="824808"/>
            <a:ext cx="4224067" cy="5194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07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88F8-40D7-63BF-E73A-769C22F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SLR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C0E3-1553-8154-5C2A-C0F7ADA7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8)   The data in the Excel sheet and Minitab workbook were saved for the next deliverable: skill (fit validation) statistics.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This will be done to determine how strong the Sava River reconstruction is for the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Jesenice</a:t>
            </a:r>
            <a:r>
              <a:rPr lang="en-US" dirty="0">
                <a:ea typeface="Calibri" panose="020F0502020204030204"/>
                <a:cs typeface="Calibri" panose="020F0502020204030204"/>
              </a:rPr>
              <a:t> Gauge. </a:t>
            </a:r>
          </a:p>
        </p:txBody>
      </p:sp>
    </p:spTree>
    <p:extLst>
      <p:ext uri="{BB962C8B-B14F-4D97-AF65-F5344CB8AC3E}">
        <p14:creationId xmlns:p14="http://schemas.microsoft.com/office/powerpoint/2010/main" val="350905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 574: Stepwise Linear Regression</vt:lpstr>
      <vt:lpstr>SLR Walkthrough</vt:lpstr>
      <vt:lpstr>SLR Walkthrough</vt:lpstr>
      <vt:lpstr>SLR Walkthrough</vt:lpstr>
      <vt:lpstr>SLR Walkthrough</vt:lpstr>
      <vt:lpstr>SLR Walkthrough</vt:lpstr>
      <vt:lpstr>SLR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2023-06-15T07:00:30Z</dcterms:created>
  <dcterms:modified xsi:type="dcterms:W3CDTF">2023-06-20T09:01:15Z</dcterms:modified>
</cp:coreProperties>
</file>