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FB7184-22E5-49F0-A6CC-591063D2219A}" v="25" dt="2025-02-18T15:05:15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248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l Lukade" userId="1d02ea98c54356e0" providerId="LiveId" clId="{44FB7184-22E5-49F0-A6CC-591063D2219A}"/>
    <pc:docChg chg="undo custSel modSld">
      <pc:chgData name="Sahil Lukade" userId="1d02ea98c54356e0" providerId="LiveId" clId="{44FB7184-22E5-49F0-A6CC-591063D2219A}" dt="2025-02-18T15:06:52.307" v="363"/>
      <pc:docMkLst>
        <pc:docMk/>
      </pc:docMkLst>
      <pc:sldChg chg="modSp mod">
        <pc:chgData name="Sahil Lukade" userId="1d02ea98c54356e0" providerId="LiveId" clId="{44FB7184-22E5-49F0-A6CC-591063D2219A}" dt="2025-02-18T14:55:02.090" v="279" actId="14100"/>
        <pc:sldMkLst>
          <pc:docMk/>
          <pc:sldMk cId="953325580" sldId="256"/>
        </pc:sldMkLst>
        <pc:spChg chg="mod">
          <ac:chgData name="Sahil Lukade" userId="1d02ea98c54356e0" providerId="LiveId" clId="{44FB7184-22E5-49F0-A6CC-591063D2219A}" dt="2025-02-18T14:51:45.112" v="65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Sahil Lukade" userId="1d02ea98c54356e0" providerId="LiveId" clId="{44FB7184-22E5-49F0-A6CC-591063D2219A}" dt="2025-02-18T14:55:02.090" v="279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addSp modSp mod">
        <pc:chgData name="Sahil Lukade" userId="1d02ea98c54356e0" providerId="LiveId" clId="{44FB7184-22E5-49F0-A6CC-591063D2219A}" dt="2025-02-18T15:00:21.046" v="283"/>
        <pc:sldMkLst>
          <pc:docMk/>
          <pc:sldMk cId="1186421160" sldId="262"/>
        </pc:sldMkLst>
        <pc:spChg chg="mod">
          <ac:chgData name="Sahil Lukade" userId="1d02ea98c54356e0" providerId="LiveId" clId="{44FB7184-22E5-49F0-A6CC-591063D2219A}" dt="2025-02-18T15:00:21.046" v="283"/>
          <ac:spMkLst>
            <pc:docMk/>
            <pc:sldMk cId="1186421160" sldId="262"/>
            <ac:spMk id="2" creationId="{8FEE4A9C-3F57-7DA7-91FD-715C3FB47F93}"/>
          </ac:spMkLst>
        </pc:spChg>
        <pc:spChg chg="add">
          <ac:chgData name="Sahil Lukade" userId="1d02ea98c54356e0" providerId="LiveId" clId="{44FB7184-22E5-49F0-A6CC-591063D2219A}" dt="2025-02-18T15:00:07.861" v="281"/>
          <ac:spMkLst>
            <pc:docMk/>
            <pc:sldMk cId="1186421160" sldId="262"/>
            <ac:spMk id="3" creationId="{953A4E79-5EFF-B6A1-6F59-C2645EEC9146}"/>
          </ac:spMkLst>
        </pc:spChg>
      </pc:sldChg>
      <pc:sldChg chg="addSp modSp mod">
        <pc:chgData name="Sahil Lukade" userId="1d02ea98c54356e0" providerId="LiveId" clId="{44FB7184-22E5-49F0-A6CC-591063D2219A}" dt="2025-02-18T15:02:24.377" v="309" actId="113"/>
        <pc:sldMkLst>
          <pc:docMk/>
          <pc:sldMk cId="3210358481" sldId="263"/>
        </pc:sldMkLst>
        <pc:spChg chg="mod">
          <ac:chgData name="Sahil Lukade" userId="1d02ea98c54356e0" providerId="LiveId" clId="{44FB7184-22E5-49F0-A6CC-591063D2219A}" dt="2025-02-18T15:02:24.377" v="309" actId="113"/>
          <ac:spMkLst>
            <pc:docMk/>
            <pc:sldMk cId="3210358481" sldId="263"/>
            <ac:spMk id="2" creationId="{E041FD9D-DF07-9C37-1E61-1D920E0EF1D4}"/>
          </ac:spMkLst>
        </pc:spChg>
        <pc:spChg chg="add">
          <ac:chgData name="Sahil Lukade" userId="1d02ea98c54356e0" providerId="LiveId" clId="{44FB7184-22E5-49F0-A6CC-591063D2219A}" dt="2025-02-18T15:01:12.347" v="287"/>
          <ac:spMkLst>
            <pc:docMk/>
            <pc:sldMk cId="3210358481" sldId="263"/>
            <ac:spMk id="3" creationId="{15B0940A-AB4C-98CD-4269-15A9EA2EFEFA}"/>
          </ac:spMkLst>
        </pc:spChg>
        <pc:spChg chg="add">
          <ac:chgData name="Sahil Lukade" userId="1d02ea98c54356e0" providerId="LiveId" clId="{44FB7184-22E5-49F0-A6CC-591063D2219A}" dt="2025-02-18T15:01:16.279" v="288"/>
          <ac:spMkLst>
            <pc:docMk/>
            <pc:sldMk cId="3210358481" sldId="263"/>
            <ac:spMk id="4" creationId="{9F91CA07-BC89-8658-4B3C-103B7349CCBA}"/>
          </ac:spMkLst>
        </pc:spChg>
        <pc:spChg chg="add">
          <ac:chgData name="Sahil Lukade" userId="1d02ea98c54356e0" providerId="LiveId" clId="{44FB7184-22E5-49F0-A6CC-591063D2219A}" dt="2025-02-18T15:01:21.616" v="290"/>
          <ac:spMkLst>
            <pc:docMk/>
            <pc:sldMk cId="3210358481" sldId="263"/>
            <ac:spMk id="6" creationId="{B0E8E58A-E90A-55ED-9552-30695345C577}"/>
          </ac:spMkLst>
        </pc:spChg>
        <pc:spChg chg="add">
          <ac:chgData name="Sahil Lukade" userId="1d02ea98c54356e0" providerId="LiveId" clId="{44FB7184-22E5-49F0-A6CC-591063D2219A}" dt="2025-02-18T15:01:27.478" v="297"/>
          <ac:spMkLst>
            <pc:docMk/>
            <pc:sldMk cId="3210358481" sldId="263"/>
            <ac:spMk id="7" creationId="{3C1438AA-6A54-0C5E-FA3F-158070AE38A6}"/>
          </ac:spMkLst>
        </pc:spChg>
        <pc:spChg chg="add">
          <ac:chgData name="Sahil Lukade" userId="1d02ea98c54356e0" providerId="LiveId" clId="{44FB7184-22E5-49F0-A6CC-591063D2219A}" dt="2025-02-18T15:01:50.415" v="302"/>
          <ac:spMkLst>
            <pc:docMk/>
            <pc:sldMk cId="3210358481" sldId="263"/>
            <ac:spMk id="8" creationId="{61958D61-1DF7-01DD-C4BB-AF107A0D5D2C}"/>
          </ac:spMkLst>
        </pc:spChg>
        <pc:spChg chg="add">
          <ac:chgData name="Sahil Lukade" userId="1d02ea98c54356e0" providerId="LiveId" clId="{44FB7184-22E5-49F0-A6CC-591063D2219A}" dt="2025-02-18T15:01:58.288" v="303"/>
          <ac:spMkLst>
            <pc:docMk/>
            <pc:sldMk cId="3210358481" sldId="263"/>
            <ac:spMk id="9" creationId="{7F645370-9E46-2FF7-FD91-BE6B6F9F1768}"/>
          </ac:spMkLst>
        </pc:spChg>
      </pc:sldChg>
      <pc:sldChg chg="addSp modSp mod">
        <pc:chgData name="Sahil Lukade" userId="1d02ea98c54356e0" providerId="LiveId" clId="{44FB7184-22E5-49F0-A6CC-591063D2219A}" dt="2025-02-18T15:04:18.798" v="319"/>
        <pc:sldMkLst>
          <pc:docMk/>
          <pc:sldMk cId="3202024527" sldId="265"/>
        </pc:sldMkLst>
        <pc:spChg chg="mod">
          <ac:chgData name="Sahil Lukade" userId="1d02ea98c54356e0" providerId="LiveId" clId="{44FB7184-22E5-49F0-A6CC-591063D2219A}" dt="2025-02-18T15:04:18.798" v="319"/>
          <ac:spMkLst>
            <pc:docMk/>
            <pc:sldMk cId="3202024527" sldId="265"/>
            <ac:spMk id="2" creationId="{C4FFAF3C-BA60-9181-132C-C36C403AAEA7}"/>
          </ac:spMkLst>
        </pc:spChg>
        <pc:spChg chg="add">
          <ac:chgData name="Sahil Lukade" userId="1d02ea98c54356e0" providerId="LiveId" clId="{44FB7184-22E5-49F0-A6CC-591063D2219A}" dt="2025-02-18T15:03:41.446" v="310"/>
          <ac:spMkLst>
            <pc:docMk/>
            <pc:sldMk cId="3202024527" sldId="265"/>
            <ac:spMk id="3" creationId="{8D2DCD57-76C9-44F9-E368-D2F6F51DB1A1}"/>
          </ac:spMkLst>
        </pc:spChg>
        <pc:spChg chg="add">
          <ac:chgData name="Sahil Lukade" userId="1d02ea98c54356e0" providerId="LiveId" clId="{44FB7184-22E5-49F0-A6CC-591063D2219A}" dt="2025-02-18T15:03:45.464" v="311"/>
          <ac:spMkLst>
            <pc:docMk/>
            <pc:sldMk cId="3202024527" sldId="265"/>
            <ac:spMk id="4" creationId="{B883B5B8-5EEA-9238-A93D-6CA247B3122D}"/>
          </ac:spMkLst>
        </pc:spChg>
      </pc:sldChg>
      <pc:sldChg chg="modSp mod">
        <pc:chgData name="Sahil Lukade" userId="1d02ea98c54356e0" providerId="LiveId" clId="{44FB7184-22E5-49F0-A6CC-591063D2219A}" dt="2025-02-18T15:06:52.307" v="363"/>
        <pc:sldMkLst>
          <pc:docMk/>
          <pc:sldMk cId="614882681" sldId="2146847055"/>
        </pc:sldMkLst>
        <pc:spChg chg="mod">
          <ac:chgData name="Sahil Lukade" userId="1d02ea98c54356e0" providerId="LiveId" clId="{44FB7184-22E5-49F0-A6CC-591063D2219A}" dt="2025-02-18T15:06:52.307" v="363"/>
          <ac:spMkLst>
            <pc:docMk/>
            <pc:sldMk cId="614882681" sldId="2146847055"/>
            <ac:spMk id="3" creationId="{A6638FD1-D00E-E75B-705C-564F06D93D7B}"/>
          </ac:spMkLst>
        </pc:spChg>
      </pc:sldChg>
      <pc:sldChg chg="addSp delSp modSp mod">
        <pc:chgData name="Sahil Lukade" userId="1d02ea98c54356e0" providerId="LiveId" clId="{44FB7184-22E5-49F0-A6CC-591063D2219A}" dt="2025-02-18T15:05:47.866" v="355"/>
        <pc:sldMkLst>
          <pc:docMk/>
          <pc:sldMk cId="3819043843" sldId="2146847057"/>
        </pc:sldMkLst>
        <pc:spChg chg="add del mod">
          <ac:chgData name="Sahil Lukade" userId="1d02ea98c54356e0" providerId="LiveId" clId="{44FB7184-22E5-49F0-A6CC-591063D2219A}" dt="2025-02-18T15:05:47.866" v="355"/>
          <ac:spMkLst>
            <pc:docMk/>
            <pc:sldMk cId="3819043843" sldId="2146847057"/>
            <ac:spMk id="3" creationId="{AB679E23-F86A-AFA9-FE9C-7F5A518E8198}"/>
          </ac:spMkLst>
        </pc:spChg>
        <pc:spChg chg="add">
          <ac:chgData name="Sahil Lukade" userId="1d02ea98c54356e0" providerId="LiveId" clId="{44FB7184-22E5-49F0-A6CC-591063D2219A}" dt="2025-02-18T15:04:43.977" v="320"/>
          <ac:spMkLst>
            <pc:docMk/>
            <pc:sldMk cId="3819043843" sldId="2146847057"/>
            <ac:spMk id="4" creationId="{ED34B703-799B-7C02-C6D5-8EC57CFED12C}"/>
          </ac:spMkLst>
        </pc:spChg>
        <pc:spChg chg="add mod">
          <ac:chgData name="Sahil Lukade" userId="1d02ea98c54356e0" providerId="LiveId" clId="{44FB7184-22E5-49F0-A6CC-591063D2219A}" dt="2025-02-18T15:04:57.696" v="344"/>
          <ac:spMkLst>
            <pc:docMk/>
            <pc:sldMk cId="3819043843" sldId="2146847057"/>
            <ac:spMk id="5" creationId="{8E8AA858-73D6-6580-92C8-565FE6876A2A}"/>
          </ac:spMkLst>
        </pc:spChg>
        <pc:spChg chg="add mod">
          <ac:chgData name="Sahil Lukade" userId="1d02ea98c54356e0" providerId="LiveId" clId="{44FB7184-22E5-49F0-A6CC-591063D2219A}" dt="2025-02-18T15:05:15.178" v="346"/>
          <ac:spMkLst>
            <pc:docMk/>
            <pc:sldMk cId="3819043843" sldId="2146847057"/>
            <ac:spMk id="6" creationId="{51367F32-3CF8-E1B4-4783-F68F885ABCCF}"/>
          </ac:spMkLst>
        </pc:spChg>
      </pc:sldChg>
      <pc:sldChg chg="addSp delSp modSp mod">
        <pc:chgData name="Sahil Lukade" userId="1d02ea98c54356e0" providerId="LiveId" clId="{44FB7184-22E5-49F0-A6CC-591063D2219A}" dt="2025-02-18T14:48:15.314" v="5" actId="962"/>
        <pc:sldMkLst>
          <pc:docMk/>
          <pc:sldMk cId="2083715239" sldId="2146847060"/>
        </pc:sldMkLst>
        <pc:spChg chg="del mod">
          <ac:chgData name="Sahil Lukade" userId="1d02ea98c54356e0" providerId="LiveId" clId="{44FB7184-22E5-49F0-A6CC-591063D2219A}" dt="2025-02-18T14:48:13.540" v="3" actId="931"/>
          <ac:spMkLst>
            <pc:docMk/>
            <pc:sldMk cId="2083715239" sldId="2146847060"/>
            <ac:spMk id="3" creationId="{805D7125-AC62-752D-6E68-9EB88BCC631C}"/>
          </ac:spMkLst>
        </pc:spChg>
        <pc:picChg chg="add mod">
          <ac:chgData name="Sahil Lukade" userId="1d02ea98c54356e0" providerId="LiveId" clId="{44FB7184-22E5-49F0-A6CC-591063D2219A}" dt="2025-02-18T14:48:15.314" v="5" actId="962"/>
          <ac:picMkLst>
            <pc:docMk/>
            <pc:sldMk cId="2083715239" sldId="2146847060"/>
            <ac:picMk id="5" creationId="{4E568A98-B35F-A247-6239-47644D99DD49}"/>
          </ac:picMkLst>
        </pc:picChg>
      </pc:sldChg>
      <pc:sldChg chg="modSp mod">
        <pc:chgData name="Sahil Lukade" userId="1d02ea98c54356e0" providerId="LiveId" clId="{44FB7184-22E5-49F0-A6CC-591063D2219A}" dt="2025-02-18T14:50:25.648" v="6"/>
        <pc:sldMkLst>
          <pc:docMk/>
          <pc:sldMk cId="2230664768" sldId="2146847061"/>
        </pc:sldMkLst>
        <pc:spChg chg="mod">
          <ac:chgData name="Sahil Lukade" userId="1d02ea98c54356e0" providerId="LiveId" clId="{44FB7184-22E5-49F0-A6CC-591063D2219A}" dt="2025-02-18T14:50:25.648" v="6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Sahil Lukade" userId="1d02ea98c54356e0" providerId="LiveId" clId="{44FB7184-22E5-49F0-A6CC-591063D2219A}" dt="2025-02-18T15:06:10.127" v="356"/>
        <pc:sldMkLst>
          <pc:docMk/>
          <pc:sldMk cId="4233882376" sldId="2146847062"/>
        </pc:sldMkLst>
        <pc:spChg chg="mod">
          <ac:chgData name="Sahil Lukade" userId="1d02ea98c54356e0" providerId="LiveId" clId="{44FB7184-22E5-49F0-A6CC-591063D2219A}" dt="2025-02-18T15:06:10.127" v="356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0619" y="4586365"/>
            <a:ext cx="9917094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Cyber Security Internship by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Edunet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Foundation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Sahil Rafique Lukade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Sinhgad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Institute of Technology and Science. Information Technology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b="1" dirty="0"/>
              <a:t>Compression and Encryption Integration</a:t>
            </a:r>
            <a:r>
              <a:rPr lang="en-US" dirty="0"/>
              <a:t>: The system could be extended to include image compression techniques before hiding the data and/or encrypting the message before embedding it in the image, increasing both security and efficiency.</a:t>
            </a:r>
          </a:p>
          <a:p>
            <a:pPr marL="305435" indent="-305435"/>
            <a:r>
              <a:rPr lang="en-US" b="1" dirty="0"/>
              <a:t>Machine Learning for Detection</a:t>
            </a:r>
            <a:r>
              <a:rPr lang="en-US" dirty="0"/>
              <a:t>: Developing AI-based models to automatically detect steganography in images, which could be used in forensic analysis or cybersecurity.</a:t>
            </a:r>
          </a:p>
          <a:p>
            <a:pPr marL="305435" indent="-305435"/>
            <a:r>
              <a:rPr lang="en-US" b="1" dirty="0"/>
              <a:t>Multimedia Steganography</a:t>
            </a:r>
            <a:r>
              <a:rPr lang="en-US" dirty="0"/>
              <a:t>: Extend the solution to work not just with images, but also audio, video, and other types of media.</a:t>
            </a:r>
          </a:p>
          <a:p>
            <a:pPr marL="305435" indent="-305435"/>
            <a:r>
              <a:rPr lang="en-US" b="1" dirty="0"/>
              <a:t>Robustness Against Image Processing</a:t>
            </a:r>
            <a:r>
              <a:rPr lang="en-US" dirty="0"/>
              <a:t>: Adding techniques to detect and recover the hidden message after common image manipulations, such as resizing, cropping, or format conversion.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The problem is to securely hide sensitive data within images using steganography, ensuring the data is concealed without visible distortion. Only authorized users with a passcode can retrieve the hidden information, maintaining privacy and security.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/>
              <a:t>Libraries: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OpenCV</a:t>
            </a:r>
            <a:r>
              <a:rPr lang="en-US" dirty="0"/>
              <a:t>: For image processing, manipulation, and saving.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NumPy</a:t>
            </a:r>
            <a:r>
              <a:rPr lang="en-US" dirty="0"/>
              <a:t>: For numerical operations, particularly pixel manipulation.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Platforms: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Python</a:t>
            </a:r>
            <a:r>
              <a:rPr lang="en-US" dirty="0"/>
              <a:t>: The primary programming language for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Windows/Linux/MacOS</a:t>
            </a:r>
            <a:r>
              <a:rPr lang="en-US" dirty="0"/>
              <a:t>: Supported platforms for running the solution, as the code can work across different OS environments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GitHub</a:t>
            </a:r>
            <a:r>
              <a:rPr lang="en-US" dirty="0"/>
              <a:t>: For version control and code sharing.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Invisible Data Hiding</a:t>
            </a:r>
            <a:r>
              <a:rPr lang="en-US" sz="2000" dirty="0"/>
              <a:t>: Uses LSB manipulation to hide data without visible image distortion.</a:t>
            </a:r>
          </a:p>
          <a:p>
            <a:pPr marL="0" indent="0">
              <a:buNone/>
            </a:pPr>
            <a:r>
              <a:rPr lang="en-US" sz="2000" b="1" dirty="0"/>
              <a:t>Passcode Protection</a:t>
            </a:r>
            <a:r>
              <a:rPr lang="en-US" sz="2000" dirty="0"/>
              <a:t>: Ensures only authorized users can retrieve the hidden message.</a:t>
            </a:r>
          </a:p>
          <a:p>
            <a:pPr marL="0" indent="0">
              <a:buNone/>
            </a:pPr>
            <a:r>
              <a:rPr lang="en-US" sz="2000" b="1" dirty="0"/>
              <a:t>Minimal Distortion</a:t>
            </a:r>
            <a:r>
              <a:rPr lang="en-US" sz="2000" dirty="0"/>
              <a:t>: Keeps the image quality intact, making hidden data hard to detect.</a:t>
            </a:r>
          </a:p>
          <a:p>
            <a:pPr marL="0" indent="0">
              <a:buNone/>
            </a:pPr>
            <a:r>
              <a:rPr lang="en-US" sz="2000" b="1" dirty="0"/>
              <a:t>Future Cryptographic Integration</a:t>
            </a:r>
            <a:r>
              <a:rPr lang="en-US" sz="2000" dirty="0"/>
              <a:t>: Potential to add encryption for enhanced security.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Individuals</a:t>
            </a:r>
            <a:r>
              <a:rPr lang="en-US" dirty="0"/>
              <a:t>: Users who want to securely hide personal information or messages in images.</a:t>
            </a:r>
          </a:p>
          <a:p>
            <a:r>
              <a:rPr lang="en-US" b="1" dirty="0"/>
              <a:t>Corporate/Private Organizations</a:t>
            </a:r>
            <a:r>
              <a:rPr lang="en-US" dirty="0"/>
              <a:t>: For secure communications, where sensitive information needs to be shared in a way that does not draw attention.</a:t>
            </a:r>
          </a:p>
          <a:p>
            <a:r>
              <a:rPr lang="en-US" b="1" dirty="0"/>
              <a:t>Forensic Analysts</a:t>
            </a:r>
            <a:r>
              <a:rPr lang="en-US" dirty="0"/>
              <a:t>: Can be used by professionals to study potential cases of hidden data or detect steganography techniques.</a:t>
            </a:r>
          </a:p>
          <a:p>
            <a:r>
              <a:rPr lang="en-US" b="1" dirty="0"/>
              <a:t>Cybersecurity Experts</a:t>
            </a:r>
            <a:r>
              <a:rPr lang="en-US" dirty="0"/>
              <a:t>: To safeguard private communication and prevent data leakage in a covert manner.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568A98-B35F-A247-6239-47644D99D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632" y="1301750"/>
            <a:ext cx="8950736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data hiding using steganography in images is a practical method for protecting sensitive information. While the method provides a good balance of security and invisibility, the solution can be made even more secure by combining steganography with encryption techniques. Although the current implementation is relatively simple, it forms a foundation for more advanced and robust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https://github.com/srlukade/CS-AICTE-Steganography-using-Python.git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77</TotalTime>
  <Words>499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Sahil Lukade</cp:lastModifiedBy>
  <cp:revision>25</cp:revision>
  <dcterms:created xsi:type="dcterms:W3CDTF">2021-05-26T16:50:10Z</dcterms:created>
  <dcterms:modified xsi:type="dcterms:W3CDTF">2025-02-18T15:07:01Z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