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99" r:id="rId3"/>
    <p:sldId id="257" r:id="rId4"/>
    <p:sldId id="258" r:id="rId5"/>
    <p:sldId id="256"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26" r:id="rId22"/>
    <p:sldId id="315" r:id="rId23"/>
    <p:sldId id="316" r:id="rId24"/>
    <p:sldId id="317" r:id="rId25"/>
    <p:sldId id="318" r:id="rId26"/>
    <p:sldId id="319" r:id="rId27"/>
    <p:sldId id="320" r:id="rId28"/>
    <p:sldId id="321" r:id="rId29"/>
    <p:sldId id="322" r:id="rId30"/>
    <p:sldId id="323" r:id="rId31"/>
    <p:sldId id="324" r:id="rId32"/>
    <p:sldId id="32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B6922-9750-408F-8566-0EC052BE4137}" type="datetimeFigureOut">
              <a:rPr lang="en-US" smtClean="0"/>
              <a:t>6/11/2018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D8C7A-DDE1-41E4-9FCD-D49224381448}" type="slidenum">
              <a:rPr lang="en-US" smtClean="0"/>
              <a:t>‹#›</a:t>
            </a:fld>
            <a:endParaRPr lang="en-US"/>
          </a:p>
        </p:txBody>
      </p:sp>
    </p:spTree>
    <p:extLst>
      <p:ext uri="{BB962C8B-B14F-4D97-AF65-F5344CB8AC3E}">
        <p14:creationId xmlns:p14="http://schemas.microsoft.com/office/powerpoint/2010/main" val="290225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8424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BE79-F726-4A88-9466-47882B29C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DB7A74-2388-4B98-A550-B6D03B3E4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716CE-6D5E-4EAF-873C-C4E232D0C1A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D42DF7C-FCD0-4330-9D00-F42583053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DF219-B73F-40E0-B767-E57A8AEBF4BA}"/>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317399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D2D6-21F8-4BF8-B5EE-714959B18C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ABD7E4-A1F0-4F7E-B4EF-8FD3577E24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98C3C-8C54-4FED-9D60-80A400C98B5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7916B46-CFC3-4BE0-8F10-4FC2BCAD5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FEF8E-D77E-4ADA-8E9E-4267E15B181B}"/>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284699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CF8B8-57C5-45B6-A5CE-195A298447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2FE01-C5BA-4412-8FC2-CAFE90030E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4DA98-6159-4E3A-BB88-50D06A14CEF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15D3BF7-6B06-433A-88A8-F05AF133C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FA865-BE6A-43B6-B9F1-0601DBD5F9BB}"/>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404599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6"/>
            <a:ext cx="11360716" cy="2736786"/>
          </a:xfrm>
          <a:prstGeom prst="rect">
            <a:avLst/>
          </a:prstGeom>
        </p:spPr>
        <p:txBody>
          <a:bodyPr spcFirstLastPara="1" wrap="square" lIns="111975" tIns="111975" rIns="111975" bIns="111975" anchor="b" anchorCtr="0"/>
          <a:lstStyle>
            <a:lvl1pPr lvl="0" algn="ctr">
              <a:spcBef>
                <a:spcPts val="0"/>
              </a:spcBef>
              <a:spcAft>
                <a:spcPts val="0"/>
              </a:spcAft>
              <a:buSzPts val="6400"/>
              <a:buNone/>
              <a:defRPr sz="5806"/>
            </a:lvl1pPr>
            <a:lvl2pPr lvl="1" algn="ctr">
              <a:spcBef>
                <a:spcPts val="0"/>
              </a:spcBef>
              <a:spcAft>
                <a:spcPts val="0"/>
              </a:spcAft>
              <a:buSzPts val="6400"/>
              <a:buNone/>
              <a:defRPr sz="5806"/>
            </a:lvl2pPr>
            <a:lvl3pPr lvl="2" algn="ctr">
              <a:spcBef>
                <a:spcPts val="0"/>
              </a:spcBef>
              <a:spcAft>
                <a:spcPts val="0"/>
              </a:spcAft>
              <a:buSzPts val="6400"/>
              <a:buNone/>
              <a:defRPr sz="5806"/>
            </a:lvl3pPr>
            <a:lvl4pPr lvl="3" algn="ctr">
              <a:spcBef>
                <a:spcPts val="0"/>
              </a:spcBef>
              <a:spcAft>
                <a:spcPts val="0"/>
              </a:spcAft>
              <a:buSzPts val="6400"/>
              <a:buNone/>
              <a:defRPr sz="5806"/>
            </a:lvl4pPr>
            <a:lvl5pPr lvl="4" algn="ctr">
              <a:spcBef>
                <a:spcPts val="0"/>
              </a:spcBef>
              <a:spcAft>
                <a:spcPts val="0"/>
              </a:spcAft>
              <a:buSzPts val="6400"/>
              <a:buNone/>
              <a:defRPr sz="5806"/>
            </a:lvl5pPr>
            <a:lvl6pPr lvl="5" algn="ctr">
              <a:spcBef>
                <a:spcPts val="0"/>
              </a:spcBef>
              <a:spcAft>
                <a:spcPts val="0"/>
              </a:spcAft>
              <a:buSzPts val="6400"/>
              <a:buNone/>
              <a:defRPr sz="5806"/>
            </a:lvl6pPr>
            <a:lvl7pPr lvl="6" algn="ctr">
              <a:spcBef>
                <a:spcPts val="0"/>
              </a:spcBef>
              <a:spcAft>
                <a:spcPts val="0"/>
              </a:spcAft>
              <a:buSzPts val="6400"/>
              <a:buNone/>
              <a:defRPr sz="5806"/>
            </a:lvl7pPr>
            <a:lvl8pPr lvl="7" algn="ctr">
              <a:spcBef>
                <a:spcPts val="0"/>
              </a:spcBef>
              <a:spcAft>
                <a:spcPts val="0"/>
              </a:spcAft>
              <a:buSzPts val="6400"/>
              <a:buNone/>
              <a:defRPr sz="5806"/>
            </a:lvl8pPr>
            <a:lvl9pPr lvl="8" algn="ctr">
              <a:spcBef>
                <a:spcPts val="0"/>
              </a:spcBef>
              <a:spcAft>
                <a:spcPts val="0"/>
              </a:spcAft>
              <a:buSzPts val="6400"/>
              <a:buNone/>
              <a:defRPr sz="5806"/>
            </a:lvl9pPr>
          </a:lstStyle>
          <a:p>
            <a:endParaRPr/>
          </a:p>
        </p:txBody>
      </p:sp>
      <p:sp>
        <p:nvSpPr>
          <p:cNvPr id="11" name="Shape 11"/>
          <p:cNvSpPr txBox="1">
            <a:spLocks noGrp="1"/>
          </p:cNvSpPr>
          <p:nvPr>
            <p:ph type="subTitle" idx="1"/>
          </p:nvPr>
        </p:nvSpPr>
        <p:spPr>
          <a:xfrm>
            <a:off x="415600" y="3778833"/>
            <a:ext cx="11360716" cy="1056776"/>
          </a:xfrm>
          <a:prstGeom prst="rect">
            <a:avLst/>
          </a:prstGeom>
        </p:spPr>
        <p:txBody>
          <a:bodyPr spcFirstLastPara="1" wrap="square" lIns="111975" tIns="111975" rIns="111975" bIns="111975" anchor="t" anchorCtr="0"/>
          <a:lstStyle>
            <a:lvl1pPr lvl="0" algn="ctr">
              <a:lnSpc>
                <a:spcPct val="100000"/>
              </a:lnSpc>
              <a:spcBef>
                <a:spcPts val="0"/>
              </a:spcBef>
              <a:spcAft>
                <a:spcPts val="0"/>
              </a:spcAft>
              <a:buSzPts val="3400"/>
              <a:buNone/>
              <a:defRPr sz="3084"/>
            </a:lvl1pPr>
            <a:lvl2pPr lvl="1" algn="ctr">
              <a:lnSpc>
                <a:spcPct val="100000"/>
              </a:lnSpc>
              <a:spcBef>
                <a:spcPts val="0"/>
              </a:spcBef>
              <a:spcAft>
                <a:spcPts val="0"/>
              </a:spcAft>
              <a:buSzPts val="3400"/>
              <a:buNone/>
              <a:defRPr sz="3084"/>
            </a:lvl2pPr>
            <a:lvl3pPr lvl="2" algn="ctr">
              <a:lnSpc>
                <a:spcPct val="100000"/>
              </a:lnSpc>
              <a:spcBef>
                <a:spcPts val="0"/>
              </a:spcBef>
              <a:spcAft>
                <a:spcPts val="0"/>
              </a:spcAft>
              <a:buSzPts val="3400"/>
              <a:buNone/>
              <a:defRPr sz="3084"/>
            </a:lvl3pPr>
            <a:lvl4pPr lvl="3" algn="ctr">
              <a:lnSpc>
                <a:spcPct val="100000"/>
              </a:lnSpc>
              <a:spcBef>
                <a:spcPts val="0"/>
              </a:spcBef>
              <a:spcAft>
                <a:spcPts val="0"/>
              </a:spcAft>
              <a:buSzPts val="3400"/>
              <a:buNone/>
              <a:defRPr sz="3084"/>
            </a:lvl4pPr>
            <a:lvl5pPr lvl="4" algn="ctr">
              <a:lnSpc>
                <a:spcPct val="100000"/>
              </a:lnSpc>
              <a:spcBef>
                <a:spcPts val="0"/>
              </a:spcBef>
              <a:spcAft>
                <a:spcPts val="0"/>
              </a:spcAft>
              <a:buSzPts val="3400"/>
              <a:buNone/>
              <a:defRPr sz="3084"/>
            </a:lvl5pPr>
            <a:lvl6pPr lvl="5" algn="ctr">
              <a:lnSpc>
                <a:spcPct val="100000"/>
              </a:lnSpc>
              <a:spcBef>
                <a:spcPts val="0"/>
              </a:spcBef>
              <a:spcAft>
                <a:spcPts val="0"/>
              </a:spcAft>
              <a:buSzPts val="3400"/>
              <a:buNone/>
              <a:defRPr sz="3084"/>
            </a:lvl6pPr>
            <a:lvl7pPr lvl="6" algn="ctr">
              <a:lnSpc>
                <a:spcPct val="100000"/>
              </a:lnSpc>
              <a:spcBef>
                <a:spcPts val="0"/>
              </a:spcBef>
              <a:spcAft>
                <a:spcPts val="0"/>
              </a:spcAft>
              <a:buSzPts val="3400"/>
              <a:buNone/>
              <a:defRPr sz="3084"/>
            </a:lvl7pPr>
            <a:lvl8pPr lvl="7" algn="ctr">
              <a:lnSpc>
                <a:spcPct val="100000"/>
              </a:lnSpc>
              <a:spcBef>
                <a:spcPts val="0"/>
              </a:spcBef>
              <a:spcAft>
                <a:spcPts val="0"/>
              </a:spcAft>
              <a:buSzPts val="3400"/>
              <a:buNone/>
              <a:defRPr sz="3084"/>
            </a:lvl8pPr>
            <a:lvl9pPr lvl="8" algn="ctr">
              <a:lnSpc>
                <a:spcPct val="100000"/>
              </a:lnSpc>
              <a:spcBef>
                <a:spcPts val="0"/>
              </a:spcBef>
              <a:spcAft>
                <a:spcPts val="0"/>
              </a:spcAft>
              <a:buSzPts val="3400"/>
              <a:buNone/>
              <a:defRPr sz="3084"/>
            </a:lvl9pPr>
          </a:lstStyle>
          <a:p>
            <a:endParaRPr/>
          </a:p>
        </p:txBody>
      </p:sp>
      <p:sp>
        <p:nvSpPr>
          <p:cNvPr id="12" name="Shape 12"/>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71765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716" cy="1122365"/>
          </a:xfrm>
          <a:prstGeom prst="rect">
            <a:avLst/>
          </a:prstGeom>
        </p:spPr>
        <p:txBody>
          <a:bodyPr spcFirstLastPara="1" wrap="square" lIns="111975" tIns="111975" rIns="111975" bIns="111975" anchor="ctr" anchorCtr="0"/>
          <a:lstStyle>
            <a:lvl1pPr lvl="0" algn="ctr">
              <a:spcBef>
                <a:spcPts val="0"/>
              </a:spcBef>
              <a:spcAft>
                <a:spcPts val="0"/>
              </a:spcAft>
              <a:buSzPts val="4400"/>
              <a:buNone/>
              <a:defRPr sz="3992"/>
            </a:lvl1pPr>
            <a:lvl2pPr lvl="1" algn="ctr">
              <a:spcBef>
                <a:spcPts val="0"/>
              </a:spcBef>
              <a:spcAft>
                <a:spcPts val="0"/>
              </a:spcAft>
              <a:buSzPts val="4400"/>
              <a:buNone/>
              <a:defRPr sz="3992"/>
            </a:lvl2pPr>
            <a:lvl3pPr lvl="2" algn="ctr">
              <a:spcBef>
                <a:spcPts val="0"/>
              </a:spcBef>
              <a:spcAft>
                <a:spcPts val="0"/>
              </a:spcAft>
              <a:buSzPts val="4400"/>
              <a:buNone/>
              <a:defRPr sz="3992"/>
            </a:lvl3pPr>
            <a:lvl4pPr lvl="3" algn="ctr">
              <a:spcBef>
                <a:spcPts val="0"/>
              </a:spcBef>
              <a:spcAft>
                <a:spcPts val="0"/>
              </a:spcAft>
              <a:buSzPts val="4400"/>
              <a:buNone/>
              <a:defRPr sz="3992"/>
            </a:lvl4pPr>
            <a:lvl5pPr lvl="4" algn="ctr">
              <a:spcBef>
                <a:spcPts val="0"/>
              </a:spcBef>
              <a:spcAft>
                <a:spcPts val="0"/>
              </a:spcAft>
              <a:buSzPts val="4400"/>
              <a:buNone/>
              <a:defRPr sz="3992"/>
            </a:lvl5pPr>
            <a:lvl6pPr lvl="5" algn="ctr">
              <a:spcBef>
                <a:spcPts val="0"/>
              </a:spcBef>
              <a:spcAft>
                <a:spcPts val="0"/>
              </a:spcAft>
              <a:buSzPts val="4400"/>
              <a:buNone/>
              <a:defRPr sz="3992"/>
            </a:lvl6pPr>
            <a:lvl7pPr lvl="6" algn="ctr">
              <a:spcBef>
                <a:spcPts val="0"/>
              </a:spcBef>
              <a:spcAft>
                <a:spcPts val="0"/>
              </a:spcAft>
              <a:buSzPts val="4400"/>
              <a:buNone/>
              <a:defRPr sz="3992"/>
            </a:lvl7pPr>
            <a:lvl8pPr lvl="7" algn="ctr">
              <a:spcBef>
                <a:spcPts val="0"/>
              </a:spcBef>
              <a:spcAft>
                <a:spcPts val="0"/>
              </a:spcAft>
              <a:buSzPts val="4400"/>
              <a:buNone/>
              <a:defRPr sz="3992"/>
            </a:lvl8pPr>
            <a:lvl9pPr lvl="8" algn="ctr">
              <a:spcBef>
                <a:spcPts val="0"/>
              </a:spcBef>
              <a:spcAft>
                <a:spcPts val="0"/>
              </a:spcAft>
              <a:buSzPts val="4400"/>
              <a:buNone/>
              <a:defRPr sz="3992"/>
            </a:lvl9pPr>
          </a:lstStyle>
          <a:p>
            <a:endParaRPr/>
          </a:p>
        </p:txBody>
      </p:sp>
      <p:sp>
        <p:nvSpPr>
          <p:cNvPr id="15" name="Shape 15"/>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057556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716" cy="763666"/>
          </a:xfrm>
          <a:prstGeom prst="rect">
            <a:avLst/>
          </a:prstGeom>
        </p:spPr>
        <p:txBody>
          <a:bodyPr spcFirstLastPara="1" wrap="square" lIns="111975" tIns="111975" rIns="111975" bIns="111975" anchor="t" anchorCtr="0"/>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18" name="Shape 18"/>
          <p:cNvSpPr txBox="1">
            <a:spLocks noGrp="1"/>
          </p:cNvSpPr>
          <p:nvPr>
            <p:ph type="body" idx="1"/>
          </p:nvPr>
        </p:nvSpPr>
        <p:spPr>
          <a:xfrm>
            <a:off x="415600" y="1536634"/>
            <a:ext cx="11360716" cy="4555323"/>
          </a:xfrm>
          <a:prstGeom prst="rect">
            <a:avLst/>
          </a:prstGeom>
        </p:spPr>
        <p:txBody>
          <a:bodyPr spcFirstLastPara="1" wrap="square" lIns="111975" tIns="111975" rIns="111975" bIns="111975" anchor="t" anchorCtr="0"/>
          <a:lstStyle>
            <a:lvl1pPr marL="414772" lvl="0" indent="-334122">
              <a:spcBef>
                <a:spcPts val="0"/>
              </a:spcBef>
              <a:spcAft>
                <a:spcPts val="0"/>
              </a:spcAft>
              <a:buSzPts val="2200"/>
              <a:buChar char="●"/>
              <a:defRPr/>
            </a:lvl1pPr>
            <a:lvl2pPr marL="829544" lvl="1" indent="-305318">
              <a:spcBef>
                <a:spcPts val="1814"/>
              </a:spcBef>
              <a:spcAft>
                <a:spcPts val="0"/>
              </a:spcAft>
              <a:buSzPts val="1700"/>
              <a:buChar char="○"/>
              <a:defRPr/>
            </a:lvl2pPr>
            <a:lvl3pPr marL="1244316" lvl="2" indent="-305318">
              <a:spcBef>
                <a:spcPts val="1814"/>
              </a:spcBef>
              <a:spcAft>
                <a:spcPts val="0"/>
              </a:spcAft>
              <a:buSzPts val="1700"/>
              <a:buChar char="■"/>
              <a:defRPr/>
            </a:lvl3pPr>
            <a:lvl4pPr marL="1659087" lvl="3" indent="-305318">
              <a:spcBef>
                <a:spcPts val="1814"/>
              </a:spcBef>
              <a:spcAft>
                <a:spcPts val="0"/>
              </a:spcAft>
              <a:buSzPts val="1700"/>
              <a:buChar char="●"/>
              <a:defRPr/>
            </a:lvl4pPr>
            <a:lvl5pPr marL="2073859" lvl="4" indent="-305318">
              <a:spcBef>
                <a:spcPts val="1814"/>
              </a:spcBef>
              <a:spcAft>
                <a:spcPts val="0"/>
              </a:spcAft>
              <a:buSzPts val="1700"/>
              <a:buChar char="○"/>
              <a:defRPr/>
            </a:lvl5pPr>
            <a:lvl6pPr marL="2488631" lvl="5" indent="-305318">
              <a:spcBef>
                <a:spcPts val="1814"/>
              </a:spcBef>
              <a:spcAft>
                <a:spcPts val="0"/>
              </a:spcAft>
              <a:buSzPts val="1700"/>
              <a:buChar char="■"/>
              <a:defRPr/>
            </a:lvl6pPr>
            <a:lvl7pPr marL="2903403" lvl="6" indent="-305318">
              <a:spcBef>
                <a:spcPts val="1814"/>
              </a:spcBef>
              <a:spcAft>
                <a:spcPts val="0"/>
              </a:spcAft>
              <a:buSzPts val="1700"/>
              <a:buChar char="●"/>
              <a:defRPr/>
            </a:lvl7pPr>
            <a:lvl8pPr marL="3318175" lvl="7" indent="-305318">
              <a:spcBef>
                <a:spcPts val="1814"/>
              </a:spcBef>
              <a:spcAft>
                <a:spcPts val="0"/>
              </a:spcAft>
              <a:buSzPts val="1700"/>
              <a:buChar char="○"/>
              <a:defRPr/>
            </a:lvl8pPr>
            <a:lvl9pPr marL="3732947" lvl="8" indent="-305318">
              <a:spcBef>
                <a:spcPts val="1814"/>
              </a:spcBef>
              <a:spcAft>
                <a:spcPts val="1814"/>
              </a:spcAft>
              <a:buSzPts val="1700"/>
              <a:buChar char="■"/>
              <a:defRPr/>
            </a:lvl9pPr>
          </a:lstStyle>
          <a:p>
            <a:endParaRPr/>
          </a:p>
        </p:txBody>
      </p:sp>
      <p:sp>
        <p:nvSpPr>
          <p:cNvPr id="19" name="Shape 19"/>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43533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716" cy="763666"/>
          </a:xfrm>
          <a:prstGeom prst="rect">
            <a:avLst/>
          </a:prstGeom>
        </p:spPr>
        <p:txBody>
          <a:bodyPr spcFirstLastPara="1" wrap="square" lIns="111975" tIns="111975" rIns="111975" bIns="111975" anchor="t" anchorCtr="0"/>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2" name="Shape 22"/>
          <p:cNvSpPr txBox="1">
            <a:spLocks noGrp="1"/>
          </p:cNvSpPr>
          <p:nvPr>
            <p:ph type="body" idx="1"/>
          </p:nvPr>
        </p:nvSpPr>
        <p:spPr>
          <a:xfrm>
            <a:off x="415601" y="1536634"/>
            <a:ext cx="5333306" cy="4555323"/>
          </a:xfrm>
          <a:prstGeom prst="rect">
            <a:avLst/>
          </a:prstGeom>
        </p:spPr>
        <p:txBody>
          <a:bodyPr spcFirstLastPara="1" wrap="square" lIns="111975" tIns="111975" rIns="111975" bIns="111975" anchor="t" anchorCtr="0"/>
          <a:lstStyle>
            <a:lvl1pPr marL="414772" lvl="0" indent="-305318">
              <a:spcBef>
                <a:spcPts val="0"/>
              </a:spcBef>
              <a:spcAft>
                <a:spcPts val="0"/>
              </a:spcAft>
              <a:buSzPts val="1700"/>
              <a:buChar char="●"/>
              <a:defRPr sz="1542"/>
            </a:lvl1pPr>
            <a:lvl2pPr marL="829544" lvl="1" indent="-293797">
              <a:spcBef>
                <a:spcPts val="1814"/>
              </a:spcBef>
              <a:spcAft>
                <a:spcPts val="0"/>
              </a:spcAft>
              <a:buSzPts val="1500"/>
              <a:buChar char="○"/>
              <a:defRPr sz="1361"/>
            </a:lvl2pPr>
            <a:lvl3pPr marL="1244316" lvl="2" indent="-293797">
              <a:spcBef>
                <a:spcPts val="1814"/>
              </a:spcBef>
              <a:spcAft>
                <a:spcPts val="0"/>
              </a:spcAft>
              <a:buSzPts val="1500"/>
              <a:buChar char="■"/>
              <a:defRPr sz="1361"/>
            </a:lvl3pPr>
            <a:lvl4pPr marL="1659087" lvl="3" indent="-293797">
              <a:spcBef>
                <a:spcPts val="1814"/>
              </a:spcBef>
              <a:spcAft>
                <a:spcPts val="0"/>
              </a:spcAft>
              <a:buSzPts val="1500"/>
              <a:buChar char="●"/>
              <a:defRPr sz="1361"/>
            </a:lvl4pPr>
            <a:lvl5pPr marL="2073859" lvl="4" indent="-293797">
              <a:spcBef>
                <a:spcPts val="1814"/>
              </a:spcBef>
              <a:spcAft>
                <a:spcPts val="0"/>
              </a:spcAft>
              <a:buSzPts val="1500"/>
              <a:buChar char="○"/>
              <a:defRPr sz="1361"/>
            </a:lvl5pPr>
            <a:lvl6pPr marL="2488631" lvl="5" indent="-293797">
              <a:spcBef>
                <a:spcPts val="1814"/>
              </a:spcBef>
              <a:spcAft>
                <a:spcPts val="0"/>
              </a:spcAft>
              <a:buSzPts val="1500"/>
              <a:buChar char="■"/>
              <a:defRPr sz="1361"/>
            </a:lvl6pPr>
            <a:lvl7pPr marL="2903403" lvl="6" indent="-293797">
              <a:spcBef>
                <a:spcPts val="1814"/>
              </a:spcBef>
              <a:spcAft>
                <a:spcPts val="0"/>
              </a:spcAft>
              <a:buSzPts val="1500"/>
              <a:buChar char="●"/>
              <a:defRPr sz="1361"/>
            </a:lvl7pPr>
            <a:lvl8pPr marL="3318175" lvl="7" indent="-293797">
              <a:spcBef>
                <a:spcPts val="1814"/>
              </a:spcBef>
              <a:spcAft>
                <a:spcPts val="0"/>
              </a:spcAft>
              <a:buSzPts val="1500"/>
              <a:buChar char="○"/>
              <a:defRPr sz="1361"/>
            </a:lvl8pPr>
            <a:lvl9pPr marL="3732947" lvl="8" indent="-293797">
              <a:spcBef>
                <a:spcPts val="1814"/>
              </a:spcBef>
              <a:spcAft>
                <a:spcPts val="1814"/>
              </a:spcAft>
              <a:buSzPts val="1500"/>
              <a:buChar char="■"/>
              <a:defRPr sz="1361"/>
            </a:lvl9pPr>
          </a:lstStyle>
          <a:p>
            <a:endParaRPr/>
          </a:p>
        </p:txBody>
      </p:sp>
      <p:sp>
        <p:nvSpPr>
          <p:cNvPr id="23" name="Shape 23"/>
          <p:cNvSpPr txBox="1">
            <a:spLocks noGrp="1"/>
          </p:cNvSpPr>
          <p:nvPr>
            <p:ph type="body" idx="2"/>
          </p:nvPr>
        </p:nvSpPr>
        <p:spPr>
          <a:xfrm>
            <a:off x="6443200" y="1536634"/>
            <a:ext cx="5333306" cy="4555323"/>
          </a:xfrm>
          <a:prstGeom prst="rect">
            <a:avLst/>
          </a:prstGeom>
        </p:spPr>
        <p:txBody>
          <a:bodyPr spcFirstLastPara="1" wrap="square" lIns="111975" tIns="111975" rIns="111975" bIns="111975" anchor="t" anchorCtr="0"/>
          <a:lstStyle>
            <a:lvl1pPr marL="414772" lvl="0" indent="-305318">
              <a:spcBef>
                <a:spcPts val="0"/>
              </a:spcBef>
              <a:spcAft>
                <a:spcPts val="0"/>
              </a:spcAft>
              <a:buSzPts val="1700"/>
              <a:buChar char="●"/>
              <a:defRPr sz="1542"/>
            </a:lvl1pPr>
            <a:lvl2pPr marL="829544" lvl="1" indent="-293797">
              <a:spcBef>
                <a:spcPts val="1814"/>
              </a:spcBef>
              <a:spcAft>
                <a:spcPts val="0"/>
              </a:spcAft>
              <a:buSzPts val="1500"/>
              <a:buChar char="○"/>
              <a:defRPr sz="1361"/>
            </a:lvl2pPr>
            <a:lvl3pPr marL="1244316" lvl="2" indent="-293797">
              <a:spcBef>
                <a:spcPts val="1814"/>
              </a:spcBef>
              <a:spcAft>
                <a:spcPts val="0"/>
              </a:spcAft>
              <a:buSzPts val="1500"/>
              <a:buChar char="■"/>
              <a:defRPr sz="1361"/>
            </a:lvl3pPr>
            <a:lvl4pPr marL="1659087" lvl="3" indent="-293797">
              <a:spcBef>
                <a:spcPts val="1814"/>
              </a:spcBef>
              <a:spcAft>
                <a:spcPts val="0"/>
              </a:spcAft>
              <a:buSzPts val="1500"/>
              <a:buChar char="●"/>
              <a:defRPr sz="1361"/>
            </a:lvl4pPr>
            <a:lvl5pPr marL="2073859" lvl="4" indent="-293797">
              <a:spcBef>
                <a:spcPts val="1814"/>
              </a:spcBef>
              <a:spcAft>
                <a:spcPts val="0"/>
              </a:spcAft>
              <a:buSzPts val="1500"/>
              <a:buChar char="○"/>
              <a:defRPr sz="1361"/>
            </a:lvl5pPr>
            <a:lvl6pPr marL="2488631" lvl="5" indent="-293797">
              <a:spcBef>
                <a:spcPts val="1814"/>
              </a:spcBef>
              <a:spcAft>
                <a:spcPts val="0"/>
              </a:spcAft>
              <a:buSzPts val="1500"/>
              <a:buChar char="■"/>
              <a:defRPr sz="1361"/>
            </a:lvl6pPr>
            <a:lvl7pPr marL="2903403" lvl="6" indent="-293797">
              <a:spcBef>
                <a:spcPts val="1814"/>
              </a:spcBef>
              <a:spcAft>
                <a:spcPts val="0"/>
              </a:spcAft>
              <a:buSzPts val="1500"/>
              <a:buChar char="●"/>
              <a:defRPr sz="1361"/>
            </a:lvl7pPr>
            <a:lvl8pPr marL="3318175" lvl="7" indent="-293797">
              <a:spcBef>
                <a:spcPts val="1814"/>
              </a:spcBef>
              <a:spcAft>
                <a:spcPts val="0"/>
              </a:spcAft>
              <a:buSzPts val="1500"/>
              <a:buChar char="○"/>
              <a:defRPr sz="1361"/>
            </a:lvl8pPr>
            <a:lvl9pPr marL="3732947" lvl="8" indent="-293797">
              <a:spcBef>
                <a:spcPts val="1814"/>
              </a:spcBef>
              <a:spcAft>
                <a:spcPts val="1814"/>
              </a:spcAft>
              <a:buSzPts val="1500"/>
              <a:buChar char="■"/>
              <a:defRPr sz="1361"/>
            </a:lvl9pPr>
          </a:lstStyle>
          <a:p>
            <a:endParaRPr/>
          </a:p>
        </p:txBody>
      </p:sp>
      <p:sp>
        <p:nvSpPr>
          <p:cNvPr id="24" name="Shape 24"/>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338085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716" cy="763666"/>
          </a:xfrm>
          <a:prstGeom prst="rect">
            <a:avLst/>
          </a:prstGeom>
        </p:spPr>
        <p:txBody>
          <a:bodyPr spcFirstLastPara="1" wrap="square" lIns="111975" tIns="111975" rIns="111975" bIns="111975" anchor="t" anchorCtr="0"/>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Shape 27"/>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468352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91" cy="1007516"/>
          </a:xfrm>
          <a:prstGeom prst="rect">
            <a:avLst/>
          </a:prstGeom>
        </p:spPr>
        <p:txBody>
          <a:bodyPr spcFirstLastPara="1" wrap="square" lIns="111975" tIns="111975" rIns="111975" bIns="111975" anchor="b" anchorCtr="0"/>
          <a:lstStyle>
            <a:lvl1pPr lvl="0">
              <a:spcBef>
                <a:spcPts val="0"/>
              </a:spcBef>
              <a:spcAft>
                <a:spcPts val="0"/>
              </a:spcAft>
              <a:buSzPts val="2900"/>
              <a:buNone/>
              <a:defRPr sz="2631"/>
            </a:lvl1pPr>
            <a:lvl2pPr lvl="1">
              <a:spcBef>
                <a:spcPts val="0"/>
              </a:spcBef>
              <a:spcAft>
                <a:spcPts val="0"/>
              </a:spcAft>
              <a:buSzPts val="2900"/>
              <a:buNone/>
              <a:defRPr sz="2631"/>
            </a:lvl2pPr>
            <a:lvl3pPr lvl="2">
              <a:spcBef>
                <a:spcPts val="0"/>
              </a:spcBef>
              <a:spcAft>
                <a:spcPts val="0"/>
              </a:spcAft>
              <a:buSzPts val="2900"/>
              <a:buNone/>
              <a:defRPr sz="2631"/>
            </a:lvl3pPr>
            <a:lvl4pPr lvl="3">
              <a:spcBef>
                <a:spcPts val="0"/>
              </a:spcBef>
              <a:spcAft>
                <a:spcPts val="0"/>
              </a:spcAft>
              <a:buSzPts val="2900"/>
              <a:buNone/>
              <a:defRPr sz="2631"/>
            </a:lvl4pPr>
            <a:lvl5pPr lvl="4">
              <a:spcBef>
                <a:spcPts val="0"/>
              </a:spcBef>
              <a:spcAft>
                <a:spcPts val="0"/>
              </a:spcAft>
              <a:buSzPts val="2900"/>
              <a:buNone/>
              <a:defRPr sz="2631"/>
            </a:lvl5pPr>
            <a:lvl6pPr lvl="5">
              <a:spcBef>
                <a:spcPts val="0"/>
              </a:spcBef>
              <a:spcAft>
                <a:spcPts val="0"/>
              </a:spcAft>
              <a:buSzPts val="2900"/>
              <a:buNone/>
              <a:defRPr sz="2631"/>
            </a:lvl6pPr>
            <a:lvl7pPr lvl="6">
              <a:spcBef>
                <a:spcPts val="0"/>
              </a:spcBef>
              <a:spcAft>
                <a:spcPts val="0"/>
              </a:spcAft>
              <a:buSzPts val="2900"/>
              <a:buNone/>
              <a:defRPr sz="2631"/>
            </a:lvl7pPr>
            <a:lvl8pPr lvl="7">
              <a:spcBef>
                <a:spcPts val="0"/>
              </a:spcBef>
              <a:spcAft>
                <a:spcPts val="0"/>
              </a:spcAft>
              <a:buSzPts val="2900"/>
              <a:buNone/>
              <a:defRPr sz="2631"/>
            </a:lvl8pPr>
            <a:lvl9pPr lvl="8">
              <a:spcBef>
                <a:spcPts val="0"/>
              </a:spcBef>
              <a:spcAft>
                <a:spcPts val="0"/>
              </a:spcAft>
              <a:buSzPts val="2900"/>
              <a:buNone/>
              <a:defRPr sz="2631"/>
            </a:lvl9pPr>
          </a:lstStyle>
          <a:p>
            <a:endParaRPr/>
          </a:p>
        </p:txBody>
      </p:sp>
      <p:sp>
        <p:nvSpPr>
          <p:cNvPr id="30" name="Shape 30"/>
          <p:cNvSpPr txBox="1">
            <a:spLocks noGrp="1"/>
          </p:cNvSpPr>
          <p:nvPr>
            <p:ph type="body" idx="1"/>
          </p:nvPr>
        </p:nvSpPr>
        <p:spPr>
          <a:xfrm>
            <a:off x="415600" y="1852800"/>
            <a:ext cx="3744091" cy="4239079"/>
          </a:xfrm>
          <a:prstGeom prst="rect">
            <a:avLst/>
          </a:prstGeom>
        </p:spPr>
        <p:txBody>
          <a:bodyPr spcFirstLastPara="1" wrap="square" lIns="111975" tIns="111975" rIns="111975" bIns="111975" anchor="t" anchorCtr="0"/>
          <a:lstStyle>
            <a:lvl1pPr marL="414772" lvl="0" indent="-293797">
              <a:spcBef>
                <a:spcPts val="0"/>
              </a:spcBef>
              <a:spcAft>
                <a:spcPts val="0"/>
              </a:spcAft>
              <a:buSzPts val="1500"/>
              <a:buChar char="●"/>
              <a:defRPr sz="1361"/>
            </a:lvl1pPr>
            <a:lvl2pPr marL="829544" lvl="1" indent="-293797">
              <a:spcBef>
                <a:spcPts val="1814"/>
              </a:spcBef>
              <a:spcAft>
                <a:spcPts val="0"/>
              </a:spcAft>
              <a:buSzPts val="1500"/>
              <a:buChar char="○"/>
              <a:defRPr sz="1361"/>
            </a:lvl2pPr>
            <a:lvl3pPr marL="1244316" lvl="2" indent="-293797">
              <a:spcBef>
                <a:spcPts val="1814"/>
              </a:spcBef>
              <a:spcAft>
                <a:spcPts val="0"/>
              </a:spcAft>
              <a:buSzPts val="1500"/>
              <a:buChar char="■"/>
              <a:defRPr sz="1361"/>
            </a:lvl3pPr>
            <a:lvl4pPr marL="1659087" lvl="3" indent="-293797">
              <a:spcBef>
                <a:spcPts val="1814"/>
              </a:spcBef>
              <a:spcAft>
                <a:spcPts val="0"/>
              </a:spcAft>
              <a:buSzPts val="1500"/>
              <a:buChar char="●"/>
              <a:defRPr sz="1361"/>
            </a:lvl4pPr>
            <a:lvl5pPr marL="2073859" lvl="4" indent="-293797">
              <a:spcBef>
                <a:spcPts val="1814"/>
              </a:spcBef>
              <a:spcAft>
                <a:spcPts val="0"/>
              </a:spcAft>
              <a:buSzPts val="1500"/>
              <a:buChar char="○"/>
              <a:defRPr sz="1361"/>
            </a:lvl5pPr>
            <a:lvl6pPr marL="2488631" lvl="5" indent="-293797">
              <a:spcBef>
                <a:spcPts val="1814"/>
              </a:spcBef>
              <a:spcAft>
                <a:spcPts val="0"/>
              </a:spcAft>
              <a:buSzPts val="1500"/>
              <a:buChar char="■"/>
              <a:defRPr sz="1361"/>
            </a:lvl6pPr>
            <a:lvl7pPr marL="2903403" lvl="6" indent="-293797">
              <a:spcBef>
                <a:spcPts val="1814"/>
              </a:spcBef>
              <a:spcAft>
                <a:spcPts val="0"/>
              </a:spcAft>
              <a:buSzPts val="1500"/>
              <a:buChar char="●"/>
              <a:defRPr sz="1361"/>
            </a:lvl7pPr>
            <a:lvl8pPr marL="3318175" lvl="7" indent="-293797">
              <a:spcBef>
                <a:spcPts val="1814"/>
              </a:spcBef>
              <a:spcAft>
                <a:spcPts val="0"/>
              </a:spcAft>
              <a:buSzPts val="1500"/>
              <a:buChar char="○"/>
              <a:defRPr sz="1361"/>
            </a:lvl8pPr>
            <a:lvl9pPr marL="3732947" lvl="8" indent="-293797">
              <a:spcBef>
                <a:spcPts val="1814"/>
              </a:spcBef>
              <a:spcAft>
                <a:spcPts val="1814"/>
              </a:spcAft>
              <a:buSzPts val="1500"/>
              <a:buChar char="■"/>
              <a:defRPr sz="1361"/>
            </a:lvl9pPr>
          </a:lstStyle>
          <a:p>
            <a:endParaRPr/>
          </a:p>
        </p:txBody>
      </p:sp>
      <p:sp>
        <p:nvSpPr>
          <p:cNvPr id="31" name="Shape 31"/>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4189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199"/>
            <a:ext cx="8490331" cy="5454522"/>
          </a:xfrm>
          <a:prstGeom prst="rect">
            <a:avLst/>
          </a:prstGeom>
        </p:spPr>
        <p:txBody>
          <a:bodyPr spcFirstLastPara="1" wrap="square" lIns="111975" tIns="111975" rIns="111975" bIns="111975" anchor="ctr" anchorCtr="0"/>
          <a:lstStyle>
            <a:lvl1pPr lvl="0">
              <a:spcBef>
                <a:spcPts val="0"/>
              </a:spcBef>
              <a:spcAft>
                <a:spcPts val="0"/>
              </a:spcAft>
              <a:buSzPts val="5900"/>
              <a:buNone/>
              <a:defRPr sz="5352"/>
            </a:lvl1pPr>
            <a:lvl2pPr lvl="1">
              <a:spcBef>
                <a:spcPts val="0"/>
              </a:spcBef>
              <a:spcAft>
                <a:spcPts val="0"/>
              </a:spcAft>
              <a:buSzPts val="5900"/>
              <a:buNone/>
              <a:defRPr sz="5352"/>
            </a:lvl2pPr>
            <a:lvl3pPr lvl="2">
              <a:spcBef>
                <a:spcPts val="0"/>
              </a:spcBef>
              <a:spcAft>
                <a:spcPts val="0"/>
              </a:spcAft>
              <a:buSzPts val="5900"/>
              <a:buNone/>
              <a:defRPr sz="5352"/>
            </a:lvl3pPr>
            <a:lvl4pPr lvl="3">
              <a:spcBef>
                <a:spcPts val="0"/>
              </a:spcBef>
              <a:spcAft>
                <a:spcPts val="0"/>
              </a:spcAft>
              <a:buSzPts val="5900"/>
              <a:buNone/>
              <a:defRPr sz="5352"/>
            </a:lvl4pPr>
            <a:lvl5pPr lvl="4">
              <a:spcBef>
                <a:spcPts val="0"/>
              </a:spcBef>
              <a:spcAft>
                <a:spcPts val="0"/>
              </a:spcAft>
              <a:buSzPts val="5900"/>
              <a:buNone/>
              <a:defRPr sz="5352"/>
            </a:lvl5pPr>
            <a:lvl6pPr lvl="5">
              <a:spcBef>
                <a:spcPts val="0"/>
              </a:spcBef>
              <a:spcAft>
                <a:spcPts val="0"/>
              </a:spcAft>
              <a:buSzPts val="5900"/>
              <a:buNone/>
              <a:defRPr sz="5352"/>
            </a:lvl6pPr>
            <a:lvl7pPr lvl="6">
              <a:spcBef>
                <a:spcPts val="0"/>
              </a:spcBef>
              <a:spcAft>
                <a:spcPts val="0"/>
              </a:spcAft>
              <a:buSzPts val="5900"/>
              <a:buNone/>
              <a:defRPr sz="5352"/>
            </a:lvl7pPr>
            <a:lvl8pPr lvl="7">
              <a:spcBef>
                <a:spcPts val="0"/>
              </a:spcBef>
              <a:spcAft>
                <a:spcPts val="0"/>
              </a:spcAft>
              <a:buSzPts val="5900"/>
              <a:buNone/>
              <a:defRPr sz="5352"/>
            </a:lvl8pPr>
            <a:lvl9pPr lvl="8">
              <a:spcBef>
                <a:spcPts val="0"/>
              </a:spcBef>
              <a:spcAft>
                <a:spcPts val="0"/>
              </a:spcAft>
              <a:buSzPts val="5900"/>
              <a:buNone/>
              <a:defRPr sz="5352"/>
            </a:lvl9pPr>
          </a:lstStyle>
          <a:p>
            <a:endParaRPr/>
          </a:p>
        </p:txBody>
      </p:sp>
      <p:sp>
        <p:nvSpPr>
          <p:cNvPr id="34" name="Shape 34"/>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461410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1" y="-167"/>
            <a:ext cx="6095985" cy="6858023"/>
          </a:xfrm>
          <a:prstGeom prst="rect">
            <a:avLst/>
          </a:prstGeom>
          <a:solidFill>
            <a:schemeClr val="lt2"/>
          </a:solidFill>
          <a:ln>
            <a:noFill/>
          </a:ln>
        </p:spPr>
        <p:txBody>
          <a:bodyPr spcFirstLastPara="1" wrap="square" lIns="101582" tIns="101582" rIns="101582" bIns="101582" anchor="ctr" anchorCtr="0">
            <a:noAutofit/>
          </a:bodyPr>
          <a:lstStyle/>
          <a:p>
            <a:pPr marL="0" lvl="0" indent="0">
              <a:spcBef>
                <a:spcPts val="0"/>
              </a:spcBef>
              <a:spcAft>
                <a:spcPts val="0"/>
              </a:spcAft>
              <a:buNone/>
            </a:pPr>
            <a:endParaRPr sz="1633"/>
          </a:p>
        </p:txBody>
      </p:sp>
      <p:sp>
        <p:nvSpPr>
          <p:cNvPr id="37" name="Shape 37"/>
          <p:cNvSpPr txBox="1">
            <a:spLocks noGrp="1"/>
          </p:cNvSpPr>
          <p:nvPr>
            <p:ph type="title"/>
          </p:nvPr>
        </p:nvSpPr>
        <p:spPr>
          <a:xfrm>
            <a:off x="354000" y="1644234"/>
            <a:ext cx="5393537" cy="1976386"/>
          </a:xfrm>
          <a:prstGeom prst="rect">
            <a:avLst/>
          </a:prstGeom>
        </p:spPr>
        <p:txBody>
          <a:bodyPr spcFirstLastPara="1" wrap="square" lIns="111975" tIns="111975" rIns="111975" bIns="111975" anchor="b" anchorCtr="0"/>
          <a:lstStyle>
            <a:lvl1pPr lvl="0" algn="ctr">
              <a:spcBef>
                <a:spcPts val="0"/>
              </a:spcBef>
              <a:spcAft>
                <a:spcPts val="0"/>
              </a:spcAft>
              <a:buSzPts val="5100"/>
              <a:buNone/>
              <a:defRPr sz="4627"/>
            </a:lvl1pPr>
            <a:lvl2pPr lvl="1" algn="ctr">
              <a:spcBef>
                <a:spcPts val="0"/>
              </a:spcBef>
              <a:spcAft>
                <a:spcPts val="0"/>
              </a:spcAft>
              <a:buSzPts val="5100"/>
              <a:buNone/>
              <a:defRPr sz="4627"/>
            </a:lvl2pPr>
            <a:lvl3pPr lvl="2" algn="ctr">
              <a:spcBef>
                <a:spcPts val="0"/>
              </a:spcBef>
              <a:spcAft>
                <a:spcPts val="0"/>
              </a:spcAft>
              <a:buSzPts val="5100"/>
              <a:buNone/>
              <a:defRPr sz="4627"/>
            </a:lvl3pPr>
            <a:lvl4pPr lvl="3" algn="ctr">
              <a:spcBef>
                <a:spcPts val="0"/>
              </a:spcBef>
              <a:spcAft>
                <a:spcPts val="0"/>
              </a:spcAft>
              <a:buSzPts val="5100"/>
              <a:buNone/>
              <a:defRPr sz="4627"/>
            </a:lvl4pPr>
            <a:lvl5pPr lvl="4" algn="ctr">
              <a:spcBef>
                <a:spcPts val="0"/>
              </a:spcBef>
              <a:spcAft>
                <a:spcPts val="0"/>
              </a:spcAft>
              <a:buSzPts val="5100"/>
              <a:buNone/>
              <a:defRPr sz="4627"/>
            </a:lvl5pPr>
            <a:lvl6pPr lvl="5" algn="ctr">
              <a:spcBef>
                <a:spcPts val="0"/>
              </a:spcBef>
              <a:spcAft>
                <a:spcPts val="0"/>
              </a:spcAft>
              <a:buSzPts val="5100"/>
              <a:buNone/>
              <a:defRPr sz="4627"/>
            </a:lvl6pPr>
            <a:lvl7pPr lvl="6" algn="ctr">
              <a:spcBef>
                <a:spcPts val="0"/>
              </a:spcBef>
              <a:spcAft>
                <a:spcPts val="0"/>
              </a:spcAft>
              <a:buSzPts val="5100"/>
              <a:buNone/>
              <a:defRPr sz="4627"/>
            </a:lvl7pPr>
            <a:lvl8pPr lvl="7" algn="ctr">
              <a:spcBef>
                <a:spcPts val="0"/>
              </a:spcBef>
              <a:spcAft>
                <a:spcPts val="0"/>
              </a:spcAft>
              <a:buSzPts val="5100"/>
              <a:buNone/>
              <a:defRPr sz="4627"/>
            </a:lvl8pPr>
            <a:lvl9pPr lvl="8" algn="ctr">
              <a:spcBef>
                <a:spcPts val="0"/>
              </a:spcBef>
              <a:spcAft>
                <a:spcPts val="0"/>
              </a:spcAft>
              <a:buSzPts val="5100"/>
              <a:buNone/>
              <a:defRPr sz="4627"/>
            </a:lvl9pPr>
          </a:lstStyle>
          <a:p>
            <a:endParaRPr/>
          </a:p>
        </p:txBody>
      </p:sp>
      <p:sp>
        <p:nvSpPr>
          <p:cNvPr id="38" name="Shape 38"/>
          <p:cNvSpPr txBox="1">
            <a:spLocks noGrp="1"/>
          </p:cNvSpPr>
          <p:nvPr>
            <p:ph type="subTitle" idx="1"/>
          </p:nvPr>
        </p:nvSpPr>
        <p:spPr>
          <a:xfrm>
            <a:off x="354000" y="3737433"/>
            <a:ext cx="5393537" cy="1646807"/>
          </a:xfrm>
          <a:prstGeom prst="rect">
            <a:avLst/>
          </a:prstGeom>
        </p:spPr>
        <p:txBody>
          <a:bodyPr spcFirstLastPara="1" wrap="square" lIns="111975" tIns="111975" rIns="111975" bIns="111975" anchor="t" anchorCtr="0"/>
          <a:lstStyle>
            <a:lvl1pPr lvl="0" algn="ctr">
              <a:lnSpc>
                <a:spcPct val="100000"/>
              </a:lnSpc>
              <a:spcBef>
                <a:spcPts val="0"/>
              </a:spcBef>
              <a:spcAft>
                <a:spcPts val="0"/>
              </a:spcAft>
              <a:buSzPts val="2600"/>
              <a:buNone/>
              <a:defRPr sz="2359"/>
            </a:lvl1pPr>
            <a:lvl2pPr lvl="1" algn="ctr">
              <a:lnSpc>
                <a:spcPct val="100000"/>
              </a:lnSpc>
              <a:spcBef>
                <a:spcPts val="0"/>
              </a:spcBef>
              <a:spcAft>
                <a:spcPts val="0"/>
              </a:spcAft>
              <a:buSzPts val="2600"/>
              <a:buNone/>
              <a:defRPr sz="2359"/>
            </a:lvl2pPr>
            <a:lvl3pPr lvl="2" algn="ctr">
              <a:lnSpc>
                <a:spcPct val="100000"/>
              </a:lnSpc>
              <a:spcBef>
                <a:spcPts val="0"/>
              </a:spcBef>
              <a:spcAft>
                <a:spcPts val="0"/>
              </a:spcAft>
              <a:buSzPts val="2600"/>
              <a:buNone/>
              <a:defRPr sz="2359"/>
            </a:lvl3pPr>
            <a:lvl4pPr lvl="3" algn="ctr">
              <a:lnSpc>
                <a:spcPct val="100000"/>
              </a:lnSpc>
              <a:spcBef>
                <a:spcPts val="0"/>
              </a:spcBef>
              <a:spcAft>
                <a:spcPts val="0"/>
              </a:spcAft>
              <a:buSzPts val="2600"/>
              <a:buNone/>
              <a:defRPr sz="2359"/>
            </a:lvl4pPr>
            <a:lvl5pPr lvl="4" algn="ctr">
              <a:lnSpc>
                <a:spcPct val="100000"/>
              </a:lnSpc>
              <a:spcBef>
                <a:spcPts val="0"/>
              </a:spcBef>
              <a:spcAft>
                <a:spcPts val="0"/>
              </a:spcAft>
              <a:buSzPts val="2600"/>
              <a:buNone/>
              <a:defRPr sz="2359"/>
            </a:lvl5pPr>
            <a:lvl6pPr lvl="5" algn="ctr">
              <a:lnSpc>
                <a:spcPct val="100000"/>
              </a:lnSpc>
              <a:spcBef>
                <a:spcPts val="0"/>
              </a:spcBef>
              <a:spcAft>
                <a:spcPts val="0"/>
              </a:spcAft>
              <a:buSzPts val="2600"/>
              <a:buNone/>
              <a:defRPr sz="2359"/>
            </a:lvl6pPr>
            <a:lvl7pPr lvl="6" algn="ctr">
              <a:lnSpc>
                <a:spcPct val="100000"/>
              </a:lnSpc>
              <a:spcBef>
                <a:spcPts val="0"/>
              </a:spcBef>
              <a:spcAft>
                <a:spcPts val="0"/>
              </a:spcAft>
              <a:buSzPts val="2600"/>
              <a:buNone/>
              <a:defRPr sz="2359"/>
            </a:lvl7pPr>
            <a:lvl8pPr lvl="7" algn="ctr">
              <a:lnSpc>
                <a:spcPct val="100000"/>
              </a:lnSpc>
              <a:spcBef>
                <a:spcPts val="0"/>
              </a:spcBef>
              <a:spcAft>
                <a:spcPts val="0"/>
              </a:spcAft>
              <a:buSzPts val="2600"/>
              <a:buNone/>
              <a:defRPr sz="2359"/>
            </a:lvl8pPr>
            <a:lvl9pPr lvl="8" algn="ctr">
              <a:lnSpc>
                <a:spcPct val="100000"/>
              </a:lnSpc>
              <a:spcBef>
                <a:spcPts val="0"/>
              </a:spcBef>
              <a:spcAft>
                <a:spcPts val="0"/>
              </a:spcAft>
              <a:buSzPts val="2600"/>
              <a:buNone/>
              <a:defRPr sz="2359"/>
            </a:lvl9pPr>
          </a:lstStyle>
          <a:p>
            <a:endParaRPr/>
          </a:p>
        </p:txBody>
      </p:sp>
      <p:sp>
        <p:nvSpPr>
          <p:cNvPr id="39" name="Shape 39"/>
          <p:cNvSpPr txBox="1">
            <a:spLocks noGrp="1"/>
          </p:cNvSpPr>
          <p:nvPr>
            <p:ph type="body" idx="2"/>
          </p:nvPr>
        </p:nvSpPr>
        <p:spPr>
          <a:xfrm>
            <a:off x="6586000" y="965433"/>
            <a:ext cx="5115969" cy="4926814"/>
          </a:xfrm>
          <a:prstGeom prst="rect">
            <a:avLst/>
          </a:prstGeom>
        </p:spPr>
        <p:txBody>
          <a:bodyPr spcFirstLastPara="1" wrap="square" lIns="111975" tIns="111975" rIns="111975" bIns="111975" anchor="ctr" anchorCtr="0"/>
          <a:lstStyle>
            <a:lvl1pPr marL="414772" lvl="0" indent="-334122">
              <a:spcBef>
                <a:spcPts val="0"/>
              </a:spcBef>
              <a:spcAft>
                <a:spcPts val="0"/>
              </a:spcAft>
              <a:buSzPts val="2200"/>
              <a:buChar char="●"/>
              <a:defRPr/>
            </a:lvl1pPr>
            <a:lvl2pPr marL="829544" lvl="1" indent="-305318">
              <a:spcBef>
                <a:spcPts val="1814"/>
              </a:spcBef>
              <a:spcAft>
                <a:spcPts val="0"/>
              </a:spcAft>
              <a:buSzPts val="1700"/>
              <a:buChar char="○"/>
              <a:defRPr/>
            </a:lvl2pPr>
            <a:lvl3pPr marL="1244316" lvl="2" indent="-305318">
              <a:spcBef>
                <a:spcPts val="1814"/>
              </a:spcBef>
              <a:spcAft>
                <a:spcPts val="0"/>
              </a:spcAft>
              <a:buSzPts val="1700"/>
              <a:buChar char="■"/>
              <a:defRPr/>
            </a:lvl3pPr>
            <a:lvl4pPr marL="1659087" lvl="3" indent="-305318">
              <a:spcBef>
                <a:spcPts val="1814"/>
              </a:spcBef>
              <a:spcAft>
                <a:spcPts val="0"/>
              </a:spcAft>
              <a:buSzPts val="1700"/>
              <a:buChar char="●"/>
              <a:defRPr/>
            </a:lvl4pPr>
            <a:lvl5pPr marL="2073859" lvl="4" indent="-305318">
              <a:spcBef>
                <a:spcPts val="1814"/>
              </a:spcBef>
              <a:spcAft>
                <a:spcPts val="0"/>
              </a:spcAft>
              <a:buSzPts val="1700"/>
              <a:buChar char="○"/>
              <a:defRPr/>
            </a:lvl5pPr>
            <a:lvl6pPr marL="2488631" lvl="5" indent="-305318">
              <a:spcBef>
                <a:spcPts val="1814"/>
              </a:spcBef>
              <a:spcAft>
                <a:spcPts val="0"/>
              </a:spcAft>
              <a:buSzPts val="1700"/>
              <a:buChar char="■"/>
              <a:defRPr/>
            </a:lvl6pPr>
            <a:lvl7pPr marL="2903403" lvl="6" indent="-305318">
              <a:spcBef>
                <a:spcPts val="1814"/>
              </a:spcBef>
              <a:spcAft>
                <a:spcPts val="0"/>
              </a:spcAft>
              <a:buSzPts val="1700"/>
              <a:buChar char="●"/>
              <a:defRPr/>
            </a:lvl7pPr>
            <a:lvl8pPr marL="3318175" lvl="7" indent="-305318">
              <a:spcBef>
                <a:spcPts val="1814"/>
              </a:spcBef>
              <a:spcAft>
                <a:spcPts val="0"/>
              </a:spcAft>
              <a:buSzPts val="1700"/>
              <a:buChar char="○"/>
              <a:defRPr/>
            </a:lvl8pPr>
            <a:lvl9pPr marL="3732947" lvl="8" indent="-305318">
              <a:spcBef>
                <a:spcPts val="1814"/>
              </a:spcBef>
              <a:spcAft>
                <a:spcPts val="1814"/>
              </a:spcAft>
              <a:buSzPts val="1700"/>
              <a:buChar char="■"/>
              <a:defRPr/>
            </a:lvl9pPr>
          </a:lstStyle>
          <a:p>
            <a:endParaRPr/>
          </a:p>
        </p:txBody>
      </p:sp>
      <p:sp>
        <p:nvSpPr>
          <p:cNvPr id="40" name="Shape 40"/>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5229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AEBF-D97D-426B-8425-F839E241D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A22B81-F7C1-42A1-A76A-FBD361CAED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37156-2A95-4907-97E4-7FAFAFC0804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B01A51F-E65F-49FE-8204-74A162CB6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88D9C-3E12-4A64-8614-DE6E9AB648EF}"/>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3379973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327" cy="806666"/>
          </a:xfrm>
          <a:prstGeom prst="rect">
            <a:avLst/>
          </a:prstGeom>
        </p:spPr>
        <p:txBody>
          <a:bodyPr spcFirstLastPara="1" wrap="square" lIns="111975" tIns="111975" rIns="111975" bIns="111975" anchor="ctr" anchorCtr="0"/>
          <a:lstStyle>
            <a:lvl1pPr marL="414772" lvl="0" indent="-207386">
              <a:lnSpc>
                <a:spcPct val="100000"/>
              </a:lnSpc>
              <a:spcBef>
                <a:spcPts val="0"/>
              </a:spcBef>
              <a:spcAft>
                <a:spcPts val="0"/>
              </a:spcAft>
              <a:buSzPts val="2200"/>
              <a:buNone/>
              <a:defRPr/>
            </a:lvl1pPr>
          </a:lstStyle>
          <a:p>
            <a:endParaRPr/>
          </a:p>
        </p:txBody>
      </p:sp>
      <p:sp>
        <p:nvSpPr>
          <p:cNvPr id="43" name="Shape 43"/>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934304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415600" y="1474834"/>
            <a:ext cx="11360716" cy="2618127"/>
          </a:xfrm>
          <a:prstGeom prst="rect">
            <a:avLst/>
          </a:prstGeom>
        </p:spPr>
        <p:txBody>
          <a:bodyPr spcFirstLastPara="1" wrap="square" lIns="111975" tIns="111975" rIns="111975" bIns="111975" anchor="b" anchorCtr="0"/>
          <a:lstStyle>
            <a:lvl1pPr lvl="0" algn="ctr">
              <a:spcBef>
                <a:spcPts val="0"/>
              </a:spcBef>
              <a:spcAft>
                <a:spcPts val="0"/>
              </a:spcAft>
              <a:buSzPts val="14700"/>
              <a:buNone/>
              <a:defRPr sz="13336"/>
            </a:lvl1pPr>
            <a:lvl2pPr lvl="1" algn="ctr">
              <a:spcBef>
                <a:spcPts val="0"/>
              </a:spcBef>
              <a:spcAft>
                <a:spcPts val="0"/>
              </a:spcAft>
              <a:buSzPts val="14700"/>
              <a:buNone/>
              <a:defRPr sz="13336"/>
            </a:lvl2pPr>
            <a:lvl3pPr lvl="2" algn="ctr">
              <a:spcBef>
                <a:spcPts val="0"/>
              </a:spcBef>
              <a:spcAft>
                <a:spcPts val="0"/>
              </a:spcAft>
              <a:buSzPts val="14700"/>
              <a:buNone/>
              <a:defRPr sz="13336"/>
            </a:lvl3pPr>
            <a:lvl4pPr lvl="3" algn="ctr">
              <a:spcBef>
                <a:spcPts val="0"/>
              </a:spcBef>
              <a:spcAft>
                <a:spcPts val="0"/>
              </a:spcAft>
              <a:buSzPts val="14700"/>
              <a:buNone/>
              <a:defRPr sz="13336"/>
            </a:lvl4pPr>
            <a:lvl5pPr lvl="4" algn="ctr">
              <a:spcBef>
                <a:spcPts val="0"/>
              </a:spcBef>
              <a:spcAft>
                <a:spcPts val="0"/>
              </a:spcAft>
              <a:buSzPts val="14700"/>
              <a:buNone/>
              <a:defRPr sz="13336"/>
            </a:lvl5pPr>
            <a:lvl6pPr lvl="5" algn="ctr">
              <a:spcBef>
                <a:spcPts val="0"/>
              </a:spcBef>
              <a:spcAft>
                <a:spcPts val="0"/>
              </a:spcAft>
              <a:buSzPts val="14700"/>
              <a:buNone/>
              <a:defRPr sz="13336"/>
            </a:lvl6pPr>
            <a:lvl7pPr lvl="6" algn="ctr">
              <a:spcBef>
                <a:spcPts val="0"/>
              </a:spcBef>
              <a:spcAft>
                <a:spcPts val="0"/>
              </a:spcAft>
              <a:buSzPts val="14700"/>
              <a:buNone/>
              <a:defRPr sz="13336"/>
            </a:lvl7pPr>
            <a:lvl8pPr lvl="7" algn="ctr">
              <a:spcBef>
                <a:spcPts val="0"/>
              </a:spcBef>
              <a:spcAft>
                <a:spcPts val="0"/>
              </a:spcAft>
              <a:buSzPts val="14700"/>
              <a:buNone/>
              <a:defRPr sz="13336"/>
            </a:lvl8pPr>
            <a:lvl9pPr lvl="8" algn="ctr">
              <a:spcBef>
                <a:spcPts val="0"/>
              </a:spcBef>
              <a:spcAft>
                <a:spcPts val="0"/>
              </a:spcAft>
              <a:buSzPts val="14700"/>
              <a:buNone/>
              <a:defRPr sz="13336"/>
            </a:lvl9pPr>
          </a:lstStyle>
          <a:p>
            <a:r>
              <a:t>xx%</a:t>
            </a:r>
          </a:p>
        </p:txBody>
      </p:sp>
      <p:sp>
        <p:nvSpPr>
          <p:cNvPr id="46" name="Shape 46"/>
          <p:cNvSpPr txBox="1">
            <a:spLocks noGrp="1"/>
          </p:cNvSpPr>
          <p:nvPr>
            <p:ph type="body" idx="1"/>
          </p:nvPr>
        </p:nvSpPr>
        <p:spPr>
          <a:xfrm>
            <a:off x="415600" y="4202966"/>
            <a:ext cx="11360716" cy="1734441"/>
          </a:xfrm>
          <a:prstGeom prst="rect">
            <a:avLst/>
          </a:prstGeom>
        </p:spPr>
        <p:txBody>
          <a:bodyPr spcFirstLastPara="1" wrap="square" lIns="111975" tIns="111975" rIns="111975" bIns="111975" anchor="t" anchorCtr="0"/>
          <a:lstStyle>
            <a:lvl1pPr marL="414772" lvl="0" indent="-334122" algn="ctr">
              <a:spcBef>
                <a:spcPts val="0"/>
              </a:spcBef>
              <a:spcAft>
                <a:spcPts val="0"/>
              </a:spcAft>
              <a:buSzPts val="2200"/>
              <a:buChar char="●"/>
              <a:defRPr/>
            </a:lvl1pPr>
            <a:lvl2pPr marL="829544" lvl="1" indent="-305318" algn="ctr">
              <a:spcBef>
                <a:spcPts val="1814"/>
              </a:spcBef>
              <a:spcAft>
                <a:spcPts val="0"/>
              </a:spcAft>
              <a:buSzPts val="1700"/>
              <a:buChar char="○"/>
              <a:defRPr/>
            </a:lvl2pPr>
            <a:lvl3pPr marL="1244316" lvl="2" indent="-305318" algn="ctr">
              <a:spcBef>
                <a:spcPts val="1814"/>
              </a:spcBef>
              <a:spcAft>
                <a:spcPts val="0"/>
              </a:spcAft>
              <a:buSzPts val="1700"/>
              <a:buChar char="■"/>
              <a:defRPr/>
            </a:lvl3pPr>
            <a:lvl4pPr marL="1659087" lvl="3" indent="-305318" algn="ctr">
              <a:spcBef>
                <a:spcPts val="1814"/>
              </a:spcBef>
              <a:spcAft>
                <a:spcPts val="0"/>
              </a:spcAft>
              <a:buSzPts val="1700"/>
              <a:buChar char="●"/>
              <a:defRPr/>
            </a:lvl4pPr>
            <a:lvl5pPr marL="2073859" lvl="4" indent="-305318" algn="ctr">
              <a:spcBef>
                <a:spcPts val="1814"/>
              </a:spcBef>
              <a:spcAft>
                <a:spcPts val="0"/>
              </a:spcAft>
              <a:buSzPts val="1700"/>
              <a:buChar char="○"/>
              <a:defRPr/>
            </a:lvl5pPr>
            <a:lvl6pPr marL="2488631" lvl="5" indent="-305318" algn="ctr">
              <a:spcBef>
                <a:spcPts val="1814"/>
              </a:spcBef>
              <a:spcAft>
                <a:spcPts val="0"/>
              </a:spcAft>
              <a:buSzPts val="1700"/>
              <a:buChar char="■"/>
              <a:defRPr/>
            </a:lvl6pPr>
            <a:lvl7pPr marL="2903403" lvl="6" indent="-305318" algn="ctr">
              <a:spcBef>
                <a:spcPts val="1814"/>
              </a:spcBef>
              <a:spcAft>
                <a:spcPts val="0"/>
              </a:spcAft>
              <a:buSzPts val="1700"/>
              <a:buChar char="●"/>
              <a:defRPr/>
            </a:lvl7pPr>
            <a:lvl8pPr marL="3318175" lvl="7" indent="-305318" algn="ctr">
              <a:spcBef>
                <a:spcPts val="1814"/>
              </a:spcBef>
              <a:spcAft>
                <a:spcPts val="0"/>
              </a:spcAft>
              <a:buSzPts val="1700"/>
              <a:buChar char="○"/>
              <a:defRPr/>
            </a:lvl8pPr>
            <a:lvl9pPr marL="3732947" lvl="8" indent="-305318" algn="ctr">
              <a:spcBef>
                <a:spcPts val="1814"/>
              </a:spcBef>
              <a:spcAft>
                <a:spcPts val="1814"/>
              </a:spcAft>
              <a:buSzPts val="1700"/>
              <a:buChar char="■"/>
              <a:defRPr/>
            </a:lvl9pPr>
          </a:lstStyle>
          <a:p>
            <a:endParaRPr/>
          </a:p>
        </p:txBody>
      </p:sp>
      <p:sp>
        <p:nvSpPr>
          <p:cNvPr id="47" name="Shape 47"/>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108289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0" y="6217622"/>
            <a:ext cx="731475" cy="524714"/>
          </a:xfrm>
          <a:prstGeom prst="rect">
            <a:avLst/>
          </a:prstGeom>
        </p:spPr>
        <p:txBody>
          <a:bodyPr spcFirstLastPara="1" wrap="square" lIns="111975" tIns="111975" rIns="111975" bIns="1119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747047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EAD2-3FBA-4E6E-8FE8-E6439AD4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CBA5B3-5388-4473-96E9-2A899BDA4E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E5D2D-9854-4E9B-92FA-53D3AEA7EE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2FF8AF1-0CC8-44A5-9C2B-6DD7D9A98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D2E5C-9D3A-4153-BC80-51F89FB26FFC}"/>
              </a:ext>
            </a:extLst>
          </p:cNvPr>
          <p:cNvSpPr>
            <a:spLocks noGrp="1"/>
          </p:cNvSpPr>
          <p:nvPr>
            <p:ph type="sldNum" sz="quarter" idx="12"/>
          </p:nvPr>
        </p:nvSpPr>
        <p:spPr/>
        <p:txBody>
          <a:bodyPr/>
          <a:lstStyle/>
          <a:p>
            <a:fld id="{2AB36E2C-8606-427F-9B72-A815D19C7875}" type="slidenum">
              <a:rPr lang="en-US" smtClean="0"/>
              <a:t>‹#›</a:t>
            </a:fld>
            <a:endParaRPr lang="en-US"/>
          </a:p>
        </p:txBody>
      </p:sp>
    </p:spTree>
    <p:extLst>
      <p:ext uri="{BB962C8B-B14F-4D97-AF65-F5344CB8AC3E}">
        <p14:creationId xmlns:p14="http://schemas.microsoft.com/office/powerpoint/2010/main" val="222874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6E38-0270-4401-89FF-C049AD973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828139-1039-4B33-8880-2DFC189AD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E3DC0A-9DBF-47BC-9E6C-4F42A87454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A8E2E50-0643-4EA3-99FC-DF46B30E5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D02EB-3718-40ED-BE89-945ED3BF6C5A}"/>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19791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3E69-8ED4-4DD3-B5FD-EDB176390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151A72-79DD-41BC-A9E1-938A6D02AC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398448-6C60-4622-B839-7FEF6F4444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A0CD85-7055-4928-9524-6C7CD70387B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F20B9E2-35ED-4344-AD5D-AF8857C15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83C1C-BC88-46D2-8BD0-00CCD8C0522F}"/>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203186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17E4-B5FD-4584-BD97-88A3A25091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32C099-D09E-40F1-A908-D2125834E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1807E9-6A6D-4525-B966-1244F110AA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E7D581-1349-4EE2-A53F-793A9BE5A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4A5AF4-DCD3-4C74-91AE-0E87844A4D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3A2FAD-E491-411B-A44D-3A3F1709C1F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7D286A6-71EB-46CE-955A-8DA35EEDAC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97DE5C-40EA-4DD9-AB0E-B36BC5CFCAD3}"/>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111675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078E-7700-4241-A03F-801220AC90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FBAAF6-EC99-4D8D-905A-8E780D4B466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97565E4-E3C4-4702-A81D-F233B1FFB3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61EBDC-0BCB-4835-BAE2-3484DD39534F}"/>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298491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164637-474C-4F63-8CFB-D6AC852DB4E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E8CB280-ADCA-4422-A286-A48E645D26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91AA8-EC27-40CE-9D6C-C96C6F2F513F}"/>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172906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382D-DB5A-4E9D-A31B-2C798F008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2417DD-4471-473C-8A3D-820F3B9C3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FDECD4-D2CF-4EB4-94F0-D096D06E8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5F1C4A-FAC2-4A7A-A3E9-6C8B760FD4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E18DD03-2C82-41A3-A3C7-954C775E5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86CED-BEE3-4AE5-8D79-97500CEEF04C}"/>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182090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5264-D119-46F6-B29D-4DF673F27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6839A-F413-4F05-B5C3-A7B121A4DA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F9C6AA-4E4E-4FCA-8B7D-66423C39A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6223F8-3A2A-4847-9B76-34C881A747F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39F328A-711B-48AD-BDF1-22EF89F26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3D78F-D9C2-464E-A291-6CC084AB7A14}"/>
              </a:ext>
            </a:extLst>
          </p:cNvPr>
          <p:cNvSpPr>
            <a:spLocks noGrp="1"/>
          </p:cNvSpPr>
          <p:nvPr>
            <p:ph type="sldNum" sz="quarter" idx="12"/>
          </p:nvPr>
        </p:nvSpPr>
        <p:spPr/>
        <p:txBody>
          <a:bodyPr/>
          <a:lstStyle/>
          <a:p>
            <a:fld id="{16BB97C0-C9F0-49AE-BCF2-76B5F67A1128}" type="slidenum">
              <a:rPr lang="en-US" smtClean="0"/>
              <a:t>‹#›</a:t>
            </a:fld>
            <a:endParaRPr lang="en-US"/>
          </a:p>
        </p:txBody>
      </p:sp>
    </p:spTree>
    <p:extLst>
      <p:ext uri="{BB962C8B-B14F-4D97-AF65-F5344CB8AC3E}">
        <p14:creationId xmlns:p14="http://schemas.microsoft.com/office/powerpoint/2010/main" val="279431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1984D-924E-48AA-9FED-8B3114C8D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6E023B-0BA9-426F-8FD3-8E6ED811A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65003-B862-40AF-99BF-C6D95765C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35614D6-751E-4997-81DB-2E5E3B3C1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CA5455-2953-41C8-B3D3-17633F350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B97C0-C9F0-49AE-BCF2-76B5F67A1128}" type="slidenum">
              <a:rPr lang="en-US" smtClean="0"/>
              <a:t>‹#›</a:t>
            </a:fld>
            <a:endParaRPr lang="en-US"/>
          </a:p>
        </p:txBody>
      </p:sp>
    </p:spTree>
    <p:extLst>
      <p:ext uri="{BB962C8B-B14F-4D97-AF65-F5344CB8AC3E}">
        <p14:creationId xmlns:p14="http://schemas.microsoft.com/office/powerpoint/2010/main" val="3549407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716" cy="763666"/>
          </a:xfrm>
          <a:prstGeom prst="rect">
            <a:avLst/>
          </a:prstGeom>
          <a:noFill/>
          <a:ln>
            <a:noFill/>
          </a:ln>
        </p:spPr>
        <p:txBody>
          <a:bodyPr spcFirstLastPara="1" wrap="square" lIns="111975" tIns="111975" rIns="111975" bIns="111975" anchor="t" anchorCtr="0"/>
          <a:lstStyle>
            <a:lvl1pPr lvl="0">
              <a:spcBef>
                <a:spcPts val="0"/>
              </a:spcBef>
              <a:spcAft>
                <a:spcPts val="0"/>
              </a:spcAft>
              <a:buClr>
                <a:schemeClr val="dk1"/>
              </a:buClr>
              <a:buSzPts val="3400"/>
              <a:buNone/>
              <a:defRPr sz="3400">
                <a:solidFill>
                  <a:schemeClr val="dk1"/>
                </a:solidFill>
              </a:defRPr>
            </a:lvl1pPr>
            <a:lvl2pPr lvl="1">
              <a:spcBef>
                <a:spcPts val="0"/>
              </a:spcBef>
              <a:spcAft>
                <a:spcPts val="0"/>
              </a:spcAft>
              <a:buClr>
                <a:schemeClr val="dk1"/>
              </a:buClr>
              <a:buSzPts val="3400"/>
              <a:buNone/>
              <a:defRPr sz="3400">
                <a:solidFill>
                  <a:schemeClr val="dk1"/>
                </a:solidFill>
              </a:defRPr>
            </a:lvl2pPr>
            <a:lvl3pPr lvl="2">
              <a:spcBef>
                <a:spcPts val="0"/>
              </a:spcBef>
              <a:spcAft>
                <a:spcPts val="0"/>
              </a:spcAft>
              <a:buClr>
                <a:schemeClr val="dk1"/>
              </a:buClr>
              <a:buSzPts val="3400"/>
              <a:buNone/>
              <a:defRPr sz="3400">
                <a:solidFill>
                  <a:schemeClr val="dk1"/>
                </a:solidFill>
              </a:defRPr>
            </a:lvl3pPr>
            <a:lvl4pPr lvl="3">
              <a:spcBef>
                <a:spcPts val="0"/>
              </a:spcBef>
              <a:spcAft>
                <a:spcPts val="0"/>
              </a:spcAft>
              <a:buClr>
                <a:schemeClr val="dk1"/>
              </a:buClr>
              <a:buSzPts val="3400"/>
              <a:buNone/>
              <a:defRPr sz="3400">
                <a:solidFill>
                  <a:schemeClr val="dk1"/>
                </a:solidFill>
              </a:defRPr>
            </a:lvl4pPr>
            <a:lvl5pPr lvl="4">
              <a:spcBef>
                <a:spcPts val="0"/>
              </a:spcBef>
              <a:spcAft>
                <a:spcPts val="0"/>
              </a:spcAft>
              <a:buClr>
                <a:schemeClr val="dk1"/>
              </a:buClr>
              <a:buSzPts val="3400"/>
              <a:buNone/>
              <a:defRPr sz="3400">
                <a:solidFill>
                  <a:schemeClr val="dk1"/>
                </a:solidFill>
              </a:defRPr>
            </a:lvl5pPr>
            <a:lvl6pPr lvl="5">
              <a:spcBef>
                <a:spcPts val="0"/>
              </a:spcBef>
              <a:spcAft>
                <a:spcPts val="0"/>
              </a:spcAft>
              <a:buClr>
                <a:schemeClr val="dk1"/>
              </a:buClr>
              <a:buSzPts val="3400"/>
              <a:buNone/>
              <a:defRPr sz="3400">
                <a:solidFill>
                  <a:schemeClr val="dk1"/>
                </a:solidFill>
              </a:defRPr>
            </a:lvl6pPr>
            <a:lvl7pPr lvl="6">
              <a:spcBef>
                <a:spcPts val="0"/>
              </a:spcBef>
              <a:spcAft>
                <a:spcPts val="0"/>
              </a:spcAft>
              <a:buClr>
                <a:schemeClr val="dk1"/>
              </a:buClr>
              <a:buSzPts val="3400"/>
              <a:buNone/>
              <a:defRPr sz="3400">
                <a:solidFill>
                  <a:schemeClr val="dk1"/>
                </a:solidFill>
              </a:defRPr>
            </a:lvl7pPr>
            <a:lvl8pPr lvl="7">
              <a:spcBef>
                <a:spcPts val="0"/>
              </a:spcBef>
              <a:spcAft>
                <a:spcPts val="0"/>
              </a:spcAft>
              <a:buClr>
                <a:schemeClr val="dk1"/>
              </a:buClr>
              <a:buSzPts val="3400"/>
              <a:buNone/>
              <a:defRPr sz="3400">
                <a:solidFill>
                  <a:schemeClr val="dk1"/>
                </a:solidFill>
              </a:defRPr>
            </a:lvl8pPr>
            <a:lvl9pPr lvl="8">
              <a:spcBef>
                <a:spcPts val="0"/>
              </a:spcBef>
              <a:spcAft>
                <a:spcPts val="0"/>
              </a:spcAft>
              <a:buClr>
                <a:schemeClr val="dk1"/>
              </a:buClr>
              <a:buSzPts val="3400"/>
              <a:buNone/>
              <a:defRPr sz="3400">
                <a:solidFill>
                  <a:schemeClr val="dk1"/>
                </a:solidFill>
              </a:defRPr>
            </a:lvl9pPr>
          </a:lstStyle>
          <a:p>
            <a:endParaRPr/>
          </a:p>
        </p:txBody>
      </p:sp>
      <p:sp>
        <p:nvSpPr>
          <p:cNvPr id="7" name="Shape 7"/>
          <p:cNvSpPr txBox="1">
            <a:spLocks noGrp="1"/>
          </p:cNvSpPr>
          <p:nvPr>
            <p:ph type="body" idx="1"/>
          </p:nvPr>
        </p:nvSpPr>
        <p:spPr>
          <a:xfrm>
            <a:off x="415600" y="1536634"/>
            <a:ext cx="11360716" cy="4555323"/>
          </a:xfrm>
          <a:prstGeom prst="rect">
            <a:avLst/>
          </a:prstGeom>
          <a:noFill/>
          <a:ln>
            <a:noFill/>
          </a:ln>
        </p:spPr>
        <p:txBody>
          <a:bodyPr spcFirstLastPara="1" wrap="square" lIns="111975" tIns="111975" rIns="111975" bIns="111975" anchor="t" anchorCtr="0"/>
          <a:lstStyle>
            <a:lvl1pPr marL="457200" lvl="0" indent="-368300">
              <a:lnSpc>
                <a:spcPct val="115000"/>
              </a:lnSpc>
              <a:spcBef>
                <a:spcPts val="0"/>
              </a:spcBef>
              <a:spcAft>
                <a:spcPts val="0"/>
              </a:spcAft>
              <a:buClr>
                <a:schemeClr val="dk2"/>
              </a:buClr>
              <a:buSzPts val="2200"/>
              <a:buChar char="●"/>
              <a:defRPr sz="2200">
                <a:solidFill>
                  <a:schemeClr val="dk2"/>
                </a:solidFill>
              </a:defRPr>
            </a:lvl1pPr>
            <a:lvl2pPr marL="914400" lvl="1" indent="-336550">
              <a:lnSpc>
                <a:spcPct val="115000"/>
              </a:lnSpc>
              <a:spcBef>
                <a:spcPts val="2000"/>
              </a:spcBef>
              <a:spcAft>
                <a:spcPts val="0"/>
              </a:spcAft>
              <a:buClr>
                <a:schemeClr val="dk2"/>
              </a:buClr>
              <a:buSzPts val="1700"/>
              <a:buChar char="○"/>
              <a:defRPr sz="1700">
                <a:solidFill>
                  <a:schemeClr val="dk2"/>
                </a:solidFill>
              </a:defRPr>
            </a:lvl2pPr>
            <a:lvl3pPr marL="1371600" lvl="2" indent="-336550">
              <a:lnSpc>
                <a:spcPct val="115000"/>
              </a:lnSpc>
              <a:spcBef>
                <a:spcPts val="2000"/>
              </a:spcBef>
              <a:spcAft>
                <a:spcPts val="0"/>
              </a:spcAft>
              <a:buClr>
                <a:schemeClr val="dk2"/>
              </a:buClr>
              <a:buSzPts val="1700"/>
              <a:buChar char="■"/>
              <a:defRPr sz="1700">
                <a:solidFill>
                  <a:schemeClr val="dk2"/>
                </a:solidFill>
              </a:defRPr>
            </a:lvl3pPr>
            <a:lvl4pPr marL="1828800" lvl="3" indent="-336550">
              <a:lnSpc>
                <a:spcPct val="115000"/>
              </a:lnSpc>
              <a:spcBef>
                <a:spcPts val="2000"/>
              </a:spcBef>
              <a:spcAft>
                <a:spcPts val="0"/>
              </a:spcAft>
              <a:buClr>
                <a:schemeClr val="dk2"/>
              </a:buClr>
              <a:buSzPts val="1700"/>
              <a:buChar char="●"/>
              <a:defRPr sz="1700">
                <a:solidFill>
                  <a:schemeClr val="dk2"/>
                </a:solidFill>
              </a:defRPr>
            </a:lvl4pPr>
            <a:lvl5pPr marL="2286000" lvl="4" indent="-336550">
              <a:lnSpc>
                <a:spcPct val="115000"/>
              </a:lnSpc>
              <a:spcBef>
                <a:spcPts val="2000"/>
              </a:spcBef>
              <a:spcAft>
                <a:spcPts val="0"/>
              </a:spcAft>
              <a:buClr>
                <a:schemeClr val="dk2"/>
              </a:buClr>
              <a:buSzPts val="1700"/>
              <a:buChar char="○"/>
              <a:defRPr sz="1700">
                <a:solidFill>
                  <a:schemeClr val="dk2"/>
                </a:solidFill>
              </a:defRPr>
            </a:lvl5pPr>
            <a:lvl6pPr marL="2743200" lvl="5" indent="-336550">
              <a:lnSpc>
                <a:spcPct val="115000"/>
              </a:lnSpc>
              <a:spcBef>
                <a:spcPts val="2000"/>
              </a:spcBef>
              <a:spcAft>
                <a:spcPts val="0"/>
              </a:spcAft>
              <a:buClr>
                <a:schemeClr val="dk2"/>
              </a:buClr>
              <a:buSzPts val="1700"/>
              <a:buChar char="■"/>
              <a:defRPr sz="1700">
                <a:solidFill>
                  <a:schemeClr val="dk2"/>
                </a:solidFill>
              </a:defRPr>
            </a:lvl6pPr>
            <a:lvl7pPr marL="3200400" lvl="6" indent="-336550">
              <a:lnSpc>
                <a:spcPct val="115000"/>
              </a:lnSpc>
              <a:spcBef>
                <a:spcPts val="2000"/>
              </a:spcBef>
              <a:spcAft>
                <a:spcPts val="0"/>
              </a:spcAft>
              <a:buClr>
                <a:schemeClr val="dk2"/>
              </a:buClr>
              <a:buSzPts val="1700"/>
              <a:buChar char="●"/>
              <a:defRPr sz="1700">
                <a:solidFill>
                  <a:schemeClr val="dk2"/>
                </a:solidFill>
              </a:defRPr>
            </a:lvl7pPr>
            <a:lvl8pPr marL="3657600" lvl="7" indent="-336550">
              <a:lnSpc>
                <a:spcPct val="115000"/>
              </a:lnSpc>
              <a:spcBef>
                <a:spcPts val="2000"/>
              </a:spcBef>
              <a:spcAft>
                <a:spcPts val="0"/>
              </a:spcAft>
              <a:buClr>
                <a:schemeClr val="dk2"/>
              </a:buClr>
              <a:buSzPts val="1700"/>
              <a:buChar char="○"/>
              <a:defRPr sz="1700">
                <a:solidFill>
                  <a:schemeClr val="dk2"/>
                </a:solidFill>
              </a:defRPr>
            </a:lvl8pPr>
            <a:lvl9pPr marL="4114800" lvl="8" indent="-336550">
              <a:lnSpc>
                <a:spcPct val="115000"/>
              </a:lnSpc>
              <a:spcBef>
                <a:spcPts val="2000"/>
              </a:spcBef>
              <a:spcAft>
                <a:spcPts val="2000"/>
              </a:spcAft>
              <a:buClr>
                <a:schemeClr val="dk2"/>
              </a:buClr>
              <a:buSzPts val="1700"/>
              <a:buChar char="■"/>
              <a:defRPr sz="1700">
                <a:solidFill>
                  <a:schemeClr val="dk2"/>
                </a:solidFill>
              </a:defRPr>
            </a:lvl9pPr>
          </a:lstStyle>
          <a:p>
            <a:endParaRPr/>
          </a:p>
        </p:txBody>
      </p:sp>
      <p:sp>
        <p:nvSpPr>
          <p:cNvPr id="8" name="Shape 8"/>
          <p:cNvSpPr txBox="1">
            <a:spLocks noGrp="1"/>
          </p:cNvSpPr>
          <p:nvPr>
            <p:ph type="sldNum" idx="12"/>
          </p:nvPr>
        </p:nvSpPr>
        <p:spPr>
          <a:xfrm>
            <a:off x="11296610" y="6217622"/>
            <a:ext cx="731475" cy="524714"/>
          </a:xfrm>
          <a:prstGeom prst="rect">
            <a:avLst/>
          </a:prstGeom>
          <a:noFill/>
          <a:ln>
            <a:noFill/>
          </a:ln>
        </p:spPr>
        <p:txBody>
          <a:bodyPr spcFirstLastPara="1" wrap="square" lIns="111975" tIns="111975" rIns="111975" bIns="111975" anchor="ctr" anchorCtr="0">
            <a:noAutofit/>
          </a:bodyPr>
          <a:lstStyle>
            <a:lvl1pPr lvl="0" algn="r">
              <a:buNone/>
              <a:defRPr sz="1089">
                <a:solidFill>
                  <a:schemeClr val="dk2"/>
                </a:solidFill>
              </a:defRPr>
            </a:lvl1pPr>
            <a:lvl2pPr lvl="1" algn="r">
              <a:buNone/>
              <a:defRPr sz="1089">
                <a:solidFill>
                  <a:schemeClr val="dk2"/>
                </a:solidFill>
              </a:defRPr>
            </a:lvl2pPr>
            <a:lvl3pPr lvl="2" algn="r">
              <a:buNone/>
              <a:defRPr sz="1089">
                <a:solidFill>
                  <a:schemeClr val="dk2"/>
                </a:solidFill>
              </a:defRPr>
            </a:lvl3pPr>
            <a:lvl4pPr lvl="3" algn="r">
              <a:buNone/>
              <a:defRPr sz="1089">
                <a:solidFill>
                  <a:schemeClr val="dk2"/>
                </a:solidFill>
              </a:defRPr>
            </a:lvl4pPr>
            <a:lvl5pPr lvl="4" algn="r">
              <a:buNone/>
              <a:defRPr sz="1089">
                <a:solidFill>
                  <a:schemeClr val="dk2"/>
                </a:solidFill>
              </a:defRPr>
            </a:lvl5pPr>
            <a:lvl6pPr lvl="5" algn="r">
              <a:buNone/>
              <a:defRPr sz="1089">
                <a:solidFill>
                  <a:schemeClr val="dk2"/>
                </a:solidFill>
              </a:defRPr>
            </a:lvl6pPr>
            <a:lvl7pPr lvl="6" algn="r">
              <a:buNone/>
              <a:defRPr sz="1089">
                <a:solidFill>
                  <a:schemeClr val="dk2"/>
                </a:solidFill>
              </a:defRPr>
            </a:lvl7pPr>
            <a:lvl8pPr lvl="7" algn="r">
              <a:buNone/>
              <a:defRPr sz="1089">
                <a:solidFill>
                  <a:schemeClr val="dk2"/>
                </a:solidFill>
              </a:defRPr>
            </a:lvl8pPr>
            <a:lvl9pPr lvl="8" algn="r">
              <a:buNone/>
              <a:defRPr sz="1089">
                <a:solidFill>
                  <a:schemeClr val="dk2"/>
                </a:solidFil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91172144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p:nvPr/>
        </p:nvSpPr>
        <p:spPr>
          <a:xfrm>
            <a:off x="2186892" y="574530"/>
            <a:ext cx="8903983" cy="818097"/>
          </a:xfrm>
          <a:prstGeom prst="rect">
            <a:avLst/>
          </a:prstGeom>
          <a:noFill/>
          <a:ln>
            <a:noFill/>
          </a:ln>
        </p:spPr>
        <p:txBody>
          <a:bodyPr spcFirstLastPara="1" wrap="square" lIns="82939" tIns="82939" rIns="82939" bIns="82939" anchor="t" anchorCtr="0">
            <a:noAutofit/>
          </a:bodyPr>
          <a:lstStyle/>
          <a:p>
            <a:pPr defTabSz="829544">
              <a:buClr>
                <a:srgbClr val="000000"/>
              </a:buClr>
            </a:pPr>
            <a:r>
              <a:rPr lang="en-IN" sz="998" kern="0" dirty="0">
                <a:solidFill>
                  <a:srgbClr val="000000"/>
                </a:solidFill>
                <a:latin typeface="Palatino Linotype" panose="02040502050505030304" pitchFamily="18" charset="0"/>
                <a:cs typeface="Arial"/>
                <a:sym typeface="Arial"/>
              </a:rPr>
              <a:t>	</a:t>
            </a:r>
            <a:r>
              <a:rPr lang="en-US" sz="2500" b="1" kern="0" dirty="0">
                <a:solidFill>
                  <a:srgbClr val="000000"/>
                </a:solidFill>
                <a:latin typeface="Palatino Linotype" panose="02040502050505030304" pitchFamily="18" charset="0"/>
                <a:cs typeface="Arial"/>
                <a:sym typeface="Arial"/>
              </a:rPr>
              <a:t>MathSec: Design and Implementation of Novel</a:t>
            </a:r>
          </a:p>
          <a:p>
            <a:pPr defTabSz="829544">
              <a:buClr>
                <a:srgbClr val="000000"/>
              </a:buClr>
            </a:pPr>
            <a:r>
              <a:rPr lang="en-US" sz="2500" b="1" kern="0" dirty="0">
                <a:solidFill>
                  <a:srgbClr val="000000"/>
                </a:solidFill>
                <a:latin typeface="Palatino Linotype" panose="02040502050505030304" pitchFamily="18" charset="0"/>
                <a:cs typeface="Arial"/>
                <a:sym typeface="Arial"/>
              </a:rPr>
              <a:t>MAPTCHA Algorithms for Establishing Secured Access</a:t>
            </a:r>
            <a:endParaRPr sz="2500" b="1" kern="0" dirty="0">
              <a:solidFill>
                <a:srgbClr val="000000"/>
              </a:solidFill>
              <a:latin typeface="Palatino Linotype" panose="02040502050505030304" pitchFamily="18" charset="0"/>
              <a:cs typeface="Arial"/>
              <a:sym typeface="Arial"/>
            </a:endParaRPr>
          </a:p>
        </p:txBody>
      </p:sp>
      <p:sp>
        <p:nvSpPr>
          <p:cNvPr id="114" name="Shape 114"/>
          <p:cNvSpPr txBox="1"/>
          <p:nvPr/>
        </p:nvSpPr>
        <p:spPr>
          <a:xfrm>
            <a:off x="3366030" y="1935988"/>
            <a:ext cx="6318340" cy="818097"/>
          </a:xfrm>
          <a:prstGeom prst="rect">
            <a:avLst/>
          </a:prstGeom>
          <a:noFill/>
          <a:ln>
            <a:noFill/>
          </a:ln>
        </p:spPr>
        <p:txBody>
          <a:bodyPr spcFirstLastPara="1" wrap="square" lIns="82939" tIns="82939" rIns="82939" bIns="82939" anchor="t" anchorCtr="0">
            <a:noAutofit/>
          </a:bodyPr>
          <a:lstStyle/>
          <a:p>
            <a:pPr marL="1244316" indent="414772" defTabSz="829544">
              <a:buClr>
                <a:srgbClr val="000000"/>
              </a:buClr>
              <a:buSzPts val="1100"/>
            </a:pPr>
            <a:r>
              <a:rPr lang="en-IN" sz="2177" b="1" kern="0" dirty="0">
                <a:solidFill>
                  <a:srgbClr val="000000"/>
                </a:solidFill>
                <a:latin typeface="Palatino Linotype" panose="02040502050505030304" pitchFamily="18" charset="0"/>
                <a:cs typeface="Arial"/>
                <a:sym typeface="Arial"/>
              </a:rPr>
              <a:t>Subject: Project-II</a:t>
            </a:r>
            <a:endParaRPr sz="2177" b="1" kern="0" dirty="0">
              <a:solidFill>
                <a:srgbClr val="000000"/>
              </a:solidFill>
              <a:latin typeface="Palatino Linotype" panose="02040502050505030304" pitchFamily="18" charset="0"/>
              <a:cs typeface="Arial"/>
              <a:sym typeface="Arial"/>
            </a:endParaRPr>
          </a:p>
          <a:p>
            <a:pPr defTabSz="829544">
              <a:buClr>
                <a:srgbClr val="000000"/>
              </a:buClr>
            </a:pPr>
            <a:r>
              <a:rPr lang="en-IN" sz="2177" kern="0" dirty="0">
                <a:solidFill>
                  <a:srgbClr val="000000"/>
                </a:solidFill>
                <a:latin typeface="Palatino Linotype" panose="02040502050505030304" pitchFamily="18" charset="0"/>
                <a:cs typeface="Arial"/>
                <a:sym typeface="Arial"/>
              </a:rPr>
              <a:t>	         </a:t>
            </a:r>
            <a:r>
              <a:rPr lang="en-IN" sz="2177" b="1" kern="0" dirty="0">
                <a:solidFill>
                  <a:srgbClr val="000000"/>
                </a:solidFill>
                <a:latin typeface="Palatino Linotype" panose="02040502050505030304" pitchFamily="18" charset="0"/>
                <a:cs typeface="Arial"/>
                <a:sym typeface="Arial"/>
              </a:rPr>
              <a:t>Paper Code: CSE 891</a:t>
            </a:r>
            <a:endParaRPr sz="2177" b="1" kern="0" dirty="0">
              <a:solidFill>
                <a:srgbClr val="000000"/>
              </a:solidFill>
              <a:latin typeface="Palatino Linotype" panose="02040502050505030304" pitchFamily="18" charset="0"/>
              <a:cs typeface="Arial"/>
              <a:sym typeface="Arial"/>
            </a:endParaRPr>
          </a:p>
          <a:p>
            <a:pPr defTabSz="829544">
              <a:buClr>
                <a:srgbClr val="000000"/>
              </a:buClr>
            </a:pPr>
            <a:endParaRPr sz="1270" kern="0" dirty="0">
              <a:solidFill>
                <a:srgbClr val="000000"/>
              </a:solidFill>
              <a:latin typeface="Palatino Linotype" panose="02040502050505030304" pitchFamily="18" charset="0"/>
              <a:cs typeface="Arial"/>
              <a:sym typeface="Arial"/>
            </a:endParaRPr>
          </a:p>
        </p:txBody>
      </p:sp>
      <p:sp>
        <p:nvSpPr>
          <p:cNvPr id="115" name="Shape 115"/>
          <p:cNvSpPr txBox="1"/>
          <p:nvPr/>
        </p:nvSpPr>
        <p:spPr>
          <a:xfrm>
            <a:off x="3366029" y="2854720"/>
            <a:ext cx="5648024" cy="2019115"/>
          </a:xfrm>
          <a:prstGeom prst="rect">
            <a:avLst/>
          </a:prstGeom>
          <a:noFill/>
          <a:ln>
            <a:noFill/>
          </a:ln>
        </p:spPr>
        <p:txBody>
          <a:bodyPr spcFirstLastPara="1" wrap="square" lIns="82939" tIns="82939" rIns="82939" bIns="82939" anchor="t" anchorCtr="0">
            <a:noAutofit/>
          </a:bodyPr>
          <a:lstStyle/>
          <a:p>
            <a:pPr defTabSz="829544">
              <a:buClr>
                <a:srgbClr val="000000"/>
              </a:buClr>
              <a:buSzPts val="1100"/>
            </a:pPr>
            <a:r>
              <a:rPr lang="en-IN" sz="998" kern="0" dirty="0">
                <a:solidFill>
                  <a:srgbClr val="000000"/>
                </a:solidFill>
                <a:latin typeface="Palatino Linotype" panose="02040502050505030304" pitchFamily="18" charset="0"/>
                <a:cs typeface="Arial"/>
                <a:sym typeface="Arial"/>
              </a:rPr>
              <a:t>	 	 	</a:t>
            </a:r>
            <a:endParaRPr sz="998" kern="0" dirty="0">
              <a:solidFill>
                <a:srgbClr val="000000"/>
              </a:solidFill>
              <a:latin typeface="Palatino Linotype" panose="02040502050505030304" pitchFamily="18" charset="0"/>
              <a:cs typeface="Arial"/>
              <a:sym typeface="Arial"/>
            </a:endParaRPr>
          </a:p>
          <a:p>
            <a:pPr algn="ctr" defTabSz="829544">
              <a:buClr>
                <a:srgbClr val="000000"/>
              </a:buClr>
              <a:buSzPts val="1100"/>
            </a:pPr>
            <a:r>
              <a:rPr lang="en-IN" sz="1633" b="1" kern="0" dirty="0">
                <a:solidFill>
                  <a:srgbClr val="000000"/>
                </a:solidFill>
                <a:latin typeface="Palatino Linotype" panose="02040502050505030304" pitchFamily="18" charset="0"/>
                <a:cs typeface="Arial"/>
                <a:sym typeface="Arial"/>
              </a:rPr>
              <a:t>Under the Supervision of</a:t>
            </a:r>
            <a:endParaRPr sz="1633" b="1" kern="0" dirty="0">
              <a:solidFill>
                <a:srgbClr val="000000"/>
              </a:solidFill>
              <a:latin typeface="Palatino Linotype" panose="02040502050505030304" pitchFamily="18" charset="0"/>
              <a:cs typeface="Arial"/>
              <a:sym typeface="Arial"/>
            </a:endParaRPr>
          </a:p>
          <a:p>
            <a:pPr algn="ctr" defTabSz="829544">
              <a:buClr>
                <a:srgbClr val="000000"/>
              </a:buClr>
              <a:buSzPts val="1100"/>
            </a:pPr>
            <a:r>
              <a:rPr lang="en-IN" sz="1633" b="1" kern="0" dirty="0">
                <a:solidFill>
                  <a:srgbClr val="000000"/>
                </a:solidFill>
                <a:latin typeface="Palatino Linotype" panose="02040502050505030304" pitchFamily="18" charset="0"/>
                <a:cs typeface="Arial"/>
                <a:sym typeface="Arial"/>
              </a:rPr>
              <a:t>Mr. Sumit Gupta</a:t>
            </a:r>
            <a:endParaRPr sz="1633" b="1" kern="0" dirty="0">
              <a:solidFill>
                <a:srgbClr val="000000"/>
              </a:solidFill>
              <a:latin typeface="Palatino Linotype" panose="02040502050505030304" pitchFamily="18" charset="0"/>
              <a:cs typeface="Arial"/>
              <a:sym typeface="Arial"/>
            </a:endParaRPr>
          </a:p>
          <a:p>
            <a:pPr algn="ctr" defTabSz="829544">
              <a:buClr>
                <a:srgbClr val="000000"/>
              </a:buClr>
              <a:buSzPts val="1100"/>
            </a:pPr>
            <a:r>
              <a:rPr lang="en-IN" sz="1633" b="1" kern="0" dirty="0">
                <a:solidFill>
                  <a:srgbClr val="000000"/>
                </a:solidFill>
                <a:latin typeface="Palatino Linotype" panose="02040502050505030304" pitchFamily="18" charset="0"/>
                <a:cs typeface="Arial"/>
                <a:sym typeface="Arial"/>
              </a:rPr>
              <a:t>Assistant Professor</a:t>
            </a:r>
            <a:endParaRPr sz="1633" b="1" kern="0" dirty="0">
              <a:solidFill>
                <a:srgbClr val="000000"/>
              </a:solidFill>
              <a:latin typeface="Palatino Linotype" panose="02040502050505030304" pitchFamily="18" charset="0"/>
              <a:cs typeface="Arial"/>
              <a:sym typeface="Arial"/>
            </a:endParaRPr>
          </a:p>
          <a:p>
            <a:pPr algn="ctr" defTabSz="829544">
              <a:buClr>
                <a:srgbClr val="000000"/>
              </a:buClr>
              <a:buSzPts val="1100"/>
            </a:pPr>
            <a:r>
              <a:rPr lang="en-IN" sz="1633" b="1" kern="0" dirty="0">
                <a:solidFill>
                  <a:srgbClr val="000000"/>
                </a:solidFill>
                <a:latin typeface="Palatino Linotype" panose="02040502050505030304" pitchFamily="18" charset="0"/>
                <a:cs typeface="Arial"/>
                <a:sym typeface="Arial"/>
              </a:rPr>
              <a:t>Department of Computer Science and Engineering</a:t>
            </a:r>
            <a:endParaRPr sz="1633" b="1" kern="0" dirty="0">
              <a:solidFill>
                <a:srgbClr val="000000"/>
              </a:solidFill>
              <a:latin typeface="Palatino Linotype" panose="02040502050505030304" pitchFamily="18" charset="0"/>
              <a:cs typeface="Arial"/>
              <a:sym typeface="Arial"/>
            </a:endParaRPr>
          </a:p>
          <a:p>
            <a:pPr algn="ctr" defTabSz="829544">
              <a:buClr>
                <a:srgbClr val="000000"/>
              </a:buClr>
              <a:buSzPts val="1100"/>
            </a:pPr>
            <a:r>
              <a:rPr lang="en-IN" sz="1633" b="1" kern="0" dirty="0">
                <a:solidFill>
                  <a:srgbClr val="000000"/>
                </a:solidFill>
                <a:latin typeface="Palatino Linotype" panose="02040502050505030304" pitchFamily="18" charset="0"/>
                <a:cs typeface="Arial"/>
                <a:sym typeface="Arial"/>
              </a:rPr>
              <a:t>University Institute of Technology</a:t>
            </a:r>
            <a:endParaRPr sz="1633" b="1" kern="0" dirty="0">
              <a:solidFill>
                <a:srgbClr val="000000"/>
              </a:solidFill>
              <a:latin typeface="Palatino Linotype" panose="02040502050505030304" pitchFamily="18" charset="0"/>
              <a:cs typeface="Arial"/>
              <a:sym typeface="Arial"/>
            </a:endParaRPr>
          </a:p>
          <a:p>
            <a:pPr algn="ctr" defTabSz="829544">
              <a:buClr>
                <a:srgbClr val="000000"/>
              </a:buClr>
              <a:buSzPts val="1100"/>
            </a:pPr>
            <a:r>
              <a:rPr lang="en-IN" sz="1633" b="1" kern="0" dirty="0">
                <a:solidFill>
                  <a:srgbClr val="000000"/>
                </a:solidFill>
                <a:latin typeface="Palatino Linotype" panose="02040502050505030304" pitchFamily="18" charset="0"/>
                <a:cs typeface="Arial"/>
                <a:sym typeface="Arial"/>
              </a:rPr>
              <a:t>The University of Burdwan</a:t>
            </a:r>
            <a:endParaRPr sz="1633" b="1" kern="0" dirty="0">
              <a:solidFill>
                <a:srgbClr val="000000"/>
              </a:solidFill>
              <a:latin typeface="Palatino Linotype" panose="02040502050505030304" pitchFamily="18" charset="0"/>
              <a:cs typeface="Arial"/>
              <a:sym typeface="Arial"/>
            </a:endParaRPr>
          </a:p>
        </p:txBody>
      </p:sp>
      <p:sp>
        <p:nvSpPr>
          <p:cNvPr id="116" name="Shape 116"/>
          <p:cNvSpPr txBox="1"/>
          <p:nvPr/>
        </p:nvSpPr>
        <p:spPr>
          <a:xfrm>
            <a:off x="1941232" y="5221807"/>
            <a:ext cx="8685813" cy="1636193"/>
          </a:xfrm>
          <a:prstGeom prst="rect">
            <a:avLst/>
          </a:prstGeom>
          <a:noFill/>
          <a:ln>
            <a:noFill/>
          </a:ln>
        </p:spPr>
        <p:txBody>
          <a:bodyPr spcFirstLastPara="1" wrap="square" lIns="82939" tIns="82939" rIns="82939" bIns="82939" anchor="t" anchorCtr="0">
            <a:noAutofit/>
          </a:bodyPr>
          <a:lstStyle/>
          <a:p>
            <a:pPr marL="829544" indent="414772" defTabSz="829544">
              <a:buClr>
                <a:srgbClr val="000000"/>
              </a:buClr>
              <a:buSzPts val="1100"/>
            </a:pPr>
            <a:r>
              <a:rPr lang="en-IN" sz="1633" b="1" kern="0" dirty="0">
                <a:solidFill>
                  <a:srgbClr val="000000"/>
                </a:solidFill>
                <a:latin typeface="Palatino Linotype" panose="02040502050505030304" pitchFamily="18" charset="0"/>
                <a:cs typeface="Arial"/>
                <a:sym typeface="Arial"/>
              </a:rPr>
              <a:t>Arnab Das (Roll no.-2014-1011, Regn. No.- A2360 of 2014-15)</a:t>
            </a:r>
            <a:endParaRPr sz="1633" b="1" kern="0" dirty="0">
              <a:solidFill>
                <a:srgbClr val="000000"/>
              </a:solidFill>
              <a:latin typeface="Palatino Linotype" panose="02040502050505030304" pitchFamily="18" charset="0"/>
              <a:cs typeface="Arial"/>
              <a:sym typeface="Arial"/>
            </a:endParaRPr>
          </a:p>
          <a:p>
            <a:pPr marL="829544" indent="414772" defTabSz="829544">
              <a:buClr>
                <a:srgbClr val="000000"/>
              </a:buClr>
              <a:buSzPts val="1100"/>
            </a:pPr>
            <a:r>
              <a:rPr lang="en-IN" sz="1633" b="1" kern="0" dirty="0" err="1">
                <a:solidFill>
                  <a:srgbClr val="000000"/>
                </a:solidFill>
                <a:latin typeface="Palatino Linotype" panose="02040502050505030304" pitchFamily="18" charset="0"/>
                <a:cs typeface="Arial"/>
                <a:sym typeface="Arial"/>
              </a:rPr>
              <a:t>Saikat</a:t>
            </a:r>
            <a:r>
              <a:rPr lang="en-IN" sz="1633" b="1" kern="0" dirty="0">
                <a:solidFill>
                  <a:srgbClr val="000000"/>
                </a:solidFill>
                <a:latin typeface="Palatino Linotype" panose="02040502050505030304" pitchFamily="18" charset="0"/>
                <a:cs typeface="Arial"/>
                <a:sym typeface="Arial"/>
              </a:rPr>
              <a:t> Sar (Roll no.-2014-1070, Regn. No.- A2409 of 2014-15)</a:t>
            </a:r>
          </a:p>
          <a:p>
            <a:pPr marL="829544" indent="414772" defTabSz="829544">
              <a:buClr>
                <a:srgbClr val="000000"/>
              </a:buClr>
              <a:buSzPts val="1100"/>
            </a:pPr>
            <a:r>
              <a:rPr lang="en-IN" sz="1633" b="1" kern="0" dirty="0">
                <a:solidFill>
                  <a:srgbClr val="000000"/>
                </a:solidFill>
                <a:latin typeface="Palatino Linotype" panose="02040502050505030304" pitchFamily="18" charset="0"/>
                <a:cs typeface="Arial"/>
                <a:sym typeface="Arial"/>
              </a:rPr>
              <a:t>Suraj Mondal (Roll no.-2014-1071, Regn. No.- A2410 of 2014-15)</a:t>
            </a:r>
            <a:endParaRPr sz="1633" b="1" kern="0" dirty="0">
              <a:solidFill>
                <a:srgbClr val="000000"/>
              </a:solidFill>
              <a:latin typeface="Palatino Linotype" panose="02040502050505030304" pitchFamily="18" charset="0"/>
              <a:cs typeface="Arial"/>
              <a:sym typeface="Arial"/>
            </a:endParaRPr>
          </a:p>
          <a:p>
            <a:pPr algn="ctr" defTabSz="829544">
              <a:buClr>
                <a:srgbClr val="000000"/>
              </a:buClr>
              <a:buSzPts val="1100"/>
            </a:pPr>
            <a:r>
              <a:rPr lang="en-IN" sz="1633" b="1" kern="0" dirty="0" err="1">
                <a:solidFill>
                  <a:srgbClr val="000000"/>
                </a:solidFill>
                <a:latin typeface="Palatino Linotype" panose="02040502050505030304" pitchFamily="18" charset="0"/>
                <a:cs typeface="Arial"/>
                <a:sym typeface="Arial"/>
              </a:rPr>
              <a:t>Durlov</a:t>
            </a:r>
            <a:r>
              <a:rPr lang="en-IN" sz="1633" b="1" kern="0" dirty="0">
                <a:solidFill>
                  <a:srgbClr val="000000"/>
                </a:solidFill>
                <a:latin typeface="Palatino Linotype" panose="02040502050505030304" pitchFamily="18" charset="0"/>
                <a:cs typeface="Arial"/>
                <a:sym typeface="Arial"/>
              </a:rPr>
              <a:t> Ghosh (Roll no.-2014-1012, Regn. No.- A2361 of 2014-15)</a:t>
            </a:r>
            <a:endParaRPr sz="1633" b="1" kern="0" dirty="0">
              <a:solidFill>
                <a:srgbClr val="000000"/>
              </a:solidFill>
              <a:latin typeface="Palatino Linotype" panose="02040502050505030304" pitchFamily="18" charset="0"/>
              <a:cs typeface="Arial"/>
              <a:sym typeface="Arial"/>
            </a:endParaRPr>
          </a:p>
        </p:txBody>
      </p:sp>
      <p:sp>
        <p:nvSpPr>
          <p:cNvPr id="117" name="Shape 117"/>
          <p:cNvSpPr txBox="1"/>
          <p:nvPr/>
        </p:nvSpPr>
        <p:spPr>
          <a:xfrm>
            <a:off x="5890415" y="4873779"/>
            <a:ext cx="7316059" cy="348086"/>
          </a:xfrm>
          <a:prstGeom prst="rect">
            <a:avLst/>
          </a:prstGeom>
          <a:noFill/>
          <a:ln>
            <a:noFill/>
          </a:ln>
        </p:spPr>
        <p:txBody>
          <a:bodyPr spcFirstLastPara="1" wrap="square" lIns="82939" tIns="82939" rIns="82939" bIns="82939" anchor="t" anchorCtr="0">
            <a:noAutofit/>
          </a:bodyPr>
          <a:lstStyle/>
          <a:p>
            <a:pPr defTabSz="829544">
              <a:buClr>
                <a:srgbClr val="000000"/>
              </a:buClr>
            </a:pPr>
            <a:r>
              <a:rPr lang="en-IN" sz="1270" b="1" kern="0">
                <a:solidFill>
                  <a:srgbClr val="000000"/>
                </a:solidFill>
                <a:latin typeface="Palatino Linotype" panose="02040502050505030304" pitchFamily="18" charset="0"/>
                <a:cs typeface="Arial"/>
                <a:sym typeface="Arial"/>
              </a:rPr>
              <a:t>By</a:t>
            </a:r>
            <a:endParaRPr sz="1270" b="1" kern="0">
              <a:solidFill>
                <a:srgbClr val="000000"/>
              </a:solidFill>
              <a:latin typeface="Palatino Linotype" panose="02040502050505030304" pitchFamily="18" charset="0"/>
              <a:cs typeface="Arial"/>
              <a:sym typeface="Arial"/>
            </a:endParaRPr>
          </a:p>
        </p:txBody>
      </p:sp>
    </p:spTree>
    <p:extLst>
      <p:ext uri="{BB962C8B-B14F-4D97-AF65-F5344CB8AC3E}">
        <p14:creationId xmlns:p14="http://schemas.microsoft.com/office/powerpoint/2010/main" val="326545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630D3C-8886-42E2-BA89-62A142DF1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237" y="112954"/>
            <a:ext cx="7669871" cy="4580617"/>
          </a:xfrm>
          <a:prstGeom prst="rect">
            <a:avLst/>
          </a:prstGeom>
        </p:spPr>
      </p:pic>
      <p:sp>
        <p:nvSpPr>
          <p:cNvPr id="6" name="TextBox 5">
            <a:extLst>
              <a:ext uri="{FF2B5EF4-FFF2-40B4-BE49-F238E27FC236}">
                <a16:creationId xmlns:a16="http://schemas.microsoft.com/office/drawing/2014/main" id="{5EC90263-B1A7-4809-A9CE-858CCFB8B42F}"/>
              </a:ext>
            </a:extLst>
          </p:cNvPr>
          <p:cNvSpPr txBox="1"/>
          <p:nvPr/>
        </p:nvSpPr>
        <p:spPr>
          <a:xfrm rot="16200000">
            <a:off x="-1122219" y="2964873"/>
            <a:ext cx="3948545" cy="523220"/>
          </a:xfrm>
          <a:prstGeom prst="rect">
            <a:avLst/>
          </a:prstGeom>
          <a:noFill/>
        </p:spPr>
        <p:txBody>
          <a:bodyPr wrap="square" rtlCol="0">
            <a:spAutoFit/>
          </a:bodyPr>
          <a:lstStyle/>
          <a:p>
            <a:r>
              <a:rPr lang="en-US" sz="2800" b="1">
                <a:latin typeface="Palatino Linotype" panose="02040502050505030304" pitchFamily="18" charset="0"/>
              </a:rPr>
              <a:t>MathSec (Version 2):</a:t>
            </a:r>
            <a:endParaRPr lang="en-US" sz="2800" dirty="0"/>
          </a:p>
        </p:txBody>
      </p:sp>
      <p:pic>
        <p:nvPicPr>
          <p:cNvPr id="8" name="Picture 7">
            <a:extLst>
              <a:ext uri="{FF2B5EF4-FFF2-40B4-BE49-F238E27FC236}">
                <a16:creationId xmlns:a16="http://schemas.microsoft.com/office/drawing/2014/main" id="{9E305650-66EB-4BFD-A8B3-2ECA2D33F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37" y="4859825"/>
            <a:ext cx="7916380" cy="1267002"/>
          </a:xfrm>
          <a:prstGeom prst="rect">
            <a:avLst/>
          </a:prstGeom>
        </p:spPr>
      </p:pic>
    </p:spTree>
    <p:extLst>
      <p:ext uri="{BB962C8B-B14F-4D97-AF65-F5344CB8AC3E}">
        <p14:creationId xmlns:p14="http://schemas.microsoft.com/office/powerpoint/2010/main" val="19504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A3705645-8135-439F-98C3-6429F43D2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7275" y="0"/>
            <a:ext cx="7190508" cy="6858000"/>
          </a:xfrm>
        </p:spPr>
      </p:pic>
      <p:sp>
        <p:nvSpPr>
          <p:cNvPr id="6" name="TextBox 5">
            <a:extLst>
              <a:ext uri="{FF2B5EF4-FFF2-40B4-BE49-F238E27FC236}">
                <a16:creationId xmlns:a16="http://schemas.microsoft.com/office/drawing/2014/main" id="{B5881C8C-5885-408F-9998-BC3543C92B2A}"/>
              </a:ext>
            </a:extLst>
          </p:cNvPr>
          <p:cNvSpPr txBox="1"/>
          <p:nvPr/>
        </p:nvSpPr>
        <p:spPr>
          <a:xfrm>
            <a:off x="221671" y="360218"/>
            <a:ext cx="2895604" cy="1938992"/>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solidFill>
                  <a:prstClr val="black"/>
                </a:solidFill>
                <a:latin typeface="Palatino Linotype" panose="02040502050505030304" pitchFamily="18" charset="0"/>
              </a:rPr>
              <a:t>Flowchart of our proposed MAPTCHA Algorithm version 1 :-</a:t>
            </a:r>
            <a:endParaRPr lang="en-US" sz="2400" b="1" dirty="0">
              <a:latin typeface="Palatino Linotype" panose="02040502050505030304" pitchFamily="18" charset="0"/>
            </a:endParaRPr>
          </a:p>
        </p:txBody>
      </p:sp>
      <p:sp>
        <p:nvSpPr>
          <p:cNvPr id="10" name="TextBox 9">
            <a:extLst>
              <a:ext uri="{FF2B5EF4-FFF2-40B4-BE49-F238E27FC236}">
                <a16:creationId xmlns:a16="http://schemas.microsoft.com/office/drawing/2014/main" id="{95190B55-10C3-4E37-8014-0E5D879DFDD5}"/>
              </a:ext>
            </a:extLst>
          </p:cNvPr>
          <p:cNvSpPr txBox="1"/>
          <p:nvPr/>
        </p:nvSpPr>
        <p:spPr>
          <a:xfrm>
            <a:off x="803564" y="4558791"/>
            <a:ext cx="2895604" cy="923330"/>
          </a:xfrm>
          <a:prstGeom prst="rect">
            <a:avLst/>
          </a:prstGeom>
          <a:noFill/>
        </p:spPr>
        <p:txBody>
          <a:bodyPr wrap="square" rtlCol="0">
            <a:spAutoFit/>
          </a:bodyPr>
          <a:lstStyle/>
          <a:p>
            <a:r>
              <a:rPr lang="en-US" dirty="0">
                <a:latin typeface="Palatino Linotype" panose="02040502050505030304" pitchFamily="18" charset="0"/>
              </a:rPr>
              <a:t>Fig 1: </a:t>
            </a:r>
            <a:r>
              <a:rPr lang="en-US" dirty="0">
                <a:solidFill>
                  <a:prstClr val="black"/>
                </a:solidFill>
                <a:latin typeface="Palatino Linotype" panose="02040502050505030304" pitchFamily="18" charset="0"/>
              </a:rPr>
              <a:t>Flowchart of our proposed MAPTCHA Algorithm version 1 </a:t>
            </a:r>
            <a:endParaRPr lang="en-US" dirty="0">
              <a:latin typeface="Palatino Linotype" panose="02040502050505030304" pitchFamily="18" charset="0"/>
            </a:endParaRPr>
          </a:p>
        </p:txBody>
      </p:sp>
    </p:spTree>
    <p:extLst>
      <p:ext uri="{BB962C8B-B14F-4D97-AF65-F5344CB8AC3E}">
        <p14:creationId xmlns:p14="http://schemas.microsoft.com/office/powerpoint/2010/main" val="170663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C0D124-9465-44E9-9BF4-1365B1DCB1A1}"/>
              </a:ext>
            </a:extLst>
          </p:cNvPr>
          <p:cNvSpPr/>
          <p:nvPr/>
        </p:nvSpPr>
        <p:spPr>
          <a:xfrm>
            <a:off x="764275" y="251797"/>
            <a:ext cx="2466109" cy="1938992"/>
          </a:xfrm>
          <a:prstGeom prst="rect">
            <a:avLst/>
          </a:prstGeom>
        </p:spPr>
        <p:txBody>
          <a:bodyPr wrap="square">
            <a:spAutoFit/>
          </a:bodyPr>
          <a:lstStyle/>
          <a:p>
            <a:pPr marL="342900" indent="-342900" algn="just">
              <a:buFont typeface="Wingdings" panose="05000000000000000000" pitchFamily="2" charset="2"/>
              <a:buChar char="Ø"/>
            </a:pPr>
            <a:r>
              <a:rPr lang="en-US" sz="2400" b="1" dirty="0">
                <a:solidFill>
                  <a:prstClr val="black"/>
                </a:solidFill>
                <a:latin typeface="Palatino Linotype" panose="02040502050505030304" pitchFamily="18" charset="0"/>
              </a:rPr>
              <a:t>Flowchart of our proposed MAPTCHA Algorithm version 2 :-</a:t>
            </a:r>
            <a:endParaRPr lang="en-US" sz="2400" b="1" dirty="0">
              <a:latin typeface="Palatino Linotype" panose="02040502050505030304" pitchFamily="18" charset="0"/>
            </a:endParaRPr>
          </a:p>
        </p:txBody>
      </p:sp>
      <p:pic>
        <p:nvPicPr>
          <p:cNvPr id="10" name="Picture 9">
            <a:extLst>
              <a:ext uri="{FF2B5EF4-FFF2-40B4-BE49-F238E27FC236}">
                <a16:creationId xmlns:a16="http://schemas.microsoft.com/office/drawing/2014/main" id="{13AC8574-BF6C-41FE-AD44-D26AA326C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344" y="0"/>
            <a:ext cx="5544766" cy="6858000"/>
          </a:xfrm>
          <a:prstGeom prst="rect">
            <a:avLst/>
          </a:prstGeom>
        </p:spPr>
      </p:pic>
      <p:sp>
        <p:nvSpPr>
          <p:cNvPr id="11" name="Rectangle 10">
            <a:extLst>
              <a:ext uri="{FF2B5EF4-FFF2-40B4-BE49-F238E27FC236}">
                <a16:creationId xmlns:a16="http://schemas.microsoft.com/office/drawing/2014/main" id="{20CCEFD6-1784-4FA6-9E07-B0180DDBA6EC}"/>
              </a:ext>
            </a:extLst>
          </p:cNvPr>
          <p:cNvSpPr/>
          <p:nvPr/>
        </p:nvSpPr>
        <p:spPr>
          <a:xfrm>
            <a:off x="872837" y="4667211"/>
            <a:ext cx="2867891" cy="923330"/>
          </a:xfrm>
          <a:prstGeom prst="rect">
            <a:avLst/>
          </a:prstGeom>
        </p:spPr>
        <p:txBody>
          <a:bodyPr wrap="square">
            <a:spAutoFit/>
          </a:bodyPr>
          <a:lstStyle/>
          <a:p>
            <a:r>
              <a:rPr lang="en-US" dirty="0">
                <a:latin typeface="Palatino Linotype" panose="02040502050505030304" pitchFamily="18" charset="0"/>
              </a:rPr>
              <a:t>Fig 2: </a:t>
            </a:r>
            <a:r>
              <a:rPr lang="en-US" dirty="0">
                <a:solidFill>
                  <a:prstClr val="black"/>
                </a:solidFill>
                <a:latin typeface="Palatino Linotype" panose="02040502050505030304" pitchFamily="18" charset="0"/>
              </a:rPr>
              <a:t>Flowchart of our proposed MAPTCHA Algorithm version 2 </a:t>
            </a:r>
            <a:endParaRPr lang="en-US" dirty="0">
              <a:latin typeface="Palatino Linotype" panose="02040502050505030304" pitchFamily="18" charset="0"/>
            </a:endParaRPr>
          </a:p>
        </p:txBody>
      </p:sp>
    </p:spTree>
    <p:extLst>
      <p:ext uri="{BB962C8B-B14F-4D97-AF65-F5344CB8AC3E}">
        <p14:creationId xmlns:p14="http://schemas.microsoft.com/office/powerpoint/2010/main" val="212349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D729-2B1D-4949-926C-31565A2CB0C1}"/>
              </a:ext>
            </a:extLst>
          </p:cNvPr>
          <p:cNvSpPr>
            <a:spLocks noGrp="1"/>
          </p:cNvSpPr>
          <p:nvPr>
            <p:ph type="title"/>
          </p:nvPr>
        </p:nvSpPr>
        <p:spPr>
          <a:xfrm>
            <a:off x="838200" y="-119784"/>
            <a:ext cx="10515600" cy="1006475"/>
          </a:xfrm>
        </p:spPr>
        <p:txBody>
          <a:bodyPr>
            <a:normAutofit/>
          </a:bodyPr>
          <a:lstStyle/>
          <a:p>
            <a:pPr algn="ctr"/>
            <a:r>
              <a:rPr lang="en-US" sz="5400" b="1" dirty="0">
                <a:latin typeface="Palatino Linotype" panose="02040502050505030304" pitchFamily="18" charset="0"/>
              </a:rPr>
              <a:t>Implementation</a:t>
            </a:r>
          </a:p>
        </p:txBody>
      </p:sp>
      <p:pic>
        <p:nvPicPr>
          <p:cNvPr id="5" name="Content Placeholder 4">
            <a:extLst>
              <a:ext uri="{FF2B5EF4-FFF2-40B4-BE49-F238E27FC236}">
                <a16:creationId xmlns:a16="http://schemas.microsoft.com/office/drawing/2014/main" id="{73AF1207-9020-4400-8721-44E4FCBFE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205" y="1639494"/>
            <a:ext cx="4226577" cy="4849757"/>
          </a:xfrm>
        </p:spPr>
      </p:pic>
      <p:sp>
        <p:nvSpPr>
          <p:cNvPr id="6" name="TextBox 5">
            <a:extLst>
              <a:ext uri="{FF2B5EF4-FFF2-40B4-BE49-F238E27FC236}">
                <a16:creationId xmlns:a16="http://schemas.microsoft.com/office/drawing/2014/main" id="{2DB7F6E1-AE61-4EA2-829F-3880626F0597}"/>
              </a:ext>
            </a:extLst>
          </p:cNvPr>
          <p:cNvSpPr txBox="1"/>
          <p:nvPr/>
        </p:nvSpPr>
        <p:spPr>
          <a:xfrm>
            <a:off x="838200" y="886691"/>
            <a:ext cx="488372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Palatino Linotype" panose="02040502050505030304" pitchFamily="18" charset="0"/>
              </a:rPr>
              <a:t>MathSec (Version 1)[28] </a:t>
            </a:r>
            <a:r>
              <a:rPr lang="en-US" sz="2800" dirty="0">
                <a:latin typeface="Palatino Linotype" panose="02040502050505030304" pitchFamily="18" charset="0"/>
              </a:rPr>
              <a:t>:</a:t>
            </a:r>
          </a:p>
        </p:txBody>
      </p:sp>
      <p:pic>
        <p:nvPicPr>
          <p:cNvPr id="8" name="Picture 7">
            <a:extLst>
              <a:ext uri="{FF2B5EF4-FFF2-40B4-BE49-F238E27FC236}">
                <a16:creationId xmlns:a16="http://schemas.microsoft.com/office/drawing/2014/main" id="{85366119-74C3-4512-A734-182CDF369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746" y="784203"/>
            <a:ext cx="4662054" cy="5705048"/>
          </a:xfrm>
          <a:prstGeom prst="rect">
            <a:avLst/>
          </a:prstGeom>
        </p:spPr>
      </p:pic>
      <p:sp>
        <p:nvSpPr>
          <p:cNvPr id="11" name="TextBox 10">
            <a:extLst>
              <a:ext uri="{FF2B5EF4-FFF2-40B4-BE49-F238E27FC236}">
                <a16:creationId xmlns:a16="http://schemas.microsoft.com/office/drawing/2014/main" id="{812631BA-C02D-4258-B0BF-1AB97DABF2D9}"/>
              </a:ext>
            </a:extLst>
          </p:cNvPr>
          <p:cNvSpPr txBox="1"/>
          <p:nvPr/>
        </p:nvSpPr>
        <p:spPr>
          <a:xfrm>
            <a:off x="3844636" y="1780804"/>
            <a:ext cx="1496291" cy="369332"/>
          </a:xfrm>
          <a:prstGeom prst="rect">
            <a:avLst/>
          </a:prstGeom>
          <a:noFill/>
        </p:spPr>
        <p:txBody>
          <a:bodyPr wrap="square" rtlCol="0">
            <a:spAutoFit/>
          </a:bodyPr>
          <a:lstStyle/>
          <a:p>
            <a:r>
              <a:rPr lang="en-US" dirty="0">
                <a:latin typeface="Palatino Linotype" panose="02040502050505030304" pitchFamily="18" charset="0"/>
              </a:rPr>
              <a:t>Fig 3: Step 1 </a:t>
            </a:r>
          </a:p>
        </p:txBody>
      </p:sp>
      <p:sp>
        <p:nvSpPr>
          <p:cNvPr id="12" name="TextBox 11">
            <a:extLst>
              <a:ext uri="{FF2B5EF4-FFF2-40B4-BE49-F238E27FC236}">
                <a16:creationId xmlns:a16="http://schemas.microsoft.com/office/drawing/2014/main" id="{F3AF8510-B05D-4DB7-B34B-18B877D0695E}"/>
              </a:ext>
            </a:extLst>
          </p:cNvPr>
          <p:cNvSpPr txBox="1"/>
          <p:nvPr/>
        </p:nvSpPr>
        <p:spPr>
          <a:xfrm>
            <a:off x="3872345" y="2533607"/>
            <a:ext cx="1496291" cy="369332"/>
          </a:xfrm>
          <a:prstGeom prst="rect">
            <a:avLst/>
          </a:prstGeom>
          <a:noFill/>
        </p:spPr>
        <p:txBody>
          <a:bodyPr wrap="square" rtlCol="0">
            <a:spAutoFit/>
          </a:bodyPr>
          <a:lstStyle/>
          <a:p>
            <a:r>
              <a:rPr lang="en-US" dirty="0">
                <a:latin typeface="Palatino Linotype" panose="02040502050505030304" pitchFamily="18" charset="0"/>
              </a:rPr>
              <a:t>Fig 4: Step 2</a:t>
            </a:r>
          </a:p>
        </p:txBody>
      </p:sp>
      <p:sp>
        <p:nvSpPr>
          <p:cNvPr id="13" name="TextBox 12">
            <a:extLst>
              <a:ext uri="{FF2B5EF4-FFF2-40B4-BE49-F238E27FC236}">
                <a16:creationId xmlns:a16="http://schemas.microsoft.com/office/drawing/2014/main" id="{47FACE51-7DC1-4A6E-8C42-4D403535E6DD}"/>
              </a:ext>
            </a:extLst>
          </p:cNvPr>
          <p:cNvSpPr txBox="1"/>
          <p:nvPr/>
        </p:nvSpPr>
        <p:spPr>
          <a:xfrm>
            <a:off x="3844635" y="3695040"/>
            <a:ext cx="1496291" cy="369332"/>
          </a:xfrm>
          <a:prstGeom prst="rect">
            <a:avLst/>
          </a:prstGeom>
          <a:noFill/>
        </p:spPr>
        <p:txBody>
          <a:bodyPr wrap="square" rtlCol="0">
            <a:spAutoFit/>
          </a:bodyPr>
          <a:lstStyle/>
          <a:p>
            <a:r>
              <a:rPr lang="en-US" dirty="0">
                <a:latin typeface="Palatino Linotype" panose="02040502050505030304" pitchFamily="18" charset="0"/>
              </a:rPr>
              <a:t>Fig 5: Step 3 </a:t>
            </a:r>
          </a:p>
        </p:txBody>
      </p:sp>
      <p:sp>
        <p:nvSpPr>
          <p:cNvPr id="14" name="TextBox 13">
            <a:extLst>
              <a:ext uri="{FF2B5EF4-FFF2-40B4-BE49-F238E27FC236}">
                <a16:creationId xmlns:a16="http://schemas.microsoft.com/office/drawing/2014/main" id="{E703FA98-3A77-4BD9-8423-5A8ABA0B6663}"/>
              </a:ext>
            </a:extLst>
          </p:cNvPr>
          <p:cNvSpPr txBox="1"/>
          <p:nvPr/>
        </p:nvSpPr>
        <p:spPr>
          <a:xfrm>
            <a:off x="4003963" y="4817175"/>
            <a:ext cx="1496291" cy="369332"/>
          </a:xfrm>
          <a:prstGeom prst="rect">
            <a:avLst/>
          </a:prstGeom>
          <a:noFill/>
        </p:spPr>
        <p:txBody>
          <a:bodyPr wrap="square" rtlCol="0">
            <a:spAutoFit/>
          </a:bodyPr>
          <a:lstStyle/>
          <a:p>
            <a:r>
              <a:rPr lang="en-US" dirty="0">
                <a:latin typeface="Palatino Linotype" panose="02040502050505030304" pitchFamily="18" charset="0"/>
              </a:rPr>
              <a:t>Fig 6: Step 4 </a:t>
            </a:r>
          </a:p>
        </p:txBody>
      </p:sp>
      <p:sp>
        <p:nvSpPr>
          <p:cNvPr id="15" name="TextBox 14">
            <a:extLst>
              <a:ext uri="{FF2B5EF4-FFF2-40B4-BE49-F238E27FC236}">
                <a16:creationId xmlns:a16="http://schemas.microsoft.com/office/drawing/2014/main" id="{C3F741E4-1A6C-4888-A634-0FF522BEE5EB}"/>
              </a:ext>
            </a:extLst>
          </p:cNvPr>
          <p:cNvSpPr txBox="1"/>
          <p:nvPr/>
        </p:nvSpPr>
        <p:spPr>
          <a:xfrm>
            <a:off x="4710545" y="5793942"/>
            <a:ext cx="1496291" cy="369332"/>
          </a:xfrm>
          <a:prstGeom prst="rect">
            <a:avLst/>
          </a:prstGeom>
          <a:noFill/>
        </p:spPr>
        <p:txBody>
          <a:bodyPr wrap="square" rtlCol="0">
            <a:spAutoFit/>
          </a:bodyPr>
          <a:lstStyle/>
          <a:p>
            <a:r>
              <a:rPr lang="en-US" dirty="0">
                <a:latin typeface="Palatino Linotype" panose="02040502050505030304" pitchFamily="18" charset="0"/>
              </a:rPr>
              <a:t>Fig 7: Step 5</a:t>
            </a:r>
          </a:p>
        </p:txBody>
      </p:sp>
      <p:sp>
        <p:nvSpPr>
          <p:cNvPr id="16" name="TextBox 15">
            <a:extLst>
              <a:ext uri="{FF2B5EF4-FFF2-40B4-BE49-F238E27FC236}">
                <a16:creationId xmlns:a16="http://schemas.microsoft.com/office/drawing/2014/main" id="{6D82D2C3-2C74-4A4F-B151-DE3E3D50B55A}"/>
              </a:ext>
            </a:extLst>
          </p:cNvPr>
          <p:cNvSpPr txBox="1"/>
          <p:nvPr/>
        </p:nvSpPr>
        <p:spPr>
          <a:xfrm>
            <a:off x="8712735" y="6453011"/>
            <a:ext cx="1496291" cy="369332"/>
          </a:xfrm>
          <a:prstGeom prst="rect">
            <a:avLst/>
          </a:prstGeom>
          <a:noFill/>
        </p:spPr>
        <p:txBody>
          <a:bodyPr wrap="square" rtlCol="0">
            <a:spAutoFit/>
          </a:bodyPr>
          <a:lstStyle/>
          <a:p>
            <a:r>
              <a:rPr lang="en-US" dirty="0">
                <a:latin typeface="Palatino Linotype" panose="02040502050505030304" pitchFamily="18" charset="0"/>
              </a:rPr>
              <a:t>Fig 8: Step 6 </a:t>
            </a:r>
          </a:p>
        </p:txBody>
      </p:sp>
    </p:spTree>
    <p:extLst>
      <p:ext uri="{BB962C8B-B14F-4D97-AF65-F5344CB8AC3E}">
        <p14:creationId xmlns:p14="http://schemas.microsoft.com/office/powerpoint/2010/main" val="408810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A164-286A-4A9C-ADD3-DE2B2EBCCA01}"/>
              </a:ext>
            </a:extLst>
          </p:cNvPr>
          <p:cNvSpPr>
            <a:spLocks noGrp="1"/>
          </p:cNvSpPr>
          <p:nvPr>
            <p:ph type="title"/>
          </p:nvPr>
        </p:nvSpPr>
        <p:spPr>
          <a:xfrm>
            <a:off x="838200" y="212435"/>
            <a:ext cx="4149436" cy="743239"/>
          </a:xfrm>
        </p:spPr>
        <p:txBody>
          <a:bodyPr>
            <a:normAutofit/>
          </a:bodyPr>
          <a:lstStyle/>
          <a:p>
            <a:pPr marL="457200" indent="-457200">
              <a:buFont typeface="Wingdings" panose="05000000000000000000" pitchFamily="2" charset="2"/>
              <a:buChar char="Ø"/>
            </a:pPr>
            <a:r>
              <a:rPr lang="en-US" sz="2800" b="1" dirty="0">
                <a:latin typeface="Palatino Linotype" panose="02040502050505030304" pitchFamily="18" charset="0"/>
              </a:rPr>
              <a:t>MathSec (Version 2):</a:t>
            </a:r>
          </a:p>
        </p:txBody>
      </p:sp>
      <p:sp>
        <p:nvSpPr>
          <p:cNvPr id="5" name="TextBox 4">
            <a:extLst>
              <a:ext uri="{FF2B5EF4-FFF2-40B4-BE49-F238E27FC236}">
                <a16:creationId xmlns:a16="http://schemas.microsoft.com/office/drawing/2014/main" id="{43652FF6-92D8-4FA5-9E76-B52705F690BB}"/>
              </a:ext>
            </a:extLst>
          </p:cNvPr>
          <p:cNvSpPr txBox="1"/>
          <p:nvPr/>
        </p:nvSpPr>
        <p:spPr>
          <a:xfrm>
            <a:off x="838200" y="955674"/>
            <a:ext cx="1198418" cy="5201424"/>
          </a:xfrm>
          <a:prstGeom prst="rect">
            <a:avLst/>
          </a:prstGeom>
          <a:noFill/>
        </p:spPr>
        <p:txBody>
          <a:bodyPr wrap="square" rtlCol="0">
            <a:spAutoFit/>
          </a:bodyPr>
          <a:lstStyle/>
          <a:p>
            <a:r>
              <a:rPr lang="en-US" sz="2400" dirty="0">
                <a:latin typeface="Palatino Linotype" panose="02040502050505030304" pitchFamily="18" charset="0"/>
              </a:rPr>
              <a:t>Step 1:</a:t>
            </a:r>
          </a:p>
          <a:p>
            <a:endParaRPr lang="en-US" sz="2800" dirty="0">
              <a:latin typeface="Palatino Linotype" panose="02040502050505030304" pitchFamily="18" charset="0"/>
            </a:endParaRPr>
          </a:p>
          <a:p>
            <a:r>
              <a:rPr lang="en-US" sz="2400" dirty="0">
                <a:latin typeface="Palatino Linotype" panose="02040502050505030304" pitchFamily="18" charset="0"/>
              </a:rPr>
              <a:t>Step 2:</a:t>
            </a:r>
          </a:p>
          <a:p>
            <a:endParaRPr lang="en-US" sz="2800" dirty="0">
              <a:latin typeface="Palatino Linotype" panose="02040502050505030304" pitchFamily="18" charset="0"/>
            </a:endParaRPr>
          </a:p>
          <a:p>
            <a:r>
              <a:rPr lang="en-US" sz="2400" dirty="0">
                <a:latin typeface="Palatino Linotype" panose="02040502050505030304" pitchFamily="18" charset="0"/>
              </a:rPr>
              <a:t>Step 3:</a:t>
            </a:r>
          </a:p>
          <a:p>
            <a:endParaRPr lang="en-US" sz="2800" dirty="0">
              <a:latin typeface="Palatino Linotype" panose="02040502050505030304" pitchFamily="18" charset="0"/>
            </a:endParaRPr>
          </a:p>
          <a:p>
            <a:r>
              <a:rPr lang="en-US" sz="2400" dirty="0">
                <a:latin typeface="Palatino Linotype" panose="02040502050505030304" pitchFamily="18" charset="0"/>
              </a:rPr>
              <a:t>Step 4:</a:t>
            </a:r>
          </a:p>
          <a:p>
            <a:endParaRPr lang="en-US" sz="2800" dirty="0">
              <a:latin typeface="Palatino Linotype" panose="02040502050505030304" pitchFamily="18" charset="0"/>
            </a:endParaRPr>
          </a:p>
          <a:p>
            <a:r>
              <a:rPr lang="en-US" sz="2400" dirty="0">
                <a:latin typeface="Palatino Linotype" panose="02040502050505030304" pitchFamily="18" charset="0"/>
              </a:rPr>
              <a:t>Step 5:</a:t>
            </a:r>
          </a:p>
          <a:p>
            <a:endParaRPr lang="en-US" sz="2800" dirty="0">
              <a:latin typeface="Palatino Linotype" panose="02040502050505030304" pitchFamily="18" charset="0"/>
            </a:endParaRPr>
          </a:p>
          <a:p>
            <a:r>
              <a:rPr lang="en-US" sz="2400" dirty="0">
                <a:latin typeface="Palatino Linotype" panose="02040502050505030304" pitchFamily="18" charset="0"/>
              </a:rPr>
              <a:t>Step 6:</a:t>
            </a:r>
          </a:p>
          <a:p>
            <a:endParaRPr lang="en-US" sz="2400" dirty="0">
              <a:latin typeface="Palatino Linotype" panose="02040502050505030304" pitchFamily="18" charset="0"/>
            </a:endParaRPr>
          </a:p>
          <a:p>
            <a:r>
              <a:rPr lang="en-US" sz="2400" dirty="0">
                <a:latin typeface="Palatino Linotype" panose="02040502050505030304" pitchFamily="18" charset="0"/>
              </a:rPr>
              <a:t>Step 7:</a:t>
            </a:r>
          </a:p>
        </p:txBody>
      </p:sp>
      <p:pic>
        <p:nvPicPr>
          <p:cNvPr id="6" name="Picture 5">
            <a:extLst>
              <a:ext uri="{FF2B5EF4-FFF2-40B4-BE49-F238E27FC236}">
                <a16:creationId xmlns:a16="http://schemas.microsoft.com/office/drawing/2014/main" id="{0AEFB801-47C7-4651-8B73-5B2A15AB87B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26350" y="974813"/>
            <a:ext cx="375372" cy="433704"/>
          </a:xfrm>
          <a:prstGeom prst="rect">
            <a:avLst/>
          </a:prstGeom>
        </p:spPr>
      </p:pic>
      <p:pic>
        <p:nvPicPr>
          <p:cNvPr id="7" name="Picture 6">
            <a:extLst>
              <a:ext uri="{FF2B5EF4-FFF2-40B4-BE49-F238E27FC236}">
                <a16:creationId xmlns:a16="http://schemas.microsoft.com/office/drawing/2014/main" id="{1F090A93-A2E9-493A-8799-2365DDEDF8B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4491" y="1810586"/>
            <a:ext cx="1012681" cy="433704"/>
          </a:xfrm>
          <a:prstGeom prst="rect">
            <a:avLst/>
          </a:prstGeom>
          <a:noFill/>
          <a:ln>
            <a:noFill/>
          </a:ln>
        </p:spPr>
      </p:pic>
      <p:pic>
        <p:nvPicPr>
          <p:cNvPr id="8" name="Picture 7">
            <a:extLst>
              <a:ext uri="{FF2B5EF4-FFF2-40B4-BE49-F238E27FC236}">
                <a16:creationId xmlns:a16="http://schemas.microsoft.com/office/drawing/2014/main" id="{AB868D22-668D-4EEB-9187-0899459450D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1759" y="2510614"/>
            <a:ext cx="1052686" cy="572252"/>
          </a:xfrm>
          <a:prstGeom prst="rect">
            <a:avLst/>
          </a:prstGeom>
          <a:noFill/>
          <a:ln>
            <a:noFill/>
          </a:ln>
        </p:spPr>
      </p:pic>
      <p:pic>
        <p:nvPicPr>
          <p:cNvPr id="9" name="Picture 8">
            <a:extLst>
              <a:ext uri="{FF2B5EF4-FFF2-40B4-BE49-F238E27FC236}">
                <a16:creationId xmlns:a16="http://schemas.microsoft.com/office/drawing/2014/main" id="{B2B7C555-308F-4E0F-9796-655E4AAC0E2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5532" y="3332219"/>
            <a:ext cx="495300" cy="556260"/>
          </a:xfrm>
          <a:prstGeom prst="rect">
            <a:avLst/>
          </a:prstGeom>
          <a:noFill/>
          <a:ln>
            <a:noFill/>
          </a:ln>
        </p:spPr>
      </p:pic>
      <p:pic>
        <p:nvPicPr>
          <p:cNvPr id="10" name="Picture 9">
            <a:extLst>
              <a:ext uri="{FF2B5EF4-FFF2-40B4-BE49-F238E27FC236}">
                <a16:creationId xmlns:a16="http://schemas.microsoft.com/office/drawing/2014/main" id="{D80C0FC4-0EFF-4FC4-84DD-7259AC4060C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1759" y="4137832"/>
            <a:ext cx="375373" cy="437892"/>
          </a:xfrm>
          <a:prstGeom prst="rect">
            <a:avLst/>
          </a:prstGeom>
          <a:noFill/>
          <a:ln>
            <a:noFill/>
          </a:ln>
        </p:spPr>
      </p:pic>
      <p:pic>
        <p:nvPicPr>
          <p:cNvPr id="11" name="Picture 10">
            <a:extLst>
              <a:ext uri="{FF2B5EF4-FFF2-40B4-BE49-F238E27FC236}">
                <a16:creationId xmlns:a16="http://schemas.microsoft.com/office/drawing/2014/main" id="{AEA51986-D331-4CE1-BABD-4F3A80BF9693}"/>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04486" y="4873843"/>
            <a:ext cx="1052686" cy="437892"/>
          </a:xfrm>
          <a:prstGeom prst="rect">
            <a:avLst/>
          </a:prstGeom>
          <a:noFill/>
          <a:ln>
            <a:noFill/>
          </a:ln>
        </p:spPr>
      </p:pic>
      <p:pic>
        <p:nvPicPr>
          <p:cNvPr id="12" name="Picture 11">
            <a:extLst>
              <a:ext uri="{FF2B5EF4-FFF2-40B4-BE49-F238E27FC236}">
                <a16:creationId xmlns:a16="http://schemas.microsoft.com/office/drawing/2014/main" id="{85BFF49F-F5BB-437A-ABA2-F2D20E45DDE7}"/>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04486" y="5644490"/>
            <a:ext cx="1052686" cy="512608"/>
          </a:xfrm>
          <a:prstGeom prst="rect">
            <a:avLst/>
          </a:prstGeom>
          <a:noFill/>
          <a:ln>
            <a:noFill/>
          </a:ln>
        </p:spPr>
      </p:pic>
      <p:sp>
        <p:nvSpPr>
          <p:cNvPr id="13" name="TextBox 12">
            <a:extLst>
              <a:ext uri="{FF2B5EF4-FFF2-40B4-BE49-F238E27FC236}">
                <a16:creationId xmlns:a16="http://schemas.microsoft.com/office/drawing/2014/main" id="{7588FC21-4D3A-4D5E-941B-D30B829B24AC}"/>
              </a:ext>
            </a:extLst>
          </p:cNvPr>
          <p:cNvSpPr txBox="1"/>
          <p:nvPr/>
        </p:nvSpPr>
        <p:spPr>
          <a:xfrm>
            <a:off x="7204366" y="845058"/>
            <a:ext cx="1387965" cy="4524315"/>
          </a:xfrm>
          <a:prstGeom prst="rect">
            <a:avLst/>
          </a:prstGeom>
          <a:noFill/>
        </p:spPr>
        <p:txBody>
          <a:bodyPr wrap="square" rtlCol="0">
            <a:spAutoFit/>
          </a:bodyPr>
          <a:lstStyle/>
          <a:p>
            <a:r>
              <a:rPr lang="en-US" sz="2400" dirty="0">
                <a:latin typeface="Palatino Linotype" panose="02040502050505030304" pitchFamily="18" charset="0"/>
              </a:rPr>
              <a:t>Step 8:</a:t>
            </a: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r>
              <a:rPr lang="en-US" sz="2400" dirty="0">
                <a:latin typeface="Palatino Linotype" panose="02040502050505030304" pitchFamily="18" charset="0"/>
              </a:rPr>
              <a:t>Step 9:</a:t>
            </a: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r>
              <a:rPr lang="en-US" sz="2400" dirty="0">
                <a:latin typeface="Palatino Linotype" panose="02040502050505030304" pitchFamily="18" charset="0"/>
              </a:rPr>
              <a:t>Step 10:</a:t>
            </a:r>
          </a:p>
        </p:txBody>
      </p:sp>
      <p:pic>
        <p:nvPicPr>
          <p:cNvPr id="14" name="Picture 13">
            <a:extLst>
              <a:ext uri="{FF2B5EF4-FFF2-40B4-BE49-F238E27FC236}">
                <a16:creationId xmlns:a16="http://schemas.microsoft.com/office/drawing/2014/main" id="{10879E17-8A13-433B-924E-AD0C7B1BDCCE}"/>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84575" y="433531"/>
            <a:ext cx="1962150" cy="1469390"/>
          </a:xfrm>
          <a:prstGeom prst="rect">
            <a:avLst/>
          </a:prstGeom>
          <a:noFill/>
          <a:ln>
            <a:noFill/>
          </a:ln>
        </p:spPr>
      </p:pic>
      <p:pic>
        <p:nvPicPr>
          <p:cNvPr id="15" name="Picture 14">
            <a:extLst>
              <a:ext uri="{FF2B5EF4-FFF2-40B4-BE49-F238E27FC236}">
                <a16:creationId xmlns:a16="http://schemas.microsoft.com/office/drawing/2014/main" id="{AEE7832A-E79F-4E73-8977-E25D684538CF}"/>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84575" y="2223738"/>
            <a:ext cx="2286619" cy="1638098"/>
          </a:xfrm>
          <a:prstGeom prst="rect">
            <a:avLst/>
          </a:prstGeom>
          <a:noFill/>
          <a:ln>
            <a:noFill/>
          </a:ln>
        </p:spPr>
      </p:pic>
      <p:pic>
        <p:nvPicPr>
          <p:cNvPr id="16" name="Picture 15">
            <a:extLst>
              <a:ext uri="{FF2B5EF4-FFF2-40B4-BE49-F238E27FC236}">
                <a16:creationId xmlns:a16="http://schemas.microsoft.com/office/drawing/2014/main" id="{94E0316F-62C8-409E-BC17-E521BC094F37}"/>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84575" y="4597489"/>
            <a:ext cx="2955925" cy="990600"/>
          </a:xfrm>
          <a:prstGeom prst="rect">
            <a:avLst/>
          </a:prstGeom>
          <a:noFill/>
          <a:ln>
            <a:noFill/>
          </a:ln>
        </p:spPr>
      </p:pic>
      <p:sp>
        <p:nvSpPr>
          <p:cNvPr id="18" name="TextBox 17">
            <a:extLst>
              <a:ext uri="{FF2B5EF4-FFF2-40B4-BE49-F238E27FC236}">
                <a16:creationId xmlns:a16="http://schemas.microsoft.com/office/drawing/2014/main" id="{A0AC94D2-373F-49C5-BFEB-5A9BF6CEDC58}"/>
              </a:ext>
            </a:extLst>
          </p:cNvPr>
          <p:cNvSpPr txBox="1"/>
          <p:nvPr/>
        </p:nvSpPr>
        <p:spPr>
          <a:xfrm>
            <a:off x="3643745" y="1039185"/>
            <a:ext cx="1496291" cy="369332"/>
          </a:xfrm>
          <a:prstGeom prst="rect">
            <a:avLst/>
          </a:prstGeom>
          <a:noFill/>
        </p:spPr>
        <p:txBody>
          <a:bodyPr wrap="square" rtlCol="0">
            <a:spAutoFit/>
          </a:bodyPr>
          <a:lstStyle/>
          <a:p>
            <a:r>
              <a:rPr lang="en-US" dirty="0">
                <a:latin typeface="Palatino Linotype" panose="02040502050505030304" pitchFamily="18" charset="0"/>
              </a:rPr>
              <a:t>Fig 9: Step 1 </a:t>
            </a:r>
          </a:p>
        </p:txBody>
      </p:sp>
      <p:sp>
        <p:nvSpPr>
          <p:cNvPr id="19" name="TextBox 18">
            <a:extLst>
              <a:ext uri="{FF2B5EF4-FFF2-40B4-BE49-F238E27FC236}">
                <a16:creationId xmlns:a16="http://schemas.microsoft.com/office/drawing/2014/main" id="{20E8122C-9B2B-441D-992C-2786EC3C560D}"/>
              </a:ext>
            </a:extLst>
          </p:cNvPr>
          <p:cNvSpPr txBox="1"/>
          <p:nvPr/>
        </p:nvSpPr>
        <p:spPr>
          <a:xfrm>
            <a:off x="3717392" y="1810586"/>
            <a:ext cx="1704110" cy="369332"/>
          </a:xfrm>
          <a:prstGeom prst="rect">
            <a:avLst/>
          </a:prstGeom>
          <a:noFill/>
        </p:spPr>
        <p:txBody>
          <a:bodyPr wrap="square" rtlCol="0">
            <a:spAutoFit/>
          </a:bodyPr>
          <a:lstStyle/>
          <a:p>
            <a:r>
              <a:rPr lang="en-US" dirty="0">
                <a:latin typeface="Palatino Linotype" panose="02040502050505030304" pitchFamily="18" charset="0"/>
              </a:rPr>
              <a:t>Fig 10: Step 2</a:t>
            </a:r>
          </a:p>
        </p:txBody>
      </p:sp>
      <p:sp>
        <p:nvSpPr>
          <p:cNvPr id="20" name="TextBox 19">
            <a:extLst>
              <a:ext uri="{FF2B5EF4-FFF2-40B4-BE49-F238E27FC236}">
                <a16:creationId xmlns:a16="http://schemas.microsoft.com/office/drawing/2014/main" id="{6BB285CC-07BB-46FB-BF51-7F733CE84178}"/>
              </a:ext>
            </a:extLst>
          </p:cNvPr>
          <p:cNvSpPr txBox="1"/>
          <p:nvPr/>
        </p:nvSpPr>
        <p:spPr>
          <a:xfrm>
            <a:off x="3784478" y="2673455"/>
            <a:ext cx="1704110" cy="369332"/>
          </a:xfrm>
          <a:prstGeom prst="rect">
            <a:avLst/>
          </a:prstGeom>
          <a:noFill/>
        </p:spPr>
        <p:txBody>
          <a:bodyPr wrap="square" rtlCol="0">
            <a:spAutoFit/>
          </a:bodyPr>
          <a:lstStyle/>
          <a:p>
            <a:r>
              <a:rPr lang="en-US" dirty="0">
                <a:latin typeface="Palatino Linotype" panose="02040502050505030304" pitchFamily="18" charset="0"/>
              </a:rPr>
              <a:t>Fig 11: Step 3</a:t>
            </a:r>
          </a:p>
        </p:txBody>
      </p:sp>
      <p:sp>
        <p:nvSpPr>
          <p:cNvPr id="21" name="TextBox 20">
            <a:extLst>
              <a:ext uri="{FF2B5EF4-FFF2-40B4-BE49-F238E27FC236}">
                <a16:creationId xmlns:a16="http://schemas.microsoft.com/office/drawing/2014/main" id="{26301ECB-DADA-4AAA-8D55-93472AD49EB5}"/>
              </a:ext>
            </a:extLst>
          </p:cNvPr>
          <p:cNvSpPr txBox="1"/>
          <p:nvPr/>
        </p:nvSpPr>
        <p:spPr>
          <a:xfrm>
            <a:off x="3784478" y="3425683"/>
            <a:ext cx="1637024" cy="369332"/>
          </a:xfrm>
          <a:prstGeom prst="rect">
            <a:avLst/>
          </a:prstGeom>
          <a:noFill/>
        </p:spPr>
        <p:txBody>
          <a:bodyPr wrap="square" rtlCol="0">
            <a:spAutoFit/>
          </a:bodyPr>
          <a:lstStyle/>
          <a:p>
            <a:r>
              <a:rPr lang="en-US" dirty="0">
                <a:latin typeface="Palatino Linotype" panose="02040502050505030304" pitchFamily="18" charset="0"/>
              </a:rPr>
              <a:t>Fig 12: Step 4</a:t>
            </a:r>
          </a:p>
        </p:txBody>
      </p:sp>
      <p:sp>
        <p:nvSpPr>
          <p:cNvPr id="22" name="TextBox 21">
            <a:extLst>
              <a:ext uri="{FF2B5EF4-FFF2-40B4-BE49-F238E27FC236}">
                <a16:creationId xmlns:a16="http://schemas.microsoft.com/office/drawing/2014/main" id="{99F2668E-C4A9-466F-AA1B-CE54F467DDC1}"/>
              </a:ext>
            </a:extLst>
          </p:cNvPr>
          <p:cNvSpPr txBox="1"/>
          <p:nvPr/>
        </p:nvSpPr>
        <p:spPr>
          <a:xfrm>
            <a:off x="3800522" y="4206392"/>
            <a:ext cx="1688066" cy="369332"/>
          </a:xfrm>
          <a:prstGeom prst="rect">
            <a:avLst/>
          </a:prstGeom>
          <a:noFill/>
        </p:spPr>
        <p:txBody>
          <a:bodyPr wrap="square" rtlCol="0">
            <a:spAutoFit/>
          </a:bodyPr>
          <a:lstStyle/>
          <a:p>
            <a:r>
              <a:rPr lang="en-US" dirty="0">
                <a:latin typeface="Palatino Linotype" panose="02040502050505030304" pitchFamily="18" charset="0"/>
              </a:rPr>
              <a:t>Fig 13: Step 5</a:t>
            </a:r>
          </a:p>
        </p:txBody>
      </p:sp>
      <p:sp>
        <p:nvSpPr>
          <p:cNvPr id="23" name="TextBox 22">
            <a:extLst>
              <a:ext uri="{FF2B5EF4-FFF2-40B4-BE49-F238E27FC236}">
                <a16:creationId xmlns:a16="http://schemas.microsoft.com/office/drawing/2014/main" id="{A5884C26-AD72-4A3E-8A8F-AE7B98BB1520}"/>
              </a:ext>
            </a:extLst>
          </p:cNvPr>
          <p:cNvSpPr txBox="1"/>
          <p:nvPr/>
        </p:nvSpPr>
        <p:spPr>
          <a:xfrm>
            <a:off x="3842084" y="4942403"/>
            <a:ext cx="1579418" cy="369332"/>
          </a:xfrm>
          <a:prstGeom prst="rect">
            <a:avLst/>
          </a:prstGeom>
          <a:noFill/>
        </p:spPr>
        <p:txBody>
          <a:bodyPr wrap="square" rtlCol="0">
            <a:spAutoFit/>
          </a:bodyPr>
          <a:lstStyle/>
          <a:p>
            <a:r>
              <a:rPr lang="en-US" dirty="0">
                <a:latin typeface="Palatino Linotype" panose="02040502050505030304" pitchFamily="18" charset="0"/>
              </a:rPr>
              <a:t>Fig 14: Step 6</a:t>
            </a:r>
          </a:p>
        </p:txBody>
      </p:sp>
      <p:sp>
        <p:nvSpPr>
          <p:cNvPr id="24" name="TextBox 23">
            <a:extLst>
              <a:ext uri="{FF2B5EF4-FFF2-40B4-BE49-F238E27FC236}">
                <a16:creationId xmlns:a16="http://schemas.microsoft.com/office/drawing/2014/main" id="{176DC780-3832-4DCD-8F47-325282334278}"/>
              </a:ext>
            </a:extLst>
          </p:cNvPr>
          <p:cNvSpPr txBox="1"/>
          <p:nvPr/>
        </p:nvSpPr>
        <p:spPr>
          <a:xfrm>
            <a:off x="3842083" y="5739329"/>
            <a:ext cx="1646505" cy="369332"/>
          </a:xfrm>
          <a:prstGeom prst="rect">
            <a:avLst/>
          </a:prstGeom>
          <a:noFill/>
        </p:spPr>
        <p:txBody>
          <a:bodyPr wrap="square" rtlCol="0">
            <a:spAutoFit/>
          </a:bodyPr>
          <a:lstStyle/>
          <a:p>
            <a:r>
              <a:rPr lang="en-US" dirty="0">
                <a:latin typeface="Palatino Linotype" panose="02040502050505030304" pitchFamily="18" charset="0"/>
              </a:rPr>
              <a:t>Fig 15: Step 7 </a:t>
            </a:r>
          </a:p>
        </p:txBody>
      </p:sp>
      <p:sp>
        <p:nvSpPr>
          <p:cNvPr id="25" name="TextBox 24">
            <a:extLst>
              <a:ext uri="{FF2B5EF4-FFF2-40B4-BE49-F238E27FC236}">
                <a16:creationId xmlns:a16="http://schemas.microsoft.com/office/drawing/2014/main" id="{B7887835-3925-4B1F-89B6-7720447D23FF}"/>
              </a:ext>
            </a:extLst>
          </p:cNvPr>
          <p:cNvSpPr txBox="1"/>
          <p:nvPr/>
        </p:nvSpPr>
        <p:spPr>
          <a:xfrm>
            <a:off x="9279738" y="248865"/>
            <a:ext cx="1566987" cy="369332"/>
          </a:xfrm>
          <a:prstGeom prst="rect">
            <a:avLst/>
          </a:prstGeom>
          <a:noFill/>
        </p:spPr>
        <p:txBody>
          <a:bodyPr wrap="square" rtlCol="0">
            <a:spAutoFit/>
          </a:bodyPr>
          <a:lstStyle/>
          <a:p>
            <a:r>
              <a:rPr lang="en-US" dirty="0">
                <a:latin typeface="Palatino Linotype" panose="02040502050505030304" pitchFamily="18" charset="0"/>
              </a:rPr>
              <a:t>Fig 16: Step 8 </a:t>
            </a:r>
          </a:p>
        </p:txBody>
      </p:sp>
      <p:sp>
        <p:nvSpPr>
          <p:cNvPr id="26" name="TextBox 25">
            <a:extLst>
              <a:ext uri="{FF2B5EF4-FFF2-40B4-BE49-F238E27FC236}">
                <a16:creationId xmlns:a16="http://schemas.microsoft.com/office/drawing/2014/main" id="{F9A4B16B-AEFC-4B24-8D7C-C2E33FF6A433}"/>
              </a:ext>
            </a:extLst>
          </p:cNvPr>
          <p:cNvSpPr txBox="1"/>
          <p:nvPr/>
        </p:nvSpPr>
        <p:spPr>
          <a:xfrm>
            <a:off x="7150202" y="3538670"/>
            <a:ext cx="1564307" cy="369332"/>
          </a:xfrm>
          <a:prstGeom prst="rect">
            <a:avLst/>
          </a:prstGeom>
          <a:noFill/>
        </p:spPr>
        <p:txBody>
          <a:bodyPr wrap="square" rtlCol="0">
            <a:spAutoFit/>
          </a:bodyPr>
          <a:lstStyle/>
          <a:p>
            <a:r>
              <a:rPr lang="en-US" dirty="0">
                <a:latin typeface="Palatino Linotype" panose="02040502050505030304" pitchFamily="18" charset="0"/>
              </a:rPr>
              <a:t>Fig 17: Step 9</a:t>
            </a:r>
          </a:p>
        </p:txBody>
      </p:sp>
      <p:sp>
        <p:nvSpPr>
          <p:cNvPr id="27" name="TextBox 26">
            <a:extLst>
              <a:ext uri="{FF2B5EF4-FFF2-40B4-BE49-F238E27FC236}">
                <a16:creationId xmlns:a16="http://schemas.microsoft.com/office/drawing/2014/main" id="{3427058D-5D3A-4EA3-A66C-44EDC597328C}"/>
              </a:ext>
            </a:extLst>
          </p:cNvPr>
          <p:cNvSpPr txBox="1"/>
          <p:nvPr/>
        </p:nvSpPr>
        <p:spPr>
          <a:xfrm>
            <a:off x="9504217" y="6157098"/>
            <a:ext cx="1666977" cy="369332"/>
          </a:xfrm>
          <a:prstGeom prst="rect">
            <a:avLst/>
          </a:prstGeom>
          <a:noFill/>
        </p:spPr>
        <p:txBody>
          <a:bodyPr wrap="square" rtlCol="0">
            <a:spAutoFit/>
          </a:bodyPr>
          <a:lstStyle/>
          <a:p>
            <a:r>
              <a:rPr lang="en-US" dirty="0">
                <a:latin typeface="Palatino Linotype" panose="02040502050505030304" pitchFamily="18" charset="0"/>
              </a:rPr>
              <a:t>Fig 18: Step 10 </a:t>
            </a:r>
          </a:p>
        </p:txBody>
      </p:sp>
    </p:spTree>
    <p:extLst>
      <p:ext uri="{BB962C8B-B14F-4D97-AF65-F5344CB8AC3E}">
        <p14:creationId xmlns:p14="http://schemas.microsoft.com/office/powerpoint/2010/main" val="86248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657AFE-F0AE-4A40-89B6-77B6147AB6A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600" y="588748"/>
            <a:ext cx="4897582" cy="5872624"/>
          </a:xfrm>
          <a:prstGeom prst="rect">
            <a:avLst/>
          </a:prstGeom>
          <a:noFill/>
          <a:ln>
            <a:noFill/>
          </a:ln>
        </p:spPr>
      </p:pic>
      <p:pic>
        <p:nvPicPr>
          <p:cNvPr id="5" name="Picture 4">
            <a:extLst>
              <a:ext uri="{FF2B5EF4-FFF2-40B4-BE49-F238E27FC236}">
                <a16:creationId xmlns:a16="http://schemas.microsoft.com/office/drawing/2014/main" id="{5C9E4D48-DBCF-41D1-9844-BF77F50F63A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1965" y="469673"/>
            <a:ext cx="4641272" cy="5769567"/>
          </a:xfrm>
          <a:prstGeom prst="rect">
            <a:avLst/>
          </a:prstGeom>
          <a:noFill/>
          <a:ln>
            <a:noFill/>
          </a:ln>
        </p:spPr>
      </p:pic>
      <p:sp>
        <p:nvSpPr>
          <p:cNvPr id="6" name="TextBox 5">
            <a:extLst>
              <a:ext uri="{FF2B5EF4-FFF2-40B4-BE49-F238E27FC236}">
                <a16:creationId xmlns:a16="http://schemas.microsoft.com/office/drawing/2014/main" id="{59F72B4A-313A-4E04-B321-77BF60F92BD6}"/>
              </a:ext>
            </a:extLst>
          </p:cNvPr>
          <p:cNvSpPr txBox="1"/>
          <p:nvPr/>
        </p:nvSpPr>
        <p:spPr>
          <a:xfrm>
            <a:off x="340908" y="123358"/>
            <a:ext cx="1307783" cy="461665"/>
          </a:xfrm>
          <a:prstGeom prst="rect">
            <a:avLst/>
          </a:prstGeom>
          <a:noFill/>
        </p:spPr>
        <p:txBody>
          <a:bodyPr wrap="square" rtlCol="0">
            <a:spAutoFit/>
          </a:bodyPr>
          <a:lstStyle/>
          <a:p>
            <a:r>
              <a:rPr lang="en-US" sz="2400" dirty="0">
                <a:latin typeface="Palatino Linotype" panose="02040502050505030304" pitchFamily="18" charset="0"/>
              </a:rPr>
              <a:t>Step 11:</a:t>
            </a:r>
          </a:p>
        </p:txBody>
      </p:sp>
      <p:sp>
        <p:nvSpPr>
          <p:cNvPr id="7" name="TextBox 6">
            <a:extLst>
              <a:ext uri="{FF2B5EF4-FFF2-40B4-BE49-F238E27FC236}">
                <a16:creationId xmlns:a16="http://schemas.microsoft.com/office/drawing/2014/main" id="{48D3CB49-B0D4-460F-BDCE-630A34195111}"/>
              </a:ext>
            </a:extLst>
          </p:cNvPr>
          <p:cNvSpPr txBox="1"/>
          <p:nvPr/>
        </p:nvSpPr>
        <p:spPr>
          <a:xfrm>
            <a:off x="5744182" y="238841"/>
            <a:ext cx="1307783" cy="461665"/>
          </a:xfrm>
          <a:prstGeom prst="rect">
            <a:avLst/>
          </a:prstGeom>
          <a:noFill/>
        </p:spPr>
        <p:txBody>
          <a:bodyPr wrap="square" rtlCol="0">
            <a:spAutoFit/>
          </a:bodyPr>
          <a:lstStyle/>
          <a:p>
            <a:r>
              <a:rPr lang="en-US" sz="2400" dirty="0">
                <a:latin typeface="Palatino Linotype" panose="02040502050505030304" pitchFamily="18" charset="0"/>
              </a:rPr>
              <a:t>Step 12:</a:t>
            </a:r>
          </a:p>
        </p:txBody>
      </p:sp>
      <p:sp>
        <p:nvSpPr>
          <p:cNvPr id="9" name="TextBox 8">
            <a:extLst>
              <a:ext uri="{FF2B5EF4-FFF2-40B4-BE49-F238E27FC236}">
                <a16:creationId xmlns:a16="http://schemas.microsoft.com/office/drawing/2014/main" id="{EF2DF391-724B-4F3C-8F3B-3CB262142352}"/>
              </a:ext>
            </a:extLst>
          </p:cNvPr>
          <p:cNvSpPr txBox="1"/>
          <p:nvPr/>
        </p:nvSpPr>
        <p:spPr>
          <a:xfrm>
            <a:off x="1814944" y="6519689"/>
            <a:ext cx="1752602" cy="369332"/>
          </a:xfrm>
          <a:prstGeom prst="rect">
            <a:avLst/>
          </a:prstGeom>
          <a:noFill/>
        </p:spPr>
        <p:txBody>
          <a:bodyPr wrap="square" rtlCol="0">
            <a:spAutoFit/>
          </a:bodyPr>
          <a:lstStyle/>
          <a:p>
            <a:r>
              <a:rPr lang="en-US" dirty="0">
                <a:latin typeface="Palatino Linotype" panose="02040502050505030304" pitchFamily="18" charset="0"/>
              </a:rPr>
              <a:t>Fig 19: Step 11 </a:t>
            </a:r>
          </a:p>
        </p:txBody>
      </p:sp>
      <p:sp>
        <p:nvSpPr>
          <p:cNvPr id="10" name="TextBox 9">
            <a:extLst>
              <a:ext uri="{FF2B5EF4-FFF2-40B4-BE49-F238E27FC236}">
                <a16:creationId xmlns:a16="http://schemas.microsoft.com/office/drawing/2014/main" id="{C8FBD63F-0259-4C44-945B-0E678FEF9491}"/>
              </a:ext>
            </a:extLst>
          </p:cNvPr>
          <p:cNvSpPr txBox="1"/>
          <p:nvPr/>
        </p:nvSpPr>
        <p:spPr>
          <a:xfrm>
            <a:off x="8624456" y="6381189"/>
            <a:ext cx="1752600" cy="369332"/>
          </a:xfrm>
          <a:prstGeom prst="rect">
            <a:avLst/>
          </a:prstGeom>
          <a:noFill/>
        </p:spPr>
        <p:txBody>
          <a:bodyPr wrap="square" rtlCol="0">
            <a:spAutoFit/>
          </a:bodyPr>
          <a:lstStyle/>
          <a:p>
            <a:r>
              <a:rPr lang="en-US" dirty="0">
                <a:latin typeface="Palatino Linotype" panose="02040502050505030304" pitchFamily="18" charset="0"/>
              </a:rPr>
              <a:t>Fig 20: Step 12</a:t>
            </a:r>
          </a:p>
        </p:txBody>
      </p:sp>
    </p:spTree>
    <p:extLst>
      <p:ext uri="{BB962C8B-B14F-4D97-AF65-F5344CB8AC3E}">
        <p14:creationId xmlns:p14="http://schemas.microsoft.com/office/powerpoint/2010/main" val="83791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9784A6-34B8-441B-959F-A56CE2BB93B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594" y="337203"/>
            <a:ext cx="3491894" cy="1704053"/>
          </a:xfrm>
          <a:prstGeom prst="rect">
            <a:avLst/>
          </a:prstGeom>
          <a:noFill/>
          <a:ln>
            <a:noFill/>
          </a:ln>
        </p:spPr>
      </p:pic>
      <p:pic>
        <p:nvPicPr>
          <p:cNvPr id="5" name="Picture 4">
            <a:extLst>
              <a:ext uri="{FF2B5EF4-FFF2-40B4-BE49-F238E27FC236}">
                <a16:creationId xmlns:a16="http://schemas.microsoft.com/office/drawing/2014/main" id="{B40A3375-668E-4E39-AA02-A07999440C2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8033" y="3650673"/>
            <a:ext cx="3491894" cy="1704053"/>
          </a:xfrm>
          <a:prstGeom prst="rect">
            <a:avLst/>
          </a:prstGeom>
          <a:noFill/>
          <a:ln>
            <a:noFill/>
          </a:ln>
        </p:spPr>
      </p:pic>
      <p:pic>
        <p:nvPicPr>
          <p:cNvPr id="6" name="Picture 5">
            <a:extLst>
              <a:ext uri="{FF2B5EF4-FFF2-40B4-BE49-F238E27FC236}">
                <a16:creationId xmlns:a16="http://schemas.microsoft.com/office/drawing/2014/main" id="{79F8E8DD-38FE-48BB-8216-C7CA893D80B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2473" y="568036"/>
            <a:ext cx="4405745" cy="5777346"/>
          </a:xfrm>
          <a:prstGeom prst="rect">
            <a:avLst/>
          </a:prstGeom>
          <a:noFill/>
          <a:ln>
            <a:noFill/>
          </a:ln>
        </p:spPr>
      </p:pic>
      <p:sp>
        <p:nvSpPr>
          <p:cNvPr id="7" name="TextBox 6">
            <a:extLst>
              <a:ext uri="{FF2B5EF4-FFF2-40B4-BE49-F238E27FC236}">
                <a16:creationId xmlns:a16="http://schemas.microsoft.com/office/drawing/2014/main" id="{750E2211-161A-44C7-8CC2-25475A3B3BFC}"/>
              </a:ext>
            </a:extLst>
          </p:cNvPr>
          <p:cNvSpPr txBox="1"/>
          <p:nvPr/>
        </p:nvSpPr>
        <p:spPr>
          <a:xfrm>
            <a:off x="229523" y="106371"/>
            <a:ext cx="1307783" cy="461665"/>
          </a:xfrm>
          <a:prstGeom prst="rect">
            <a:avLst/>
          </a:prstGeom>
          <a:noFill/>
        </p:spPr>
        <p:txBody>
          <a:bodyPr wrap="square" rtlCol="0">
            <a:spAutoFit/>
          </a:bodyPr>
          <a:lstStyle/>
          <a:p>
            <a:r>
              <a:rPr lang="en-US" sz="2400" dirty="0">
                <a:latin typeface="Palatino Linotype" panose="02040502050505030304" pitchFamily="18" charset="0"/>
              </a:rPr>
              <a:t>Step 13:</a:t>
            </a:r>
          </a:p>
        </p:txBody>
      </p:sp>
      <p:sp>
        <p:nvSpPr>
          <p:cNvPr id="8" name="TextBox 7">
            <a:extLst>
              <a:ext uri="{FF2B5EF4-FFF2-40B4-BE49-F238E27FC236}">
                <a16:creationId xmlns:a16="http://schemas.microsoft.com/office/drawing/2014/main" id="{EA35DDF7-BF6F-4331-A6B1-9B5A10071682}"/>
              </a:ext>
            </a:extLst>
          </p:cNvPr>
          <p:cNvSpPr txBox="1"/>
          <p:nvPr/>
        </p:nvSpPr>
        <p:spPr>
          <a:xfrm>
            <a:off x="215119" y="2869352"/>
            <a:ext cx="1307783" cy="461665"/>
          </a:xfrm>
          <a:prstGeom prst="rect">
            <a:avLst/>
          </a:prstGeom>
          <a:noFill/>
        </p:spPr>
        <p:txBody>
          <a:bodyPr wrap="square" rtlCol="0">
            <a:spAutoFit/>
          </a:bodyPr>
          <a:lstStyle/>
          <a:p>
            <a:r>
              <a:rPr lang="en-US" sz="2400" dirty="0">
                <a:latin typeface="Palatino Linotype" panose="02040502050505030304" pitchFamily="18" charset="0"/>
              </a:rPr>
              <a:t>Step 14:</a:t>
            </a:r>
          </a:p>
        </p:txBody>
      </p:sp>
      <p:sp>
        <p:nvSpPr>
          <p:cNvPr id="9" name="TextBox 8">
            <a:extLst>
              <a:ext uri="{FF2B5EF4-FFF2-40B4-BE49-F238E27FC236}">
                <a16:creationId xmlns:a16="http://schemas.microsoft.com/office/drawing/2014/main" id="{04A75CFD-85AD-4101-A0AD-279E7DA2ECBE}"/>
              </a:ext>
            </a:extLst>
          </p:cNvPr>
          <p:cNvSpPr txBox="1"/>
          <p:nvPr/>
        </p:nvSpPr>
        <p:spPr>
          <a:xfrm>
            <a:off x="5137309" y="166483"/>
            <a:ext cx="1307783" cy="461665"/>
          </a:xfrm>
          <a:prstGeom prst="rect">
            <a:avLst/>
          </a:prstGeom>
          <a:noFill/>
        </p:spPr>
        <p:txBody>
          <a:bodyPr wrap="square" rtlCol="0">
            <a:spAutoFit/>
          </a:bodyPr>
          <a:lstStyle/>
          <a:p>
            <a:r>
              <a:rPr lang="en-US" sz="2400" dirty="0">
                <a:latin typeface="Palatino Linotype" panose="02040502050505030304" pitchFamily="18" charset="0"/>
              </a:rPr>
              <a:t>Step 15:</a:t>
            </a:r>
          </a:p>
        </p:txBody>
      </p:sp>
      <p:sp>
        <p:nvSpPr>
          <p:cNvPr id="11" name="TextBox 10">
            <a:extLst>
              <a:ext uri="{FF2B5EF4-FFF2-40B4-BE49-F238E27FC236}">
                <a16:creationId xmlns:a16="http://schemas.microsoft.com/office/drawing/2014/main" id="{9803EA27-2AF2-48AB-AF5B-D99493B2968E}"/>
              </a:ext>
            </a:extLst>
          </p:cNvPr>
          <p:cNvSpPr txBox="1"/>
          <p:nvPr/>
        </p:nvSpPr>
        <p:spPr>
          <a:xfrm>
            <a:off x="10303" y="2009766"/>
            <a:ext cx="1693806" cy="369332"/>
          </a:xfrm>
          <a:prstGeom prst="rect">
            <a:avLst/>
          </a:prstGeom>
          <a:noFill/>
        </p:spPr>
        <p:txBody>
          <a:bodyPr wrap="square" rtlCol="0">
            <a:spAutoFit/>
          </a:bodyPr>
          <a:lstStyle/>
          <a:p>
            <a:r>
              <a:rPr lang="en-US" dirty="0">
                <a:latin typeface="Palatino Linotype" panose="02040502050505030304" pitchFamily="18" charset="0"/>
              </a:rPr>
              <a:t>Fig 21: Step 13 </a:t>
            </a:r>
          </a:p>
        </p:txBody>
      </p:sp>
      <p:sp>
        <p:nvSpPr>
          <p:cNvPr id="12" name="TextBox 11">
            <a:extLst>
              <a:ext uri="{FF2B5EF4-FFF2-40B4-BE49-F238E27FC236}">
                <a16:creationId xmlns:a16="http://schemas.microsoft.com/office/drawing/2014/main" id="{145A24DE-F8ED-492D-A939-E6BCBB99B176}"/>
              </a:ext>
            </a:extLst>
          </p:cNvPr>
          <p:cNvSpPr txBox="1"/>
          <p:nvPr/>
        </p:nvSpPr>
        <p:spPr>
          <a:xfrm>
            <a:off x="2576396" y="5489716"/>
            <a:ext cx="1746222" cy="369332"/>
          </a:xfrm>
          <a:prstGeom prst="rect">
            <a:avLst/>
          </a:prstGeom>
          <a:noFill/>
        </p:spPr>
        <p:txBody>
          <a:bodyPr wrap="square" rtlCol="0">
            <a:spAutoFit/>
          </a:bodyPr>
          <a:lstStyle/>
          <a:p>
            <a:r>
              <a:rPr lang="en-US" dirty="0">
                <a:latin typeface="Palatino Linotype" panose="02040502050505030304" pitchFamily="18" charset="0"/>
              </a:rPr>
              <a:t>Fig 22: Step 14</a:t>
            </a:r>
          </a:p>
        </p:txBody>
      </p:sp>
      <p:sp>
        <p:nvSpPr>
          <p:cNvPr id="13" name="TextBox 12">
            <a:extLst>
              <a:ext uri="{FF2B5EF4-FFF2-40B4-BE49-F238E27FC236}">
                <a16:creationId xmlns:a16="http://schemas.microsoft.com/office/drawing/2014/main" id="{3840059E-F7C9-4EC7-BC47-2CE6A8748969}"/>
              </a:ext>
            </a:extLst>
          </p:cNvPr>
          <p:cNvSpPr txBox="1"/>
          <p:nvPr/>
        </p:nvSpPr>
        <p:spPr>
          <a:xfrm>
            <a:off x="8423562" y="6345382"/>
            <a:ext cx="1773383" cy="369332"/>
          </a:xfrm>
          <a:prstGeom prst="rect">
            <a:avLst/>
          </a:prstGeom>
          <a:noFill/>
        </p:spPr>
        <p:txBody>
          <a:bodyPr wrap="square" rtlCol="0">
            <a:spAutoFit/>
          </a:bodyPr>
          <a:lstStyle/>
          <a:p>
            <a:r>
              <a:rPr lang="en-US" dirty="0">
                <a:latin typeface="Palatino Linotype" panose="02040502050505030304" pitchFamily="18" charset="0"/>
              </a:rPr>
              <a:t>Fig 23: Step 15 </a:t>
            </a:r>
          </a:p>
        </p:txBody>
      </p:sp>
    </p:spTree>
    <p:extLst>
      <p:ext uri="{BB962C8B-B14F-4D97-AF65-F5344CB8AC3E}">
        <p14:creationId xmlns:p14="http://schemas.microsoft.com/office/powerpoint/2010/main" val="283906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6708F3-35CE-42D8-854B-A3A632A5F4E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7" y="513484"/>
            <a:ext cx="4568825" cy="5581650"/>
          </a:xfrm>
          <a:prstGeom prst="rect">
            <a:avLst/>
          </a:prstGeom>
          <a:noFill/>
          <a:ln>
            <a:noFill/>
          </a:ln>
        </p:spPr>
      </p:pic>
      <p:sp>
        <p:nvSpPr>
          <p:cNvPr id="6" name="TextBox 5">
            <a:extLst>
              <a:ext uri="{FF2B5EF4-FFF2-40B4-BE49-F238E27FC236}">
                <a16:creationId xmlns:a16="http://schemas.microsoft.com/office/drawing/2014/main" id="{BEB02365-0E71-487C-84A8-725CC9309677}"/>
              </a:ext>
            </a:extLst>
          </p:cNvPr>
          <p:cNvSpPr txBox="1"/>
          <p:nvPr/>
        </p:nvSpPr>
        <p:spPr>
          <a:xfrm>
            <a:off x="645159" y="282651"/>
            <a:ext cx="1307783" cy="461665"/>
          </a:xfrm>
          <a:prstGeom prst="rect">
            <a:avLst/>
          </a:prstGeom>
          <a:noFill/>
        </p:spPr>
        <p:txBody>
          <a:bodyPr wrap="square" rtlCol="0">
            <a:spAutoFit/>
          </a:bodyPr>
          <a:lstStyle/>
          <a:p>
            <a:r>
              <a:rPr lang="en-US" sz="2400" dirty="0">
                <a:latin typeface="Palatino Linotype" panose="02040502050505030304" pitchFamily="18" charset="0"/>
              </a:rPr>
              <a:t>Step 16:</a:t>
            </a:r>
          </a:p>
        </p:txBody>
      </p:sp>
      <p:sp>
        <p:nvSpPr>
          <p:cNvPr id="8" name="TextBox 7">
            <a:extLst>
              <a:ext uri="{FF2B5EF4-FFF2-40B4-BE49-F238E27FC236}">
                <a16:creationId xmlns:a16="http://schemas.microsoft.com/office/drawing/2014/main" id="{9EEB65A0-C187-458C-91EB-8FEA5C799AE4}"/>
              </a:ext>
            </a:extLst>
          </p:cNvPr>
          <p:cNvSpPr txBox="1"/>
          <p:nvPr/>
        </p:nvSpPr>
        <p:spPr>
          <a:xfrm>
            <a:off x="4599707" y="6159850"/>
            <a:ext cx="1773383" cy="369332"/>
          </a:xfrm>
          <a:prstGeom prst="rect">
            <a:avLst/>
          </a:prstGeom>
          <a:noFill/>
        </p:spPr>
        <p:txBody>
          <a:bodyPr wrap="square" rtlCol="0">
            <a:spAutoFit/>
          </a:bodyPr>
          <a:lstStyle/>
          <a:p>
            <a:r>
              <a:rPr lang="en-US" dirty="0">
                <a:latin typeface="Palatino Linotype" panose="02040502050505030304" pitchFamily="18" charset="0"/>
              </a:rPr>
              <a:t>Fig 24: Step 16 </a:t>
            </a:r>
          </a:p>
        </p:txBody>
      </p:sp>
    </p:spTree>
    <p:extLst>
      <p:ext uri="{BB962C8B-B14F-4D97-AF65-F5344CB8AC3E}">
        <p14:creationId xmlns:p14="http://schemas.microsoft.com/office/powerpoint/2010/main" val="2992645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6DEE-12AC-4255-A647-1C6CB37C9F03}"/>
              </a:ext>
            </a:extLst>
          </p:cNvPr>
          <p:cNvSpPr>
            <a:spLocks noGrp="1"/>
          </p:cNvSpPr>
          <p:nvPr>
            <p:ph type="title"/>
          </p:nvPr>
        </p:nvSpPr>
        <p:spPr>
          <a:xfrm>
            <a:off x="1139536" y="233218"/>
            <a:ext cx="9556173" cy="708892"/>
          </a:xfrm>
        </p:spPr>
        <p:txBody>
          <a:bodyPr>
            <a:noAutofit/>
          </a:bodyPr>
          <a:lstStyle/>
          <a:p>
            <a:pPr algn="ctr"/>
            <a:r>
              <a:rPr lang="en-US" sz="5400" b="1" dirty="0">
                <a:latin typeface="Palatino Linotype" panose="02040502050505030304" pitchFamily="18" charset="0"/>
              </a:rPr>
              <a:t>Result and Analysis</a:t>
            </a:r>
          </a:p>
        </p:txBody>
      </p:sp>
      <p:sp>
        <p:nvSpPr>
          <p:cNvPr id="3" name="Content Placeholder 2">
            <a:extLst>
              <a:ext uri="{FF2B5EF4-FFF2-40B4-BE49-F238E27FC236}">
                <a16:creationId xmlns:a16="http://schemas.microsoft.com/office/drawing/2014/main" id="{0CA1E665-12AE-44DA-A4AB-A15AB91AC31D}"/>
              </a:ext>
            </a:extLst>
          </p:cNvPr>
          <p:cNvSpPr>
            <a:spLocks noGrp="1"/>
          </p:cNvSpPr>
          <p:nvPr>
            <p:ph idx="1"/>
          </p:nvPr>
        </p:nvSpPr>
        <p:spPr>
          <a:xfrm>
            <a:off x="659822" y="1105189"/>
            <a:ext cx="4632614" cy="460375"/>
          </a:xfrm>
        </p:spPr>
        <p:txBody>
          <a:bodyPr>
            <a:normAutofit lnSpcReduction="10000"/>
          </a:bodyPr>
          <a:lstStyle/>
          <a:p>
            <a:pPr>
              <a:buFont typeface="Wingdings" panose="05000000000000000000" pitchFamily="2" charset="2"/>
              <a:buChar char="Ø"/>
            </a:pPr>
            <a:r>
              <a:rPr lang="en-US" b="1" dirty="0">
                <a:latin typeface="Palatino Linotype" panose="02040502050505030304" pitchFamily="18" charset="0"/>
              </a:rPr>
              <a:t>MathSec (Version 1)[28] :</a:t>
            </a:r>
          </a:p>
        </p:txBody>
      </p:sp>
      <p:pic>
        <p:nvPicPr>
          <p:cNvPr id="5" name="Picture 4">
            <a:extLst>
              <a:ext uri="{FF2B5EF4-FFF2-40B4-BE49-F238E27FC236}">
                <a16:creationId xmlns:a16="http://schemas.microsoft.com/office/drawing/2014/main" id="{5725E97C-7A59-4124-B21B-B86F2F26E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680" y="1565564"/>
            <a:ext cx="6893593" cy="3249711"/>
          </a:xfrm>
          <a:prstGeom prst="rect">
            <a:avLst/>
          </a:prstGeom>
        </p:spPr>
      </p:pic>
      <p:sp>
        <p:nvSpPr>
          <p:cNvPr id="6" name="TextBox 5">
            <a:extLst>
              <a:ext uri="{FF2B5EF4-FFF2-40B4-BE49-F238E27FC236}">
                <a16:creationId xmlns:a16="http://schemas.microsoft.com/office/drawing/2014/main" id="{705CC458-9CF2-4D7D-B603-023F8F3F4C62}"/>
              </a:ext>
            </a:extLst>
          </p:cNvPr>
          <p:cNvSpPr txBox="1"/>
          <p:nvPr/>
        </p:nvSpPr>
        <p:spPr>
          <a:xfrm>
            <a:off x="809533" y="4913747"/>
            <a:ext cx="10703593" cy="1384995"/>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latin typeface="Palatino Linotype" panose="02040502050505030304" pitchFamily="18" charset="0"/>
              </a:rPr>
              <a:t>From results of different angles we got that 60 degree gave us good results , So we have chosen 60 degree as the optimum angle for the rotation of operands.</a:t>
            </a:r>
          </a:p>
        </p:txBody>
      </p:sp>
      <p:sp>
        <p:nvSpPr>
          <p:cNvPr id="9" name="TextBox 8">
            <a:extLst>
              <a:ext uri="{FF2B5EF4-FFF2-40B4-BE49-F238E27FC236}">
                <a16:creationId xmlns:a16="http://schemas.microsoft.com/office/drawing/2014/main" id="{DD2CFD51-CAFB-484B-BAED-5D325F4D7E1A}"/>
              </a:ext>
            </a:extLst>
          </p:cNvPr>
          <p:cNvSpPr txBox="1"/>
          <p:nvPr/>
        </p:nvSpPr>
        <p:spPr>
          <a:xfrm>
            <a:off x="9252149" y="2505670"/>
            <a:ext cx="2163995" cy="923330"/>
          </a:xfrm>
          <a:prstGeom prst="rect">
            <a:avLst/>
          </a:prstGeom>
          <a:noFill/>
        </p:spPr>
        <p:txBody>
          <a:bodyPr wrap="square" rtlCol="0">
            <a:spAutoFit/>
          </a:bodyPr>
          <a:lstStyle/>
          <a:p>
            <a:r>
              <a:rPr lang="en-US" dirty="0">
                <a:latin typeface="Palatino Linotype" panose="02040502050505030304" pitchFamily="18" charset="0"/>
              </a:rPr>
              <a:t>Table 2: Observation table of 60 degree</a:t>
            </a:r>
          </a:p>
        </p:txBody>
      </p:sp>
    </p:spTree>
    <p:extLst>
      <p:ext uri="{BB962C8B-B14F-4D97-AF65-F5344CB8AC3E}">
        <p14:creationId xmlns:p14="http://schemas.microsoft.com/office/powerpoint/2010/main" val="387522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A867-6733-4E63-A389-BD15C693FB6F}"/>
              </a:ext>
            </a:extLst>
          </p:cNvPr>
          <p:cNvSpPr>
            <a:spLocks noGrp="1"/>
          </p:cNvSpPr>
          <p:nvPr>
            <p:ph type="title"/>
          </p:nvPr>
        </p:nvSpPr>
        <p:spPr>
          <a:xfrm>
            <a:off x="713509" y="143452"/>
            <a:ext cx="4620491" cy="743239"/>
          </a:xfrm>
        </p:spPr>
        <p:txBody>
          <a:bodyPr>
            <a:normAutofit/>
          </a:bodyPr>
          <a:lstStyle/>
          <a:p>
            <a:pPr marL="457200" indent="-457200">
              <a:buFont typeface="Wingdings" panose="05000000000000000000" pitchFamily="2" charset="2"/>
              <a:buChar char="Ø"/>
            </a:pPr>
            <a:r>
              <a:rPr lang="en-US" sz="3200" b="1" dirty="0">
                <a:latin typeface="Palatino Linotype" panose="02040502050505030304" pitchFamily="18" charset="0"/>
              </a:rPr>
              <a:t>MathSec (Version 2):</a:t>
            </a:r>
          </a:p>
        </p:txBody>
      </p:sp>
      <p:pic>
        <p:nvPicPr>
          <p:cNvPr id="4" name="Picture 3">
            <a:extLst>
              <a:ext uri="{FF2B5EF4-FFF2-40B4-BE49-F238E27FC236}">
                <a16:creationId xmlns:a16="http://schemas.microsoft.com/office/drawing/2014/main" id="{2D8E0372-8B99-4162-B0A8-B2FCC3399B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036" y="2273053"/>
            <a:ext cx="5243945" cy="2287905"/>
          </a:xfrm>
          <a:prstGeom prst="rect">
            <a:avLst/>
          </a:prstGeom>
          <a:noFill/>
          <a:ln>
            <a:noFill/>
          </a:ln>
        </p:spPr>
      </p:pic>
      <p:pic>
        <p:nvPicPr>
          <p:cNvPr id="5" name="Picture 4">
            <a:extLst>
              <a:ext uri="{FF2B5EF4-FFF2-40B4-BE49-F238E27FC236}">
                <a16:creationId xmlns:a16="http://schemas.microsoft.com/office/drawing/2014/main" id="{1729823B-CEB0-47B2-A62F-7B1E9C31407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692" y="2199238"/>
            <a:ext cx="5243945" cy="2190923"/>
          </a:xfrm>
          <a:prstGeom prst="rect">
            <a:avLst/>
          </a:prstGeom>
          <a:noFill/>
          <a:ln>
            <a:noFill/>
          </a:ln>
        </p:spPr>
      </p:pic>
      <p:sp>
        <p:nvSpPr>
          <p:cNvPr id="6" name="TextBox 5">
            <a:extLst>
              <a:ext uri="{FF2B5EF4-FFF2-40B4-BE49-F238E27FC236}">
                <a16:creationId xmlns:a16="http://schemas.microsoft.com/office/drawing/2014/main" id="{AB5D859F-8499-419A-8DC6-856510300839}"/>
              </a:ext>
            </a:extLst>
          </p:cNvPr>
          <p:cNvSpPr txBox="1"/>
          <p:nvPr/>
        </p:nvSpPr>
        <p:spPr>
          <a:xfrm>
            <a:off x="568037" y="1727959"/>
            <a:ext cx="2784763" cy="461665"/>
          </a:xfrm>
          <a:prstGeom prst="rect">
            <a:avLst/>
          </a:prstGeom>
          <a:noFill/>
        </p:spPr>
        <p:txBody>
          <a:bodyPr wrap="square" rtlCol="0">
            <a:spAutoFit/>
          </a:bodyPr>
          <a:lstStyle/>
          <a:p>
            <a:r>
              <a:rPr lang="en-US" sz="2400" dirty="0">
                <a:latin typeface="Palatino Linotype" panose="02040502050505030304" pitchFamily="18" charset="0"/>
              </a:rPr>
              <a:t>Original Image:</a:t>
            </a:r>
          </a:p>
        </p:txBody>
      </p:sp>
      <p:sp>
        <p:nvSpPr>
          <p:cNvPr id="7" name="TextBox 6">
            <a:extLst>
              <a:ext uri="{FF2B5EF4-FFF2-40B4-BE49-F238E27FC236}">
                <a16:creationId xmlns:a16="http://schemas.microsoft.com/office/drawing/2014/main" id="{5BEFADE1-7B41-4654-8D38-32A28664E41F}"/>
              </a:ext>
            </a:extLst>
          </p:cNvPr>
          <p:cNvSpPr txBox="1"/>
          <p:nvPr/>
        </p:nvSpPr>
        <p:spPr>
          <a:xfrm>
            <a:off x="6504710" y="1727958"/>
            <a:ext cx="4190999" cy="461665"/>
          </a:xfrm>
          <a:prstGeom prst="rect">
            <a:avLst/>
          </a:prstGeom>
          <a:noFill/>
        </p:spPr>
        <p:txBody>
          <a:bodyPr wrap="square" rtlCol="0">
            <a:spAutoFit/>
          </a:bodyPr>
          <a:lstStyle/>
          <a:p>
            <a:r>
              <a:rPr lang="en-US" sz="2400" dirty="0">
                <a:latin typeface="Palatino Linotype" panose="02040502050505030304" pitchFamily="18" charset="0"/>
              </a:rPr>
              <a:t>Image After Binarization:</a:t>
            </a:r>
          </a:p>
        </p:txBody>
      </p:sp>
      <p:sp>
        <p:nvSpPr>
          <p:cNvPr id="9" name="TextBox 8">
            <a:extLst>
              <a:ext uri="{FF2B5EF4-FFF2-40B4-BE49-F238E27FC236}">
                <a16:creationId xmlns:a16="http://schemas.microsoft.com/office/drawing/2014/main" id="{5B9FB0A3-C5ED-428A-AC0A-0CBCD303D8FA}"/>
              </a:ext>
            </a:extLst>
          </p:cNvPr>
          <p:cNvSpPr txBox="1"/>
          <p:nvPr/>
        </p:nvSpPr>
        <p:spPr>
          <a:xfrm>
            <a:off x="1863435" y="4700424"/>
            <a:ext cx="2653146" cy="369332"/>
          </a:xfrm>
          <a:prstGeom prst="rect">
            <a:avLst/>
          </a:prstGeom>
          <a:noFill/>
        </p:spPr>
        <p:txBody>
          <a:bodyPr wrap="square" rtlCol="0">
            <a:spAutoFit/>
          </a:bodyPr>
          <a:lstStyle/>
          <a:p>
            <a:r>
              <a:rPr lang="en-US" dirty="0">
                <a:latin typeface="Palatino Linotype" panose="02040502050505030304" pitchFamily="18" charset="0"/>
              </a:rPr>
              <a:t>Fig 25: Original Image</a:t>
            </a:r>
          </a:p>
        </p:txBody>
      </p:sp>
      <p:sp>
        <p:nvSpPr>
          <p:cNvPr id="10" name="TextBox 9">
            <a:extLst>
              <a:ext uri="{FF2B5EF4-FFF2-40B4-BE49-F238E27FC236}">
                <a16:creationId xmlns:a16="http://schemas.microsoft.com/office/drawing/2014/main" id="{A41F0B7F-1AEE-439B-BD2F-A4CCCA32BE8B}"/>
              </a:ext>
            </a:extLst>
          </p:cNvPr>
          <p:cNvSpPr txBox="1"/>
          <p:nvPr/>
        </p:nvSpPr>
        <p:spPr>
          <a:xfrm>
            <a:off x="7675420" y="4645509"/>
            <a:ext cx="3605646" cy="369332"/>
          </a:xfrm>
          <a:prstGeom prst="rect">
            <a:avLst/>
          </a:prstGeom>
          <a:noFill/>
        </p:spPr>
        <p:txBody>
          <a:bodyPr wrap="square" rtlCol="0">
            <a:spAutoFit/>
          </a:bodyPr>
          <a:lstStyle/>
          <a:p>
            <a:r>
              <a:rPr lang="en-US" dirty="0">
                <a:latin typeface="Palatino Linotype" panose="02040502050505030304" pitchFamily="18" charset="0"/>
              </a:rPr>
              <a:t>Fig 26: Image After Binarization</a:t>
            </a:r>
          </a:p>
        </p:txBody>
      </p:sp>
    </p:spTree>
    <p:extLst>
      <p:ext uri="{BB962C8B-B14F-4D97-AF65-F5344CB8AC3E}">
        <p14:creationId xmlns:p14="http://schemas.microsoft.com/office/powerpoint/2010/main" val="220586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DBB4-F2B3-4C19-8C22-9C4591168D78}"/>
              </a:ext>
            </a:extLst>
          </p:cNvPr>
          <p:cNvSpPr>
            <a:spLocks noGrp="1"/>
          </p:cNvSpPr>
          <p:nvPr>
            <p:ph type="title"/>
          </p:nvPr>
        </p:nvSpPr>
        <p:spPr/>
        <p:txBody>
          <a:bodyPr>
            <a:normAutofit/>
          </a:bodyPr>
          <a:lstStyle/>
          <a:p>
            <a:pPr algn="ctr"/>
            <a:r>
              <a:rPr lang="en-US" sz="5400" b="1" dirty="0">
                <a:latin typeface="Palatino Linotype" panose="02040502050505030304" pitchFamily="18" charset="0"/>
              </a:rPr>
              <a:t>Agenda</a:t>
            </a:r>
          </a:p>
        </p:txBody>
      </p:sp>
      <p:sp>
        <p:nvSpPr>
          <p:cNvPr id="3" name="Content Placeholder 2">
            <a:extLst>
              <a:ext uri="{FF2B5EF4-FFF2-40B4-BE49-F238E27FC236}">
                <a16:creationId xmlns:a16="http://schemas.microsoft.com/office/drawing/2014/main" id="{A2DD8C05-A48D-4784-A028-4B23C680E900}"/>
              </a:ext>
            </a:extLst>
          </p:cNvPr>
          <p:cNvSpPr>
            <a:spLocks noGrp="1"/>
          </p:cNvSpPr>
          <p:nvPr>
            <p:ph idx="1"/>
          </p:nvPr>
        </p:nvSpPr>
        <p:spPr>
          <a:xfrm>
            <a:off x="838200" y="1704976"/>
            <a:ext cx="10515600" cy="4486275"/>
          </a:xfrm>
        </p:spPr>
        <p:txBody>
          <a:bodyPr>
            <a:normAutofit/>
          </a:bodyPr>
          <a:lstStyle/>
          <a:p>
            <a:pPr>
              <a:buFont typeface="Wingdings" panose="05000000000000000000" pitchFamily="2" charset="2"/>
              <a:buChar char="Ø"/>
            </a:pPr>
            <a:r>
              <a:rPr lang="en-US" dirty="0">
                <a:latin typeface="Palatino Linotype" panose="02040502050505030304" pitchFamily="18" charset="0"/>
              </a:rPr>
              <a:t>Introduction</a:t>
            </a:r>
          </a:p>
          <a:p>
            <a:pPr>
              <a:buFont typeface="Wingdings" panose="05000000000000000000" pitchFamily="2" charset="2"/>
              <a:buChar char="Ø"/>
            </a:pPr>
            <a:r>
              <a:rPr lang="en-US" dirty="0">
                <a:latin typeface="Palatino Linotype" panose="02040502050505030304" pitchFamily="18" charset="0"/>
              </a:rPr>
              <a:t>Previous Work</a:t>
            </a:r>
          </a:p>
          <a:p>
            <a:pPr>
              <a:buFont typeface="Wingdings" panose="05000000000000000000" pitchFamily="2" charset="2"/>
              <a:buChar char="Ø"/>
            </a:pPr>
            <a:r>
              <a:rPr lang="en-US" dirty="0">
                <a:latin typeface="Palatino Linotype" panose="02040502050505030304" pitchFamily="18" charset="0"/>
              </a:rPr>
              <a:t>Proposed Work</a:t>
            </a:r>
          </a:p>
          <a:p>
            <a:pPr>
              <a:buFont typeface="Wingdings" panose="05000000000000000000" pitchFamily="2" charset="2"/>
              <a:buChar char="Ø"/>
            </a:pPr>
            <a:r>
              <a:rPr lang="en-US" dirty="0">
                <a:latin typeface="Palatino Linotype" panose="02040502050505030304" pitchFamily="18" charset="0"/>
              </a:rPr>
              <a:t>Implementation</a:t>
            </a:r>
          </a:p>
          <a:p>
            <a:pPr>
              <a:buFont typeface="Wingdings" panose="05000000000000000000" pitchFamily="2" charset="2"/>
              <a:buChar char="Ø"/>
            </a:pPr>
            <a:r>
              <a:rPr lang="en-US" dirty="0">
                <a:latin typeface="Palatino Linotype" panose="02040502050505030304" pitchFamily="18" charset="0"/>
              </a:rPr>
              <a:t>Result and Analysis</a:t>
            </a:r>
          </a:p>
          <a:p>
            <a:pPr>
              <a:buFont typeface="Wingdings" panose="05000000000000000000" pitchFamily="2" charset="2"/>
              <a:buChar char="Ø"/>
            </a:pPr>
            <a:r>
              <a:rPr lang="en-US" dirty="0">
                <a:latin typeface="Palatino Linotype" panose="02040502050505030304" pitchFamily="18" charset="0"/>
              </a:rPr>
              <a:t>Future Work</a:t>
            </a:r>
          </a:p>
          <a:p>
            <a:pPr>
              <a:buFont typeface="Wingdings" panose="05000000000000000000" pitchFamily="2" charset="2"/>
              <a:buChar char="Ø"/>
            </a:pPr>
            <a:r>
              <a:rPr lang="en-US" dirty="0">
                <a:latin typeface="Palatino Linotype" panose="02040502050505030304" pitchFamily="18" charset="0"/>
              </a:rPr>
              <a:t>Conclusion</a:t>
            </a:r>
          </a:p>
          <a:p>
            <a:pPr>
              <a:buFont typeface="Wingdings" panose="05000000000000000000" pitchFamily="2" charset="2"/>
              <a:buChar char="Ø"/>
            </a:pPr>
            <a:r>
              <a:rPr lang="en-US" dirty="0">
                <a:latin typeface="Palatino Linotype" panose="02040502050505030304" pitchFamily="18" charset="0"/>
              </a:rPr>
              <a:t>References</a:t>
            </a:r>
          </a:p>
        </p:txBody>
      </p:sp>
    </p:spTree>
    <p:extLst>
      <p:ext uri="{BB962C8B-B14F-4D97-AF65-F5344CB8AC3E}">
        <p14:creationId xmlns:p14="http://schemas.microsoft.com/office/powerpoint/2010/main" val="2493541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B5AA-F5E7-4084-94D5-8C0A9503DDF4}"/>
              </a:ext>
            </a:extLst>
          </p:cNvPr>
          <p:cNvSpPr>
            <a:spLocks noGrp="1"/>
          </p:cNvSpPr>
          <p:nvPr>
            <p:ph type="title"/>
          </p:nvPr>
        </p:nvSpPr>
        <p:spPr>
          <a:xfrm>
            <a:off x="838200" y="250056"/>
            <a:ext cx="3913909" cy="867930"/>
          </a:xfrm>
        </p:spPr>
        <p:txBody>
          <a:bodyPr>
            <a:normAutofit/>
          </a:bodyPr>
          <a:lstStyle/>
          <a:p>
            <a:r>
              <a:rPr lang="en-US" sz="3600" b="1" dirty="0">
                <a:latin typeface="Palatino Linotype" panose="02040502050505030304" pitchFamily="18" charset="0"/>
              </a:rPr>
              <a:t>Boundary Boxes:</a:t>
            </a:r>
          </a:p>
        </p:txBody>
      </p:sp>
      <p:pic>
        <p:nvPicPr>
          <p:cNvPr id="4" name="Picture 3">
            <a:extLst>
              <a:ext uri="{FF2B5EF4-FFF2-40B4-BE49-F238E27FC236}">
                <a16:creationId xmlns:a16="http://schemas.microsoft.com/office/drawing/2014/main" id="{600162ED-38E6-4963-A21C-C64660E6B67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119" y="1952126"/>
            <a:ext cx="5396345" cy="2606019"/>
          </a:xfrm>
          <a:prstGeom prst="rect">
            <a:avLst/>
          </a:prstGeom>
          <a:noFill/>
          <a:ln>
            <a:noFill/>
          </a:ln>
        </p:spPr>
      </p:pic>
      <p:sp>
        <p:nvSpPr>
          <p:cNvPr id="5" name="TextBox 4">
            <a:extLst>
              <a:ext uri="{FF2B5EF4-FFF2-40B4-BE49-F238E27FC236}">
                <a16:creationId xmlns:a16="http://schemas.microsoft.com/office/drawing/2014/main" id="{F34A662C-4249-41D6-8A9C-E9699D203804}"/>
              </a:ext>
            </a:extLst>
          </p:cNvPr>
          <p:cNvSpPr txBox="1"/>
          <p:nvPr/>
        </p:nvSpPr>
        <p:spPr>
          <a:xfrm>
            <a:off x="838200" y="1316182"/>
            <a:ext cx="3186706" cy="461665"/>
          </a:xfrm>
          <a:prstGeom prst="rect">
            <a:avLst/>
          </a:prstGeom>
          <a:noFill/>
        </p:spPr>
        <p:txBody>
          <a:bodyPr wrap="none" rtlCol="0">
            <a:spAutoFit/>
          </a:bodyPr>
          <a:lstStyle/>
          <a:p>
            <a:r>
              <a:rPr lang="en-US" sz="2400" dirty="0">
                <a:latin typeface="Palatino Linotype" panose="02040502050505030304" pitchFamily="18" charset="0"/>
              </a:rPr>
              <a:t>Using MATLAB OCR</a:t>
            </a:r>
            <a:r>
              <a:rPr lang="en-US" dirty="0"/>
              <a:t>:</a:t>
            </a:r>
          </a:p>
        </p:txBody>
      </p:sp>
      <p:sp>
        <p:nvSpPr>
          <p:cNvPr id="6" name="TextBox 5">
            <a:extLst>
              <a:ext uri="{FF2B5EF4-FFF2-40B4-BE49-F238E27FC236}">
                <a16:creationId xmlns:a16="http://schemas.microsoft.com/office/drawing/2014/main" id="{1733A8B2-3995-4096-B41D-0A6B4385CC61}"/>
              </a:ext>
            </a:extLst>
          </p:cNvPr>
          <p:cNvSpPr txBox="1"/>
          <p:nvPr/>
        </p:nvSpPr>
        <p:spPr>
          <a:xfrm>
            <a:off x="6324599" y="684021"/>
            <a:ext cx="5327074" cy="830997"/>
          </a:xfrm>
          <a:prstGeom prst="rect">
            <a:avLst/>
          </a:prstGeom>
          <a:noFill/>
        </p:spPr>
        <p:txBody>
          <a:bodyPr wrap="square" rtlCol="0">
            <a:spAutoFit/>
          </a:bodyPr>
          <a:lstStyle/>
          <a:p>
            <a:r>
              <a:rPr lang="en-US" sz="2400" dirty="0">
                <a:latin typeface="Palatino Linotype" panose="02040502050505030304" pitchFamily="18" charset="0"/>
              </a:rPr>
              <a:t>Using MATLAB OCR specifying character set</a:t>
            </a:r>
            <a:r>
              <a:rPr lang="en-US" dirty="0"/>
              <a:t>:</a:t>
            </a:r>
          </a:p>
        </p:txBody>
      </p:sp>
      <p:pic>
        <p:nvPicPr>
          <p:cNvPr id="7" name="Picture 6">
            <a:extLst>
              <a:ext uri="{FF2B5EF4-FFF2-40B4-BE49-F238E27FC236}">
                <a16:creationId xmlns:a16="http://schemas.microsoft.com/office/drawing/2014/main" id="{7191C402-2574-465F-A4E8-05C5BEADF81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2880" y="1777847"/>
            <a:ext cx="5630575" cy="2780298"/>
          </a:xfrm>
          <a:prstGeom prst="rect">
            <a:avLst/>
          </a:prstGeom>
          <a:noFill/>
          <a:ln>
            <a:noFill/>
          </a:ln>
        </p:spPr>
      </p:pic>
      <p:sp>
        <p:nvSpPr>
          <p:cNvPr id="9" name="Rectangle 8">
            <a:extLst>
              <a:ext uri="{FF2B5EF4-FFF2-40B4-BE49-F238E27FC236}">
                <a16:creationId xmlns:a16="http://schemas.microsoft.com/office/drawing/2014/main" id="{E97263A7-1165-4791-BF80-F30C4780327C}"/>
              </a:ext>
            </a:extLst>
          </p:cNvPr>
          <p:cNvSpPr/>
          <p:nvPr/>
        </p:nvSpPr>
        <p:spPr>
          <a:xfrm>
            <a:off x="1956881" y="4801279"/>
            <a:ext cx="3117072" cy="369332"/>
          </a:xfrm>
          <a:prstGeom prst="rect">
            <a:avLst/>
          </a:prstGeom>
        </p:spPr>
        <p:txBody>
          <a:bodyPr wrap="none">
            <a:spAutoFit/>
          </a:bodyPr>
          <a:lstStyle/>
          <a:p>
            <a:r>
              <a:rPr lang="en-US" dirty="0">
                <a:latin typeface="Palatino Linotype" panose="02040502050505030304" pitchFamily="18" charset="0"/>
              </a:rPr>
              <a:t>Fig 27: Using MATLAB OCR</a:t>
            </a:r>
          </a:p>
        </p:txBody>
      </p:sp>
      <p:sp>
        <p:nvSpPr>
          <p:cNvPr id="10" name="Rectangle 9">
            <a:extLst>
              <a:ext uri="{FF2B5EF4-FFF2-40B4-BE49-F238E27FC236}">
                <a16:creationId xmlns:a16="http://schemas.microsoft.com/office/drawing/2014/main" id="{EF53890F-72EC-4739-BFDA-B1FF41E7184D}"/>
              </a:ext>
            </a:extLst>
          </p:cNvPr>
          <p:cNvSpPr/>
          <p:nvPr/>
        </p:nvSpPr>
        <p:spPr>
          <a:xfrm>
            <a:off x="7886626" y="4801279"/>
            <a:ext cx="3765047" cy="646331"/>
          </a:xfrm>
          <a:prstGeom prst="rect">
            <a:avLst/>
          </a:prstGeom>
        </p:spPr>
        <p:txBody>
          <a:bodyPr wrap="square">
            <a:spAutoFit/>
          </a:bodyPr>
          <a:lstStyle/>
          <a:p>
            <a:pPr algn="ctr"/>
            <a:r>
              <a:rPr lang="en-US" dirty="0">
                <a:latin typeface="Palatino Linotype" panose="02040502050505030304" pitchFamily="18" charset="0"/>
              </a:rPr>
              <a:t>Fig 28: Using MATLAB OCR specifying character set</a:t>
            </a:r>
          </a:p>
        </p:txBody>
      </p:sp>
    </p:spTree>
    <p:extLst>
      <p:ext uri="{BB962C8B-B14F-4D97-AF65-F5344CB8AC3E}">
        <p14:creationId xmlns:p14="http://schemas.microsoft.com/office/powerpoint/2010/main" val="3251088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96F2-42FD-4718-B56D-1DE00D60A281}"/>
              </a:ext>
            </a:extLst>
          </p:cNvPr>
          <p:cNvSpPr>
            <a:spLocks noGrp="1"/>
          </p:cNvSpPr>
          <p:nvPr>
            <p:ph type="title"/>
          </p:nvPr>
        </p:nvSpPr>
        <p:spPr>
          <a:xfrm>
            <a:off x="394855" y="171163"/>
            <a:ext cx="3041072" cy="715530"/>
          </a:xfrm>
        </p:spPr>
        <p:txBody>
          <a:bodyPr>
            <a:normAutofit/>
          </a:bodyPr>
          <a:lstStyle/>
          <a:p>
            <a:r>
              <a:rPr lang="en-US" sz="2800" b="1" dirty="0">
                <a:latin typeface="Palatino Linotype" panose="02040502050505030304" pitchFamily="18" charset="0"/>
              </a:rPr>
              <a:t>MATLAB OCR:</a:t>
            </a:r>
          </a:p>
        </p:txBody>
      </p:sp>
      <p:sp>
        <p:nvSpPr>
          <p:cNvPr id="4" name="TextBox 3">
            <a:extLst>
              <a:ext uri="{FF2B5EF4-FFF2-40B4-BE49-F238E27FC236}">
                <a16:creationId xmlns:a16="http://schemas.microsoft.com/office/drawing/2014/main" id="{7FF2FD66-9477-4B09-8729-470C41F77EB2}"/>
              </a:ext>
            </a:extLst>
          </p:cNvPr>
          <p:cNvSpPr txBox="1"/>
          <p:nvPr/>
        </p:nvSpPr>
        <p:spPr>
          <a:xfrm>
            <a:off x="394854" y="997527"/>
            <a:ext cx="3221181" cy="461665"/>
          </a:xfrm>
          <a:prstGeom prst="rect">
            <a:avLst/>
          </a:prstGeom>
          <a:noFill/>
        </p:spPr>
        <p:txBody>
          <a:bodyPr wrap="square" rtlCol="0">
            <a:spAutoFit/>
          </a:bodyPr>
          <a:lstStyle/>
          <a:p>
            <a:r>
              <a:rPr lang="en-US" sz="2400" b="1" dirty="0">
                <a:latin typeface="Palatino Linotype" panose="02040502050505030304" pitchFamily="18" charset="0"/>
              </a:rPr>
              <a:t>Text: </a:t>
            </a:r>
            <a:r>
              <a:rPr lang="en-US" sz="2400" dirty="0">
                <a:latin typeface="Palatino Linotype" panose="02040502050505030304" pitchFamily="18" charset="0"/>
              </a:rPr>
              <a:t>	</a:t>
            </a:r>
            <a:r>
              <a:rPr lang="en-US" sz="2000" dirty="0">
                <a:latin typeface="Palatino Linotype" panose="02040502050505030304" pitchFamily="18" charset="0"/>
              </a:rPr>
              <a:t>Q“; -I' W151</a:t>
            </a:r>
            <a:endParaRPr lang="en-US" sz="2400" dirty="0">
              <a:latin typeface="Palatino Linotype" panose="02040502050505030304" pitchFamily="18" charset="0"/>
            </a:endParaRPr>
          </a:p>
        </p:txBody>
      </p:sp>
      <p:sp>
        <p:nvSpPr>
          <p:cNvPr id="5" name="TextBox 4">
            <a:extLst>
              <a:ext uri="{FF2B5EF4-FFF2-40B4-BE49-F238E27FC236}">
                <a16:creationId xmlns:a16="http://schemas.microsoft.com/office/drawing/2014/main" id="{84E068E8-DE24-4621-98FD-341310114649}"/>
              </a:ext>
            </a:extLst>
          </p:cNvPr>
          <p:cNvSpPr txBox="1"/>
          <p:nvPr/>
        </p:nvSpPr>
        <p:spPr>
          <a:xfrm>
            <a:off x="394854" y="1570026"/>
            <a:ext cx="5479473" cy="769441"/>
          </a:xfrm>
          <a:prstGeom prst="rect">
            <a:avLst/>
          </a:prstGeom>
          <a:noFill/>
        </p:spPr>
        <p:txBody>
          <a:bodyPr wrap="square" rtlCol="0">
            <a:spAutoFit/>
          </a:bodyPr>
          <a:lstStyle/>
          <a:p>
            <a:r>
              <a:rPr lang="en-US" sz="2400" b="1" dirty="0">
                <a:latin typeface="Palatino Linotype" panose="02040502050505030304" pitchFamily="18" charset="0"/>
              </a:rPr>
              <a:t>Character Confidences</a:t>
            </a:r>
            <a:r>
              <a:rPr lang="en-US" sz="2000" b="1" dirty="0">
                <a:latin typeface="Palatino Linotype" panose="02040502050505030304" pitchFamily="18" charset="0"/>
              </a:rPr>
              <a:t>: </a:t>
            </a:r>
            <a:r>
              <a:rPr lang="en-US" sz="2000" dirty="0">
                <a:latin typeface="Palatino Linotype" panose="02040502050505030304" pitchFamily="18" charset="0"/>
              </a:rPr>
              <a:t>Shows accuracy/confidence of OCR to detect correctly </a:t>
            </a:r>
          </a:p>
        </p:txBody>
      </p:sp>
      <p:pic>
        <p:nvPicPr>
          <p:cNvPr id="6" name="Picture 5">
            <a:extLst>
              <a:ext uri="{FF2B5EF4-FFF2-40B4-BE49-F238E27FC236}">
                <a16:creationId xmlns:a16="http://schemas.microsoft.com/office/drawing/2014/main" id="{8651E235-71AB-47E3-8B4B-5FE720CFC19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320" y="2450301"/>
            <a:ext cx="4611716" cy="4236536"/>
          </a:xfrm>
          <a:prstGeom prst="rect">
            <a:avLst/>
          </a:prstGeom>
          <a:noFill/>
          <a:ln>
            <a:noFill/>
          </a:ln>
        </p:spPr>
      </p:pic>
      <p:pic>
        <p:nvPicPr>
          <p:cNvPr id="7" name="Picture 6">
            <a:extLst>
              <a:ext uri="{FF2B5EF4-FFF2-40B4-BE49-F238E27FC236}">
                <a16:creationId xmlns:a16="http://schemas.microsoft.com/office/drawing/2014/main" id="{4CEBE093-B9BF-41E6-9241-A42721B7419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2506" y="4079672"/>
            <a:ext cx="5001174" cy="2044037"/>
          </a:xfrm>
          <a:prstGeom prst="rect">
            <a:avLst/>
          </a:prstGeom>
          <a:noFill/>
          <a:ln>
            <a:noFill/>
          </a:ln>
        </p:spPr>
      </p:pic>
      <p:pic>
        <p:nvPicPr>
          <p:cNvPr id="8" name="Picture 7">
            <a:extLst>
              <a:ext uri="{FF2B5EF4-FFF2-40B4-BE49-F238E27FC236}">
                <a16:creationId xmlns:a16="http://schemas.microsoft.com/office/drawing/2014/main" id="{4F596AEC-6322-4D70-AE4B-919B2528D9C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2506" y="931044"/>
            <a:ext cx="5001174" cy="1854720"/>
          </a:xfrm>
          <a:prstGeom prst="rect">
            <a:avLst/>
          </a:prstGeom>
          <a:noFill/>
          <a:ln>
            <a:noFill/>
          </a:ln>
        </p:spPr>
      </p:pic>
      <p:sp>
        <p:nvSpPr>
          <p:cNvPr id="9" name="TextBox 8">
            <a:extLst>
              <a:ext uri="{FF2B5EF4-FFF2-40B4-BE49-F238E27FC236}">
                <a16:creationId xmlns:a16="http://schemas.microsoft.com/office/drawing/2014/main" id="{C624FD8C-DA64-4140-BD42-91F3BBE6FBA9}"/>
              </a:ext>
            </a:extLst>
          </p:cNvPr>
          <p:cNvSpPr txBox="1"/>
          <p:nvPr/>
        </p:nvSpPr>
        <p:spPr>
          <a:xfrm>
            <a:off x="5514109" y="358545"/>
            <a:ext cx="1634837" cy="461665"/>
          </a:xfrm>
          <a:prstGeom prst="rect">
            <a:avLst/>
          </a:prstGeom>
          <a:noFill/>
        </p:spPr>
        <p:txBody>
          <a:bodyPr wrap="square" rtlCol="0">
            <a:spAutoFit/>
          </a:bodyPr>
          <a:lstStyle/>
          <a:p>
            <a:r>
              <a:rPr lang="en-US" sz="2400" b="1" dirty="0">
                <a:latin typeface="Palatino Linotype" panose="02040502050505030304" pitchFamily="18" charset="0"/>
              </a:rPr>
              <a:t>Words:</a:t>
            </a:r>
          </a:p>
        </p:txBody>
      </p:sp>
      <p:sp>
        <p:nvSpPr>
          <p:cNvPr id="10" name="TextBox 9">
            <a:extLst>
              <a:ext uri="{FF2B5EF4-FFF2-40B4-BE49-F238E27FC236}">
                <a16:creationId xmlns:a16="http://schemas.microsoft.com/office/drawing/2014/main" id="{978CDEB7-219F-4230-916C-FAE4B790AFB9}"/>
              </a:ext>
            </a:extLst>
          </p:cNvPr>
          <p:cNvSpPr txBox="1"/>
          <p:nvPr/>
        </p:nvSpPr>
        <p:spPr>
          <a:xfrm>
            <a:off x="5514109" y="3366303"/>
            <a:ext cx="2743200" cy="461665"/>
          </a:xfrm>
          <a:prstGeom prst="rect">
            <a:avLst/>
          </a:prstGeom>
          <a:noFill/>
        </p:spPr>
        <p:txBody>
          <a:bodyPr wrap="square" rtlCol="0">
            <a:spAutoFit/>
          </a:bodyPr>
          <a:lstStyle/>
          <a:p>
            <a:r>
              <a:rPr lang="en-US" sz="2400" b="1" dirty="0">
                <a:latin typeface="Palatino Linotype" panose="02040502050505030304" pitchFamily="18" charset="0"/>
              </a:rPr>
              <a:t>Word Confidence</a:t>
            </a:r>
            <a:r>
              <a:rPr lang="en-US" sz="2400" dirty="0">
                <a:latin typeface="Palatino Linotype" panose="02040502050505030304" pitchFamily="18" charset="0"/>
              </a:rPr>
              <a:t>:</a:t>
            </a:r>
          </a:p>
        </p:txBody>
      </p:sp>
      <p:sp>
        <p:nvSpPr>
          <p:cNvPr id="14" name="TextBox 13">
            <a:extLst>
              <a:ext uri="{FF2B5EF4-FFF2-40B4-BE49-F238E27FC236}">
                <a16:creationId xmlns:a16="http://schemas.microsoft.com/office/drawing/2014/main" id="{C2007080-6D70-4FE5-813F-E9F124E22B3C}"/>
              </a:ext>
            </a:extLst>
          </p:cNvPr>
          <p:cNvSpPr txBox="1"/>
          <p:nvPr/>
        </p:nvSpPr>
        <p:spPr>
          <a:xfrm rot="16200000">
            <a:off x="-1592960" y="3613537"/>
            <a:ext cx="3606297" cy="369332"/>
          </a:xfrm>
          <a:prstGeom prst="rect">
            <a:avLst/>
          </a:prstGeom>
          <a:noFill/>
        </p:spPr>
        <p:txBody>
          <a:bodyPr wrap="square" rtlCol="0">
            <a:spAutoFit/>
          </a:bodyPr>
          <a:lstStyle/>
          <a:p>
            <a:r>
              <a:rPr lang="en-US" dirty="0">
                <a:latin typeface="Palatino Linotype" panose="02040502050505030304" pitchFamily="18" charset="0"/>
              </a:rPr>
              <a:t>Fig 29: Character Confidences </a:t>
            </a:r>
          </a:p>
        </p:txBody>
      </p:sp>
      <p:sp>
        <p:nvSpPr>
          <p:cNvPr id="15" name="TextBox 14">
            <a:extLst>
              <a:ext uri="{FF2B5EF4-FFF2-40B4-BE49-F238E27FC236}">
                <a16:creationId xmlns:a16="http://schemas.microsoft.com/office/drawing/2014/main" id="{28889B53-B087-4F66-82B8-EC1406740086}"/>
              </a:ext>
            </a:extLst>
          </p:cNvPr>
          <p:cNvSpPr txBox="1"/>
          <p:nvPr/>
        </p:nvSpPr>
        <p:spPr>
          <a:xfrm>
            <a:off x="8567348" y="6211669"/>
            <a:ext cx="2807234" cy="369332"/>
          </a:xfrm>
          <a:prstGeom prst="rect">
            <a:avLst/>
          </a:prstGeom>
          <a:noFill/>
        </p:spPr>
        <p:txBody>
          <a:bodyPr wrap="square" rtlCol="0">
            <a:spAutoFit/>
          </a:bodyPr>
          <a:lstStyle/>
          <a:p>
            <a:r>
              <a:rPr lang="en-US" dirty="0">
                <a:latin typeface="Palatino Linotype" panose="02040502050505030304" pitchFamily="18" charset="0"/>
              </a:rPr>
              <a:t>Fig 31: Word Confidence</a:t>
            </a:r>
          </a:p>
        </p:txBody>
      </p:sp>
      <p:sp>
        <p:nvSpPr>
          <p:cNvPr id="16" name="TextBox 15">
            <a:extLst>
              <a:ext uri="{FF2B5EF4-FFF2-40B4-BE49-F238E27FC236}">
                <a16:creationId xmlns:a16="http://schemas.microsoft.com/office/drawing/2014/main" id="{B784478B-B353-4C06-A0CA-C2C6864D4668}"/>
              </a:ext>
            </a:extLst>
          </p:cNvPr>
          <p:cNvSpPr txBox="1"/>
          <p:nvPr/>
        </p:nvSpPr>
        <p:spPr>
          <a:xfrm>
            <a:off x="8728362" y="364959"/>
            <a:ext cx="1773383" cy="369332"/>
          </a:xfrm>
          <a:prstGeom prst="rect">
            <a:avLst/>
          </a:prstGeom>
          <a:noFill/>
        </p:spPr>
        <p:txBody>
          <a:bodyPr wrap="square" rtlCol="0">
            <a:spAutoFit/>
          </a:bodyPr>
          <a:lstStyle/>
          <a:p>
            <a:r>
              <a:rPr lang="en-US" dirty="0">
                <a:latin typeface="Palatino Linotype" panose="02040502050505030304" pitchFamily="18" charset="0"/>
              </a:rPr>
              <a:t>Fig 30: Words</a:t>
            </a:r>
          </a:p>
        </p:txBody>
      </p:sp>
    </p:spTree>
    <p:extLst>
      <p:ext uri="{BB962C8B-B14F-4D97-AF65-F5344CB8AC3E}">
        <p14:creationId xmlns:p14="http://schemas.microsoft.com/office/powerpoint/2010/main" val="279371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8CE8-8546-4150-986C-4F4430E6F25D}"/>
              </a:ext>
            </a:extLst>
          </p:cNvPr>
          <p:cNvSpPr>
            <a:spLocks noGrp="1"/>
          </p:cNvSpPr>
          <p:nvPr>
            <p:ph type="title"/>
          </p:nvPr>
        </p:nvSpPr>
        <p:spPr>
          <a:xfrm>
            <a:off x="464127" y="257364"/>
            <a:ext cx="4634346" cy="847345"/>
          </a:xfrm>
        </p:spPr>
        <p:txBody>
          <a:bodyPr>
            <a:noAutofit/>
          </a:bodyPr>
          <a:lstStyle/>
          <a:p>
            <a:r>
              <a:rPr lang="en-US" sz="2800" b="1" dirty="0">
                <a:latin typeface="Palatino Linotype" panose="02040502050505030304" pitchFamily="18" charset="0"/>
              </a:rPr>
              <a:t>MATLAB OCR specifying</a:t>
            </a:r>
            <a:br>
              <a:rPr lang="en-US" sz="2800" b="1" dirty="0">
                <a:latin typeface="Palatino Linotype" panose="02040502050505030304" pitchFamily="18" charset="0"/>
              </a:rPr>
            </a:br>
            <a:r>
              <a:rPr lang="en-US" sz="2800" b="1" dirty="0">
                <a:latin typeface="Palatino Linotype" panose="02040502050505030304" pitchFamily="18" charset="0"/>
              </a:rPr>
              <a:t> character set:</a:t>
            </a:r>
          </a:p>
        </p:txBody>
      </p:sp>
      <p:sp>
        <p:nvSpPr>
          <p:cNvPr id="4" name="Rectangle 3">
            <a:extLst>
              <a:ext uri="{FF2B5EF4-FFF2-40B4-BE49-F238E27FC236}">
                <a16:creationId xmlns:a16="http://schemas.microsoft.com/office/drawing/2014/main" id="{0C855797-DC5A-4C0C-8EE6-F6015A412F7C}"/>
              </a:ext>
            </a:extLst>
          </p:cNvPr>
          <p:cNvSpPr/>
          <p:nvPr/>
        </p:nvSpPr>
        <p:spPr>
          <a:xfrm>
            <a:off x="464127" y="1458940"/>
            <a:ext cx="2611582" cy="461665"/>
          </a:xfrm>
          <a:prstGeom prst="rect">
            <a:avLst/>
          </a:prstGeom>
        </p:spPr>
        <p:txBody>
          <a:bodyPr wrap="square">
            <a:spAutoFit/>
          </a:bodyPr>
          <a:lstStyle/>
          <a:p>
            <a:r>
              <a:rPr lang="en-US" sz="2400" b="1" dirty="0">
                <a:latin typeface="Palatino Linotype" panose="02040502050505030304" pitchFamily="18" charset="0"/>
              </a:rPr>
              <a:t>Text</a:t>
            </a:r>
            <a:r>
              <a:rPr lang="en-US" b="1" dirty="0">
                <a:latin typeface="Palatino Linotype" panose="02040502050505030304" pitchFamily="18" charset="0"/>
              </a:rPr>
              <a:t>: </a:t>
            </a:r>
            <a:r>
              <a:rPr lang="en-US" dirty="0"/>
              <a:t>+HPIfFXIlX9EljII</a:t>
            </a:r>
          </a:p>
        </p:txBody>
      </p:sp>
      <p:pic>
        <p:nvPicPr>
          <p:cNvPr id="6" name="Picture 5">
            <a:extLst>
              <a:ext uri="{FF2B5EF4-FFF2-40B4-BE49-F238E27FC236}">
                <a16:creationId xmlns:a16="http://schemas.microsoft.com/office/drawing/2014/main" id="{BFC22C69-0809-4CB4-862C-267A4E1CA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827" y="0"/>
            <a:ext cx="5428712" cy="6826016"/>
          </a:xfrm>
          <a:prstGeom prst="rect">
            <a:avLst/>
          </a:prstGeom>
        </p:spPr>
      </p:pic>
      <p:sp>
        <p:nvSpPr>
          <p:cNvPr id="7" name="TextBox 6">
            <a:extLst>
              <a:ext uri="{FF2B5EF4-FFF2-40B4-BE49-F238E27FC236}">
                <a16:creationId xmlns:a16="http://schemas.microsoft.com/office/drawing/2014/main" id="{A033E5B7-4A8E-4796-95D5-C4B0127D4F3D}"/>
              </a:ext>
            </a:extLst>
          </p:cNvPr>
          <p:cNvSpPr txBox="1"/>
          <p:nvPr/>
        </p:nvSpPr>
        <p:spPr>
          <a:xfrm>
            <a:off x="3612573" y="1449297"/>
            <a:ext cx="2483427" cy="461665"/>
          </a:xfrm>
          <a:prstGeom prst="rect">
            <a:avLst/>
          </a:prstGeom>
          <a:noFill/>
        </p:spPr>
        <p:txBody>
          <a:bodyPr wrap="square" rtlCol="0">
            <a:spAutoFit/>
          </a:bodyPr>
          <a:lstStyle/>
          <a:p>
            <a:r>
              <a:rPr lang="en-US" sz="2400" b="1" dirty="0">
                <a:latin typeface="Palatino Linotype" panose="02040502050505030304" pitchFamily="18" charset="0"/>
              </a:rPr>
              <a:t>Result Table:</a:t>
            </a:r>
            <a:endParaRPr lang="en-US" sz="2400" dirty="0">
              <a:latin typeface="Palatino Linotype" panose="02040502050505030304" pitchFamily="18" charset="0"/>
            </a:endParaRPr>
          </a:p>
        </p:txBody>
      </p:sp>
      <p:sp>
        <p:nvSpPr>
          <p:cNvPr id="8" name="TextBox 7">
            <a:extLst>
              <a:ext uri="{FF2B5EF4-FFF2-40B4-BE49-F238E27FC236}">
                <a16:creationId xmlns:a16="http://schemas.microsoft.com/office/drawing/2014/main" id="{37D964B3-174C-433E-82A6-A57D0E63179E}"/>
              </a:ext>
            </a:extLst>
          </p:cNvPr>
          <p:cNvSpPr txBox="1"/>
          <p:nvPr/>
        </p:nvSpPr>
        <p:spPr>
          <a:xfrm>
            <a:off x="464127" y="3713125"/>
            <a:ext cx="4176012" cy="954107"/>
          </a:xfrm>
          <a:prstGeom prst="rect">
            <a:avLst/>
          </a:prstGeom>
          <a:noFill/>
        </p:spPr>
        <p:txBody>
          <a:bodyPr wrap="square" rtlCol="0">
            <a:spAutoFit/>
          </a:bodyPr>
          <a:lstStyle/>
          <a:p>
            <a:r>
              <a:rPr lang="en-US" sz="2800" b="1" dirty="0">
                <a:latin typeface="Palatino Linotype" panose="02040502050505030304" pitchFamily="18" charset="0"/>
              </a:rPr>
              <a:t>MATLAB user defined function[24]:</a:t>
            </a:r>
          </a:p>
        </p:txBody>
      </p:sp>
      <p:sp>
        <p:nvSpPr>
          <p:cNvPr id="9" name="Rectangle 8">
            <a:extLst>
              <a:ext uri="{FF2B5EF4-FFF2-40B4-BE49-F238E27FC236}">
                <a16:creationId xmlns:a16="http://schemas.microsoft.com/office/drawing/2014/main" id="{BF1E38B5-2D8C-42F0-B8BC-F7F156435DB2}"/>
              </a:ext>
            </a:extLst>
          </p:cNvPr>
          <p:cNvSpPr/>
          <p:nvPr/>
        </p:nvSpPr>
        <p:spPr>
          <a:xfrm>
            <a:off x="464127" y="4865314"/>
            <a:ext cx="3318164" cy="461665"/>
          </a:xfrm>
          <a:prstGeom prst="rect">
            <a:avLst/>
          </a:prstGeom>
        </p:spPr>
        <p:txBody>
          <a:bodyPr wrap="square">
            <a:spAutoFit/>
          </a:bodyPr>
          <a:lstStyle/>
          <a:p>
            <a:r>
              <a:rPr lang="en-US" sz="2400" b="1" dirty="0">
                <a:latin typeface="Palatino Linotype" panose="02040502050505030304" pitchFamily="18" charset="0"/>
              </a:rPr>
              <a:t>Text: </a:t>
            </a:r>
            <a:r>
              <a:rPr lang="en-US" dirty="0"/>
              <a:t>F0T060LZ0TN0L90Q</a:t>
            </a:r>
            <a:r>
              <a:rPr lang="en-US" sz="2400" b="1" dirty="0">
                <a:latin typeface="Palatino Linotype" panose="02040502050505030304" pitchFamily="18" charset="0"/>
              </a:rPr>
              <a:t> </a:t>
            </a:r>
            <a:endParaRPr lang="en-US" sz="2400" dirty="0"/>
          </a:p>
        </p:txBody>
      </p:sp>
      <p:sp>
        <p:nvSpPr>
          <p:cNvPr id="11" name="TextBox 10">
            <a:extLst>
              <a:ext uri="{FF2B5EF4-FFF2-40B4-BE49-F238E27FC236}">
                <a16:creationId xmlns:a16="http://schemas.microsoft.com/office/drawing/2014/main" id="{8CED25EC-E873-42CD-93B0-1D43E606CDD6}"/>
              </a:ext>
            </a:extLst>
          </p:cNvPr>
          <p:cNvSpPr txBox="1"/>
          <p:nvPr/>
        </p:nvSpPr>
        <p:spPr>
          <a:xfrm>
            <a:off x="4391324" y="2498544"/>
            <a:ext cx="1698318" cy="646331"/>
          </a:xfrm>
          <a:prstGeom prst="rect">
            <a:avLst/>
          </a:prstGeom>
          <a:noFill/>
        </p:spPr>
        <p:txBody>
          <a:bodyPr wrap="square" rtlCol="0">
            <a:spAutoFit/>
          </a:bodyPr>
          <a:lstStyle/>
          <a:p>
            <a:r>
              <a:rPr lang="en-US" dirty="0"/>
              <a:t>Table 3:Result Table</a:t>
            </a:r>
          </a:p>
        </p:txBody>
      </p:sp>
    </p:spTree>
    <p:extLst>
      <p:ext uri="{BB962C8B-B14F-4D97-AF65-F5344CB8AC3E}">
        <p14:creationId xmlns:p14="http://schemas.microsoft.com/office/powerpoint/2010/main" val="2726358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AD78-E6C2-4233-95CC-0778BBF2AA66}"/>
              </a:ext>
            </a:extLst>
          </p:cNvPr>
          <p:cNvSpPr>
            <a:spLocks noGrp="1"/>
          </p:cNvSpPr>
          <p:nvPr>
            <p:ph type="title"/>
          </p:nvPr>
        </p:nvSpPr>
        <p:spPr>
          <a:xfrm>
            <a:off x="159326" y="330199"/>
            <a:ext cx="11880273" cy="701675"/>
          </a:xfrm>
        </p:spPr>
        <p:txBody>
          <a:bodyPr>
            <a:normAutofit fontScale="90000"/>
          </a:bodyPr>
          <a:lstStyle/>
          <a:p>
            <a:r>
              <a:rPr lang="en-US" sz="3100" b="1" dirty="0">
                <a:latin typeface="Palatino Linotype" panose="02040502050505030304" pitchFamily="18" charset="0"/>
              </a:rPr>
              <a:t>Comparative study of different OCRs and our MathSec algorithm’s efficiency: </a:t>
            </a:r>
            <a:br>
              <a:rPr lang="en-US" dirty="0"/>
            </a:br>
            <a:endParaRPr lang="en-US" sz="2800" dirty="0">
              <a:latin typeface="Palatino Linotype" panose="02040502050505030304" pitchFamily="18" charset="0"/>
            </a:endParaRPr>
          </a:p>
        </p:txBody>
      </p:sp>
      <p:pic>
        <p:nvPicPr>
          <p:cNvPr id="9" name="Picture 8">
            <a:extLst>
              <a:ext uri="{FF2B5EF4-FFF2-40B4-BE49-F238E27FC236}">
                <a16:creationId xmlns:a16="http://schemas.microsoft.com/office/drawing/2014/main" id="{75834E24-76E8-4B69-BCE1-19C727092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65" y="1184274"/>
            <a:ext cx="5377984" cy="4939435"/>
          </a:xfrm>
          <a:prstGeom prst="rect">
            <a:avLst/>
          </a:prstGeom>
        </p:spPr>
      </p:pic>
      <p:pic>
        <p:nvPicPr>
          <p:cNvPr id="13" name="Picture 12">
            <a:extLst>
              <a:ext uri="{FF2B5EF4-FFF2-40B4-BE49-F238E27FC236}">
                <a16:creationId xmlns:a16="http://schemas.microsoft.com/office/drawing/2014/main" id="{53F7C5CD-69D7-4BDC-B00D-F830027C2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673" y="2036618"/>
            <a:ext cx="5101382" cy="2680155"/>
          </a:xfrm>
          <a:prstGeom prst="rect">
            <a:avLst/>
          </a:prstGeom>
        </p:spPr>
      </p:pic>
      <p:pic>
        <p:nvPicPr>
          <p:cNvPr id="15" name="Picture 14">
            <a:extLst>
              <a:ext uri="{FF2B5EF4-FFF2-40B4-BE49-F238E27FC236}">
                <a16:creationId xmlns:a16="http://schemas.microsoft.com/office/drawing/2014/main" id="{DE406138-8C1E-44FC-8B63-EA64BAB91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8108" y="1184274"/>
            <a:ext cx="5087527" cy="835885"/>
          </a:xfrm>
          <a:prstGeom prst="rect">
            <a:avLst/>
          </a:prstGeom>
        </p:spPr>
      </p:pic>
      <p:pic>
        <p:nvPicPr>
          <p:cNvPr id="17" name="Picture 16">
            <a:extLst>
              <a:ext uri="{FF2B5EF4-FFF2-40B4-BE49-F238E27FC236}">
                <a16:creationId xmlns:a16="http://schemas.microsoft.com/office/drawing/2014/main" id="{F9851FCC-8931-4E3D-9C5C-82D834444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5818" y="4716773"/>
            <a:ext cx="5101382" cy="1770091"/>
          </a:xfrm>
          <a:prstGeom prst="rect">
            <a:avLst/>
          </a:prstGeom>
        </p:spPr>
      </p:pic>
      <p:sp>
        <p:nvSpPr>
          <p:cNvPr id="19" name="Rectangle 18">
            <a:extLst>
              <a:ext uri="{FF2B5EF4-FFF2-40B4-BE49-F238E27FC236}">
                <a16:creationId xmlns:a16="http://schemas.microsoft.com/office/drawing/2014/main" id="{2090D256-29A7-4F3A-A6CE-1F5EDCBFF270}"/>
              </a:ext>
            </a:extLst>
          </p:cNvPr>
          <p:cNvSpPr/>
          <p:nvPr/>
        </p:nvSpPr>
        <p:spPr>
          <a:xfrm>
            <a:off x="3212557" y="6343135"/>
            <a:ext cx="3202415" cy="369332"/>
          </a:xfrm>
          <a:prstGeom prst="rect">
            <a:avLst/>
          </a:prstGeom>
        </p:spPr>
        <p:txBody>
          <a:bodyPr wrap="none">
            <a:spAutoFit/>
          </a:bodyPr>
          <a:lstStyle/>
          <a:p>
            <a:r>
              <a:rPr lang="en-US" dirty="0"/>
              <a:t>Table 4: Study of different OCRs</a:t>
            </a:r>
          </a:p>
        </p:txBody>
      </p:sp>
    </p:spTree>
    <p:extLst>
      <p:ext uri="{BB962C8B-B14F-4D97-AF65-F5344CB8AC3E}">
        <p14:creationId xmlns:p14="http://schemas.microsoft.com/office/powerpoint/2010/main" val="3814185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C4931B-6C65-41D7-A034-9879E130A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25" y="106021"/>
            <a:ext cx="4920401" cy="866419"/>
          </a:xfrm>
          <a:prstGeom prst="rect">
            <a:avLst/>
          </a:prstGeom>
        </p:spPr>
      </p:pic>
      <p:pic>
        <p:nvPicPr>
          <p:cNvPr id="7" name="Picture 6">
            <a:extLst>
              <a:ext uri="{FF2B5EF4-FFF2-40B4-BE49-F238E27FC236}">
                <a16:creationId xmlns:a16="http://schemas.microsoft.com/office/drawing/2014/main" id="{8F06042C-96D5-48AC-B53E-106FF00C6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25" y="972440"/>
            <a:ext cx="4920401" cy="5358958"/>
          </a:xfrm>
          <a:prstGeom prst="rect">
            <a:avLst/>
          </a:prstGeom>
        </p:spPr>
      </p:pic>
      <p:pic>
        <p:nvPicPr>
          <p:cNvPr id="8" name="Picture 7">
            <a:extLst>
              <a:ext uri="{FF2B5EF4-FFF2-40B4-BE49-F238E27FC236}">
                <a16:creationId xmlns:a16="http://schemas.microsoft.com/office/drawing/2014/main" id="{17F54AD0-A51A-4768-B74F-0AAC49726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180" y="701766"/>
            <a:ext cx="4920401" cy="866419"/>
          </a:xfrm>
          <a:prstGeom prst="rect">
            <a:avLst/>
          </a:prstGeom>
        </p:spPr>
      </p:pic>
      <p:pic>
        <p:nvPicPr>
          <p:cNvPr id="10" name="Picture 9">
            <a:extLst>
              <a:ext uri="{FF2B5EF4-FFF2-40B4-BE49-F238E27FC236}">
                <a16:creationId xmlns:a16="http://schemas.microsoft.com/office/drawing/2014/main" id="{4951F105-8513-4688-92B7-DD03149F62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180" y="1568185"/>
            <a:ext cx="4951190" cy="4500105"/>
          </a:xfrm>
          <a:prstGeom prst="rect">
            <a:avLst/>
          </a:prstGeom>
        </p:spPr>
      </p:pic>
      <p:sp>
        <p:nvSpPr>
          <p:cNvPr id="12" name="Rectangle 11">
            <a:extLst>
              <a:ext uri="{FF2B5EF4-FFF2-40B4-BE49-F238E27FC236}">
                <a16:creationId xmlns:a16="http://schemas.microsoft.com/office/drawing/2014/main" id="{DF8A9970-B731-4614-B0A6-E85C0A3F7E3F}"/>
              </a:ext>
            </a:extLst>
          </p:cNvPr>
          <p:cNvSpPr/>
          <p:nvPr/>
        </p:nvSpPr>
        <p:spPr>
          <a:xfrm>
            <a:off x="5337396" y="6372832"/>
            <a:ext cx="3202415" cy="369332"/>
          </a:xfrm>
          <a:prstGeom prst="rect">
            <a:avLst/>
          </a:prstGeom>
        </p:spPr>
        <p:txBody>
          <a:bodyPr wrap="none">
            <a:spAutoFit/>
          </a:bodyPr>
          <a:lstStyle/>
          <a:p>
            <a:r>
              <a:rPr lang="en-US" dirty="0"/>
              <a:t>Table 4: Study of different OCRs</a:t>
            </a:r>
          </a:p>
        </p:txBody>
      </p:sp>
    </p:spTree>
    <p:extLst>
      <p:ext uri="{BB962C8B-B14F-4D97-AF65-F5344CB8AC3E}">
        <p14:creationId xmlns:p14="http://schemas.microsoft.com/office/powerpoint/2010/main" val="2873008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86289-6815-4E28-93E2-79CC560F52A1}"/>
              </a:ext>
            </a:extLst>
          </p:cNvPr>
          <p:cNvSpPr>
            <a:spLocks noGrp="1"/>
          </p:cNvSpPr>
          <p:nvPr>
            <p:ph idx="1"/>
          </p:nvPr>
        </p:nvSpPr>
        <p:spPr>
          <a:xfrm>
            <a:off x="838200" y="1682822"/>
            <a:ext cx="10515600" cy="4351338"/>
          </a:xfrm>
        </p:spPr>
        <p:txBody>
          <a:bodyPr/>
          <a:lstStyle/>
          <a:p>
            <a:pPr>
              <a:lnSpc>
                <a:spcPct val="100000"/>
              </a:lnSpc>
              <a:buFont typeface="Wingdings" panose="05000000000000000000" pitchFamily="2" charset="2"/>
              <a:buChar char="Ø"/>
            </a:pPr>
            <a:r>
              <a:rPr lang="en-US" dirty="0">
                <a:latin typeface="Palatino Linotype" panose="02040502050505030304" pitchFamily="18" charset="0"/>
              </a:rPr>
              <a:t>Detection score is determined using some rules.</a:t>
            </a:r>
          </a:p>
          <a:p>
            <a:pPr>
              <a:lnSpc>
                <a:spcPct val="100000"/>
              </a:lnSpc>
              <a:buFont typeface="Wingdings" panose="05000000000000000000" pitchFamily="2" charset="2"/>
              <a:buChar char="Ø"/>
            </a:pPr>
            <a:r>
              <a:rPr lang="en-US" dirty="0">
                <a:latin typeface="Palatino Linotype" panose="02040502050505030304" pitchFamily="18" charset="0"/>
              </a:rPr>
              <a:t> If the OCR can detect the operands and operator correctly without any other characters or numbers then it is 100%. </a:t>
            </a:r>
          </a:p>
          <a:p>
            <a:pPr>
              <a:lnSpc>
                <a:spcPct val="100000"/>
              </a:lnSpc>
              <a:buFont typeface="Wingdings" panose="05000000000000000000" pitchFamily="2" charset="2"/>
              <a:buChar char="Ø"/>
            </a:pPr>
            <a:r>
              <a:rPr lang="en-US" dirty="0">
                <a:latin typeface="Palatino Linotype" panose="02040502050505030304" pitchFamily="18" charset="0"/>
              </a:rPr>
              <a:t>Otherwise if they can’t detect anything or detects with other characters or numbers then it is 0%.</a:t>
            </a:r>
          </a:p>
          <a:p>
            <a:pPr>
              <a:lnSpc>
                <a:spcPct val="100000"/>
              </a:lnSpc>
              <a:buFont typeface="Wingdings" panose="05000000000000000000" pitchFamily="2" charset="2"/>
              <a:buChar char="Ø"/>
            </a:pPr>
            <a:r>
              <a:rPr lang="en-US" dirty="0">
                <a:latin typeface="Palatino Linotype" panose="02040502050505030304" pitchFamily="18" charset="0"/>
              </a:rPr>
              <a:t>Efficiency of our algorithm is determined by, </a:t>
            </a:r>
          </a:p>
          <a:p>
            <a:pPr marL="0" indent="0">
              <a:lnSpc>
                <a:spcPct val="100000"/>
              </a:lnSpc>
              <a:buNone/>
            </a:pPr>
            <a:r>
              <a:rPr lang="en-US" dirty="0">
                <a:latin typeface="Palatino Linotype" panose="02040502050505030304" pitchFamily="18" charset="0"/>
              </a:rPr>
              <a:t>		</a:t>
            </a:r>
          </a:p>
          <a:p>
            <a:pPr marL="0" indent="0">
              <a:lnSpc>
                <a:spcPct val="100000"/>
              </a:lnSpc>
              <a:buNone/>
            </a:pPr>
            <a:r>
              <a:rPr lang="en-US" dirty="0">
                <a:latin typeface="Palatino Linotype" panose="02040502050505030304" pitchFamily="18" charset="0"/>
              </a:rPr>
              <a:t>			Efficiency = 100- Detection score</a:t>
            </a:r>
          </a:p>
          <a:p>
            <a:endParaRPr lang="en-US" dirty="0"/>
          </a:p>
        </p:txBody>
      </p:sp>
      <p:sp>
        <p:nvSpPr>
          <p:cNvPr id="4" name="TextBox 3">
            <a:extLst>
              <a:ext uri="{FF2B5EF4-FFF2-40B4-BE49-F238E27FC236}">
                <a16:creationId xmlns:a16="http://schemas.microsoft.com/office/drawing/2014/main" id="{DB9A5D48-1E6C-4C11-A830-4E70C23A4466}"/>
              </a:ext>
            </a:extLst>
          </p:cNvPr>
          <p:cNvSpPr txBox="1"/>
          <p:nvPr/>
        </p:nvSpPr>
        <p:spPr>
          <a:xfrm>
            <a:off x="838200" y="639220"/>
            <a:ext cx="2951018" cy="646331"/>
          </a:xfrm>
          <a:prstGeom prst="rect">
            <a:avLst/>
          </a:prstGeom>
          <a:noFill/>
        </p:spPr>
        <p:txBody>
          <a:bodyPr wrap="square" rtlCol="0">
            <a:spAutoFit/>
          </a:bodyPr>
          <a:lstStyle/>
          <a:p>
            <a:r>
              <a:rPr lang="en-US" sz="3600" b="1" dirty="0">
                <a:latin typeface="Palatino Linotype" panose="02040502050505030304" pitchFamily="18" charset="0"/>
              </a:rPr>
              <a:t>Analysis:</a:t>
            </a:r>
          </a:p>
        </p:txBody>
      </p:sp>
    </p:spTree>
    <p:extLst>
      <p:ext uri="{BB962C8B-B14F-4D97-AF65-F5344CB8AC3E}">
        <p14:creationId xmlns:p14="http://schemas.microsoft.com/office/powerpoint/2010/main" val="59231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C4E9-3AF4-4766-AE3A-E311828F69BC}"/>
              </a:ext>
            </a:extLst>
          </p:cNvPr>
          <p:cNvSpPr>
            <a:spLocks noGrp="1"/>
          </p:cNvSpPr>
          <p:nvPr>
            <p:ph type="title"/>
          </p:nvPr>
        </p:nvSpPr>
        <p:spPr>
          <a:xfrm>
            <a:off x="838200" y="281998"/>
            <a:ext cx="10515600" cy="1325563"/>
          </a:xfrm>
        </p:spPr>
        <p:txBody>
          <a:bodyPr>
            <a:normAutofit/>
          </a:bodyPr>
          <a:lstStyle/>
          <a:p>
            <a:pPr algn="ctr"/>
            <a:r>
              <a:rPr lang="en-US" sz="5400" b="1" dirty="0">
                <a:latin typeface="Palatino Linotype" panose="02040502050505030304" pitchFamily="18" charset="0"/>
              </a:rPr>
              <a:t>Future Scope</a:t>
            </a:r>
          </a:p>
        </p:txBody>
      </p:sp>
      <p:sp>
        <p:nvSpPr>
          <p:cNvPr id="3" name="Content Placeholder 2">
            <a:extLst>
              <a:ext uri="{FF2B5EF4-FFF2-40B4-BE49-F238E27FC236}">
                <a16:creationId xmlns:a16="http://schemas.microsoft.com/office/drawing/2014/main" id="{DC385567-55F9-4FE1-B163-FC26202AC616}"/>
              </a:ext>
            </a:extLst>
          </p:cNvPr>
          <p:cNvSpPr>
            <a:spLocks noGrp="1"/>
          </p:cNvSpPr>
          <p:nvPr>
            <p:ph idx="1"/>
          </p:nvPr>
        </p:nvSpPr>
        <p:spPr>
          <a:xfrm>
            <a:off x="838200" y="1382280"/>
            <a:ext cx="10515600" cy="4866119"/>
          </a:xfrm>
        </p:spPr>
        <p:txBody>
          <a:bodyPr>
            <a:normAutofit lnSpcReduction="10000"/>
          </a:bodyPr>
          <a:lstStyle/>
          <a:p>
            <a:pPr algn="just">
              <a:lnSpc>
                <a:spcPct val="100000"/>
              </a:lnSpc>
              <a:buFont typeface="Wingdings" panose="05000000000000000000" pitchFamily="2" charset="2"/>
              <a:buChar char="Ø"/>
            </a:pPr>
            <a:r>
              <a:rPr lang="en-US" dirty="0">
                <a:latin typeface="Palatino Linotype" panose="02040502050505030304" pitchFamily="18" charset="0"/>
              </a:rPr>
              <a:t>In future we will try to make our proposed MAPTCHA algorithm to be more robust and usable.</a:t>
            </a:r>
          </a:p>
          <a:p>
            <a:pPr algn="just">
              <a:lnSpc>
                <a:spcPct val="100000"/>
              </a:lnSpc>
              <a:buFont typeface="Wingdings" panose="05000000000000000000" pitchFamily="2" charset="2"/>
              <a:buChar char="Ø"/>
            </a:pPr>
            <a:r>
              <a:rPr lang="en-US" dirty="0">
                <a:latin typeface="Palatino Linotype" panose="02040502050505030304" pitchFamily="18" charset="0"/>
              </a:rPr>
              <a:t>To make it robust we would like to make it hard to detect the integer numbers of our MAPTCHA made from MathSec algorithm. </a:t>
            </a:r>
          </a:p>
          <a:p>
            <a:pPr algn="just">
              <a:lnSpc>
                <a:spcPct val="100000"/>
              </a:lnSpc>
              <a:buFont typeface="Wingdings" panose="05000000000000000000" pitchFamily="2" charset="2"/>
              <a:buChar char="Ø"/>
            </a:pPr>
            <a:r>
              <a:rPr lang="en-US" dirty="0">
                <a:latin typeface="Palatino Linotype" panose="02040502050505030304" pitchFamily="18" charset="0"/>
              </a:rPr>
              <a:t>For this we would like to do different advanced techniques other than OCR to detect the numbers correctly. If they can detect them easily then we will like to modify our approach of generating MAPTCHA using our MathSec algorithm.</a:t>
            </a:r>
          </a:p>
          <a:p>
            <a:pPr algn="just">
              <a:lnSpc>
                <a:spcPct val="100000"/>
              </a:lnSpc>
              <a:buFont typeface="Wingdings" panose="05000000000000000000" pitchFamily="2" charset="2"/>
              <a:buChar char="Ø"/>
            </a:pPr>
            <a:r>
              <a:rPr lang="en-US" dirty="0">
                <a:latin typeface="Palatino Linotype" panose="02040502050505030304" pitchFamily="18" charset="0"/>
              </a:rPr>
              <a:t>To make it usable we will make it as simple as possible for human to understand.</a:t>
            </a:r>
          </a:p>
        </p:txBody>
      </p:sp>
    </p:spTree>
    <p:extLst>
      <p:ext uri="{BB962C8B-B14F-4D97-AF65-F5344CB8AC3E}">
        <p14:creationId xmlns:p14="http://schemas.microsoft.com/office/powerpoint/2010/main" val="3693327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4060-DC6E-41FA-AF23-216768DA1D9F}"/>
              </a:ext>
            </a:extLst>
          </p:cNvPr>
          <p:cNvSpPr>
            <a:spLocks noGrp="1"/>
          </p:cNvSpPr>
          <p:nvPr>
            <p:ph type="title"/>
          </p:nvPr>
        </p:nvSpPr>
        <p:spPr/>
        <p:txBody>
          <a:bodyPr>
            <a:normAutofit/>
          </a:bodyPr>
          <a:lstStyle/>
          <a:p>
            <a:pPr algn="ctr"/>
            <a:r>
              <a:rPr lang="en-US" sz="5400" b="1" dirty="0">
                <a:latin typeface="Palatino Linotype" panose="02040502050505030304" pitchFamily="18" charset="0"/>
              </a:rPr>
              <a:t>Conclusion</a:t>
            </a:r>
          </a:p>
        </p:txBody>
      </p:sp>
      <p:sp>
        <p:nvSpPr>
          <p:cNvPr id="3" name="Content Placeholder 2">
            <a:extLst>
              <a:ext uri="{FF2B5EF4-FFF2-40B4-BE49-F238E27FC236}">
                <a16:creationId xmlns:a16="http://schemas.microsoft.com/office/drawing/2014/main" id="{CD4F8E27-9F8A-49F7-B552-19DABDD2A01A}"/>
              </a:ext>
            </a:extLst>
          </p:cNvPr>
          <p:cNvSpPr>
            <a:spLocks noGrp="1"/>
          </p:cNvSpPr>
          <p:nvPr>
            <p:ph idx="1"/>
          </p:nvPr>
        </p:nvSpPr>
        <p:spPr/>
        <p:txBody>
          <a:bodyPr/>
          <a:lstStyle/>
          <a:p>
            <a:pPr algn="just">
              <a:lnSpc>
                <a:spcPct val="100000"/>
              </a:lnSpc>
              <a:buFont typeface="Wingdings" panose="05000000000000000000" pitchFamily="2" charset="2"/>
              <a:buChar char="Ø"/>
            </a:pPr>
            <a:r>
              <a:rPr lang="en-IN" dirty="0">
                <a:solidFill>
                  <a:srgbClr val="000000"/>
                </a:solidFill>
                <a:latin typeface="Palatino Linotype" panose="02040502050505030304" pitchFamily="18" charset="0"/>
                <a:ea typeface="Arial"/>
                <a:cs typeface="Arial"/>
                <a:sym typeface="Arial"/>
              </a:rPr>
              <a:t>CAPTCHAs are an effective way to counter bots and reduce Spams.</a:t>
            </a:r>
          </a:p>
          <a:p>
            <a:pPr algn="just">
              <a:lnSpc>
                <a:spcPct val="100000"/>
              </a:lnSpc>
              <a:buFont typeface="Wingdings" panose="05000000000000000000" pitchFamily="2" charset="2"/>
              <a:buChar char="Ø"/>
            </a:pPr>
            <a:r>
              <a:rPr lang="en-US" dirty="0">
                <a:latin typeface="Palatino Linotype" panose="02040502050505030304" pitchFamily="18" charset="0"/>
              </a:rPr>
              <a:t>In this paper we have proposed two different versions of our Mathematical CAPTCHA or MAPTCHA algorithm. </a:t>
            </a:r>
          </a:p>
          <a:p>
            <a:pPr algn="just">
              <a:lnSpc>
                <a:spcPct val="100000"/>
              </a:lnSpc>
              <a:buFont typeface="Wingdings" panose="05000000000000000000" pitchFamily="2" charset="2"/>
              <a:buChar char="Ø"/>
            </a:pPr>
            <a:r>
              <a:rPr lang="en-US" dirty="0">
                <a:latin typeface="Palatino Linotype" panose="02040502050505030304" pitchFamily="18" charset="0"/>
              </a:rPr>
              <a:t>MAPTCHA is a type of CAPTCHA in which users have to calculate the value of the expressions and enter it in the given box. We have implemented our proposed MAPTCHA algorithm and we have found that it is secure and usable. </a:t>
            </a:r>
          </a:p>
        </p:txBody>
      </p:sp>
    </p:spTree>
    <p:extLst>
      <p:ext uri="{BB962C8B-B14F-4D97-AF65-F5344CB8AC3E}">
        <p14:creationId xmlns:p14="http://schemas.microsoft.com/office/powerpoint/2010/main" val="3853220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D1F6-79EC-4B6E-A060-32C3E1ECBE6A}"/>
              </a:ext>
            </a:extLst>
          </p:cNvPr>
          <p:cNvSpPr>
            <a:spLocks noGrp="1"/>
          </p:cNvSpPr>
          <p:nvPr>
            <p:ph type="title"/>
          </p:nvPr>
        </p:nvSpPr>
        <p:spPr>
          <a:xfrm>
            <a:off x="838200" y="1"/>
            <a:ext cx="10515600" cy="666698"/>
          </a:xfrm>
        </p:spPr>
        <p:txBody>
          <a:bodyPr>
            <a:normAutofit fontScale="90000"/>
          </a:bodyPr>
          <a:lstStyle/>
          <a:p>
            <a:pPr algn="ctr"/>
            <a:r>
              <a:rPr lang="en-US" sz="6000" b="1" dirty="0">
                <a:latin typeface="Palatino Linotype" panose="02040502050505030304" pitchFamily="18" charset="0"/>
              </a:rPr>
              <a:t>References</a:t>
            </a:r>
            <a:endParaRPr lang="en-US" sz="5400" b="1" dirty="0">
              <a:latin typeface="Palatino Linotype" panose="02040502050505030304" pitchFamily="18" charset="0"/>
            </a:endParaRPr>
          </a:p>
        </p:txBody>
      </p:sp>
      <p:pic>
        <p:nvPicPr>
          <p:cNvPr id="5" name="Picture 4">
            <a:extLst>
              <a:ext uri="{FF2B5EF4-FFF2-40B4-BE49-F238E27FC236}">
                <a16:creationId xmlns:a16="http://schemas.microsoft.com/office/drawing/2014/main" id="{FC595B93-2E4E-4920-A1A0-161AA87B4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507" y="558617"/>
            <a:ext cx="5973911" cy="6132331"/>
          </a:xfrm>
          <a:prstGeom prst="rect">
            <a:avLst/>
          </a:prstGeom>
        </p:spPr>
      </p:pic>
    </p:spTree>
    <p:extLst>
      <p:ext uri="{BB962C8B-B14F-4D97-AF65-F5344CB8AC3E}">
        <p14:creationId xmlns:p14="http://schemas.microsoft.com/office/powerpoint/2010/main" val="562478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E8AE18-E244-4BBB-B4B1-DC455A4D1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254" y="103909"/>
            <a:ext cx="5888182" cy="6650182"/>
          </a:xfrm>
          <a:prstGeom prst="rect">
            <a:avLst/>
          </a:prstGeom>
        </p:spPr>
      </p:pic>
      <p:sp>
        <p:nvSpPr>
          <p:cNvPr id="6" name="Title 1">
            <a:extLst>
              <a:ext uri="{FF2B5EF4-FFF2-40B4-BE49-F238E27FC236}">
                <a16:creationId xmlns:a16="http://schemas.microsoft.com/office/drawing/2014/main" id="{91F18682-9BE8-4F37-8036-BF80897BAC3B}"/>
              </a:ext>
            </a:extLst>
          </p:cNvPr>
          <p:cNvSpPr>
            <a:spLocks noGrp="1"/>
          </p:cNvSpPr>
          <p:nvPr>
            <p:ph type="title"/>
          </p:nvPr>
        </p:nvSpPr>
        <p:spPr>
          <a:xfrm rot="16200000">
            <a:off x="-3913490" y="2826747"/>
            <a:ext cx="10515600" cy="776695"/>
          </a:xfrm>
        </p:spPr>
        <p:txBody>
          <a:bodyPr>
            <a:noAutofit/>
          </a:bodyPr>
          <a:lstStyle/>
          <a:p>
            <a:pPr algn="ctr"/>
            <a:r>
              <a:rPr lang="en-US" sz="5400" b="1" dirty="0">
                <a:latin typeface="Palatino Linotype" panose="02040502050505030304" pitchFamily="18" charset="0"/>
              </a:rPr>
              <a:t>References</a:t>
            </a:r>
          </a:p>
        </p:txBody>
      </p:sp>
    </p:spTree>
    <p:extLst>
      <p:ext uri="{BB962C8B-B14F-4D97-AF65-F5344CB8AC3E}">
        <p14:creationId xmlns:p14="http://schemas.microsoft.com/office/powerpoint/2010/main" val="111518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2DA3-3E24-488E-990A-1F0FAC0FD596}"/>
              </a:ext>
            </a:extLst>
          </p:cNvPr>
          <p:cNvSpPr>
            <a:spLocks noGrp="1"/>
          </p:cNvSpPr>
          <p:nvPr>
            <p:ph type="title"/>
          </p:nvPr>
        </p:nvSpPr>
        <p:spPr>
          <a:xfrm>
            <a:off x="838200" y="0"/>
            <a:ext cx="10515600" cy="1080655"/>
          </a:xfrm>
        </p:spPr>
        <p:txBody>
          <a:bodyPr>
            <a:normAutofit/>
          </a:bodyPr>
          <a:lstStyle/>
          <a:p>
            <a:pPr algn="ctr"/>
            <a:r>
              <a:rPr lang="en-US" sz="5400" b="1" dirty="0">
                <a:latin typeface="Palatino Linotype" panose="02040502050505030304" pitchFamily="18" charset="0"/>
              </a:rPr>
              <a:t>Introduction</a:t>
            </a:r>
          </a:p>
        </p:txBody>
      </p:sp>
      <p:sp>
        <p:nvSpPr>
          <p:cNvPr id="3" name="Content Placeholder 2">
            <a:extLst>
              <a:ext uri="{FF2B5EF4-FFF2-40B4-BE49-F238E27FC236}">
                <a16:creationId xmlns:a16="http://schemas.microsoft.com/office/drawing/2014/main" id="{7E933E36-C764-4226-8269-E9793B4FC42C}"/>
              </a:ext>
            </a:extLst>
          </p:cNvPr>
          <p:cNvSpPr>
            <a:spLocks noGrp="1"/>
          </p:cNvSpPr>
          <p:nvPr>
            <p:ph idx="1"/>
          </p:nvPr>
        </p:nvSpPr>
        <p:spPr>
          <a:xfrm>
            <a:off x="706582" y="1080655"/>
            <a:ext cx="10647218" cy="5375564"/>
          </a:xfrm>
        </p:spPr>
        <p:txBody>
          <a:bodyPr>
            <a:normAutofit/>
          </a:bodyPr>
          <a:lstStyle/>
          <a:p>
            <a:pPr algn="just">
              <a:lnSpc>
                <a:spcPct val="100000"/>
              </a:lnSpc>
              <a:buFont typeface="Wingdings" panose="05000000000000000000" pitchFamily="2" charset="2"/>
              <a:buChar char="Ø"/>
            </a:pPr>
            <a:r>
              <a:rPr lang="en-US" b="1" dirty="0">
                <a:latin typeface="Palatino Linotype" panose="02040502050505030304" pitchFamily="18" charset="0"/>
              </a:rPr>
              <a:t>CAPTCHA</a:t>
            </a:r>
            <a:r>
              <a:rPr lang="en-US" dirty="0">
                <a:latin typeface="Palatino Linotype" panose="02040502050505030304" pitchFamily="18" charset="0"/>
              </a:rPr>
              <a:t> -&gt; Completely Automated Public Turing test to tell Computers and Humans Apart.</a:t>
            </a:r>
          </a:p>
          <a:p>
            <a:pPr algn="just">
              <a:lnSpc>
                <a:spcPct val="100000"/>
              </a:lnSpc>
              <a:buFont typeface="Wingdings" panose="05000000000000000000" pitchFamily="2" charset="2"/>
              <a:buChar char="Ø"/>
            </a:pPr>
            <a:r>
              <a:rPr lang="en-US" dirty="0">
                <a:latin typeface="Palatino Linotype" panose="02040502050505030304" pitchFamily="18" charset="0"/>
              </a:rPr>
              <a:t>Two main requirements : Robustness and Usability</a:t>
            </a:r>
          </a:p>
          <a:p>
            <a:pPr algn="just">
              <a:lnSpc>
                <a:spcPct val="100000"/>
              </a:lnSpc>
              <a:buFont typeface="Wingdings" panose="05000000000000000000" pitchFamily="2" charset="2"/>
              <a:buChar char="Ø"/>
            </a:pPr>
            <a:r>
              <a:rPr lang="en-US" b="1" dirty="0">
                <a:latin typeface="Palatino Linotype" panose="02040502050505030304" pitchFamily="18" charset="0"/>
              </a:rPr>
              <a:t>Robustness</a:t>
            </a:r>
            <a:r>
              <a:rPr lang="en-US" dirty="0">
                <a:latin typeface="Palatino Linotype" panose="02040502050505030304" pitchFamily="18" charset="0"/>
              </a:rPr>
              <a:t> :- Strength to defend against different kinds of attacks.</a:t>
            </a:r>
          </a:p>
          <a:p>
            <a:pPr algn="just">
              <a:lnSpc>
                <a:spcPct val="100000"/>
              </a:lnSpc>
              <a:buFont typeface="Wingdings" panose="05000000000000000000" pitchFamily="2" charset="2"/>
              <a:buChar char="Ø"/>
            </a:pPr>
            <a:r>
              <a:rPr lang="en-US" b="1" dirty="0">
                <a:latin typeface="Palatino Linotype" panose="02040502050505030304" pitchFamily="18" charset="0"/>
              </a:rPr>
              <a:t>Usability</a:t>
            </a:r>
            <a:r>
              <a:rPr lang="en-US" dirty="0">
                <a:latin typeface="Palatino Linotype" panose="02040502050505030304" pitchFamily="18" charset="0"/>
              </a:rPr>
              <a:t> :- The ease with which humans pass its challenges.</a:t>
            </a:r>
          </a:p>
          <a:p>
            <a:pPr algn="just">
              <a:lnSpc>
                <a:spcPct val="100000"/>
              </a:lnSpc>
              <a:buFont typeface="Wingdings" panose="05000000000000000000" pitchFamily="2" charset="2"/>
              <a:buChar char="Ø"/>
            </a:pPr>
            <a:r>
              <a:rPr lang="en-US" b="1" dirty="0">
                <a:latin typeface="Palatino Linotype" panose="02040502050505030304" pitchFamily="18" charset="0"/>
              </a:rPr>
              <a:t>MAPTCHA</a:t>
            </a:r>
            <a:r>
              <a:rPr lang="en-US" dirty="0">
                <a:latin typeface="Palatino Linotype" panose="02040502050505030304" pitchFamily="18" charset="0"/>
              </a:rPr>
              <a:t> -&gt;  Mathematical CAPTCHA</a:t>
            </a:r>
          </a:p>
          <a:p>
            <a:pPr algn="just">
              <a:lnSpc>
                <a:spcPct val="100000"/>
              </a:lnSpc>
              <a:buFont typeface="Wingdings" panose="05000000000000000000" pitchFamily="2" charset="2"/>
              <a:buChar char="Ø"/>
            </a:pPr>
            <a:r>
              <a:rPr lang="en-US" dirty="0">
                <a:latin typeface="Palatino Linotype" panose="02040502050505030304" pitchFamily="18" charset="0"/>
              </a:rPr>
              <a:t>In our project, we have proposed two versions of our own MAPTCHA algorithm i.e. “MathSec” which overcome some disadvantages of previously proposed MAPTCHA algorithms.</a:t>
            </a:r>
          </a:p>
          <a:p>
            <a:pPr>
              <a:buFont typeface="Wingdings" panose="05000000000000000000" pitchFamily="2" charset="2"/>
              <a:buChar char="Ø"/>
            </a:pPr>
            <a:endParaRPr lang="en-US" dirty="0">
              <a:latin typeface="Palatino Linotype" panose="0204050205050503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059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0A5C19-E912-474E-BBAA-27FDCED80038}"/>
              </a:ext>
            </a:extLst>
          </p:cNvPr>
          <p:cNvSpPr>
            <a:spLocks noGrp="1"/>
          </p:cNvSpPr>
          <p:nvPr>
            <p:ph type="title"/>
          </p:nvPr>
        </p:nvSpPr>
        <p:spPr>
          <a:xfrm rot="16200000">
            <a:off x="-3913490" y="2826747"/>
            <a:ext cx="10515600" cy="776695"/>
          </a:xfrm>
        </p:spPr>
        <p:txBody>
          <a:bodyPr>
            <a:noAutofit/>
          </a:bodyPr>
          <a:lstStyle/>
          <a:p>
            <a:pPr algn="ctr"/>
            <a:r>
              <a:rPr lang="en-US" sz="5400" b="1" dirty="0">
                <a:latin typeface="Palatino Linotype" panose="02040502050505030304" pitchFamily="18" charset="0"/>
              </a:rPr>
              <a:t>References</a:t>
            </a:r>
          </a:p>
        </p:txBody>
      </p:sp>
      <p:pic>
        <p:nvPicPr>
          <p:cNvPr id="6" name="Picture 5">
            <a:extLst>
              <a:ext uri="{FF2B5EF4-FFF2-40B4-BE49-F238E27FC236}">
                <a16:creationId xmlns:a16="http://schemas.microsoft.com/office/drawing/2014/main" id="{55197D4F-5E9F-4444-9C01-3BD5344B4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782" y="15436"/>
            <a:ext cx="5749636" cy="6684151"/>
          </a:xfrm>
          <a:prstGeom prst="rect">
            <a:avLst/>
          </a:prstGeom>
        </p:spPr>
      </p:pic>
    </p:spTree>
    <p:extLst>
      <p:ext uri="{BB962C8B-B14F-4D97-AF65-F5344CB8AC3E}">
        <p14:creationId xmlns:p14="http://schemas.microsoft.com/office/powerpoint/2010/main" val="2332386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EDFC-31A8-44C6-A8CB-27BEF8B39555}"/>
              </a:ext>
            </a:extLst>
          </p:cNvPr>
          <p:cNvSpPr>
            <a:spLocks noGrp="1"/>
          </p:cNvSpPr>
          <p:nvPr>
            <p:ph type="title"/>
          </p:nvPr>
        </p:nvSpPr>
        <p:spPr>
          <a:xfrm>
            <a:off x="3467927" y="2055380"/>
            <a:ext cx="5256145" cy="1725050"/>
          </a:xfrm>
        </p:spPr>
        <p:txBody>
          <a:bodyPr>
            <a:noAutofit/>
          </a:bodyPr>
          <a:lstStyle/>
          <a:p>
            <a:pPr algn="ctr"/>
            <a:r>
              <a:rPr lang="en-US" sz="5400" dirty="0">
                <a:latin typeface="Palatino Linotype" panose="02040502050505030304" pitchFamily="18" charset="0"/>
              </a:rPr>
              <a:t>THANK YOU!</a:t>
            </a:r>
            <a:br>
              <a:rPr lang="en-US" sz="5400" dirty="0">
                <a:latin typeface="Palatino Linotype" panose="02040502050505030304" pitchFamily="18" charset="0"/>
              </a:rPr>
            </a:br>
            <a:r>
              <a:rPr lang="en-US" sz="5400" dirty="0">
                <a:latin typeface="Palatino Linotype" panose="02040502050505030304" pitchFamily="18" charset="0"/>
              </a:rPr>
              <a:t> QUESTIONS?</a:t>
            </a:r>
          </a:p>
        </p:txBody>
      </p:sp>
    </p:spTree>
    <p:extLst>
      <p:ext uri="{BB962C8B-B14F-4D97-AF65-F5344CB8AC3E}">
        <p14:creationId xmlns:p14="http://schemas.microsoft.com/office/powerpoint/2010/main" val="45950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E64BF-6A24-4422-AD3D-FEE67A2D6333}"/>
              </a:ext>
            </a:extLst>
          </p:cNvPr>
          <p:cNvSpPr txBox="1"/>
          <p:nvPr/>
        </p:nvSpPr>
        <p:spPr>
          <a:xfrm>
            <a:off x="2036619" y="72671"/>
            <a:ext cx="7301346" cy="923330"/>
          </a:xfrm>
          <a:prstGeom prst="rect">
            <a:avLst/>
          </a:prstGeom>
          <a:noFill/>
        </p:spPr>
        <p:txBody>
          <a:bodyPr wrap="square" rtlCol="0">
            <a:spAutoFit/>
          </a:bodyPr>
          <a:lstStyle/>
          <a:p>
            <a:pPr algn="ctr"/>
            <a:r>
              <a:rPr lang="en-US" sz="5400" b="1" dirty="0">
                <a:solidFill>
                  <a:prstClr val="black"/>
                </a:solidFill>
                <a:latin typeface="Palatino Linotype" panose="02040502050505030304" pitchFamily="18" charset="0"/>
                <a:ea typeface="+mj-ea"/>
                <a:cs typeface="+mj-cs"/>
              </a:rPr>
              <a:t>Previous Work</a:t>
            </a:r>
            <a:endParaRPr lang="en-US" b="1" dirty="0">
              <a:latin typeface="Palatino Linotype" panose="02040502050505030304" pitchFamily="18" charset="0"/>
            </a:endParaRPr>
          </a:p>
        </p:txBody>
      </p:sp>
      <p:pic>
        <p:nvPicPr>
          <p:cNvPr id="6" name="Picture 5">
            <a:extLst>
              <a:ext uri="{FF2B5EF4-FFF2-40B4-BE49-F238E27FC236}">
                <a16:creationId xmlns:a16="http://schemas.microsoft.com/office/drawing/2014/main" id="{356B4994-B38F-4ECE-BDC4-795D00030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900" y="1077117"/>
            <a:ext cx="7610974" cy="761097"/>
          </a:xfrm>
          <a:prstGeom prst="rect">
            <a:avLst/>
          </a:prstGeom>
        </p:spPr>
      </p:pic>
      <p:pic>
        <p:nvPicPr>
          <p:cNvPr id="8" name="Picture 7">
            <a:extLst>
              <a:ext uri="{FF2B5EF4-FFF2-40B4-BE49-F238E27FC236}">
                <a16:creationId xmlns:a16="http://schemas.microsoft.com/office/drawing/2014/main" id="{0601037E-10E6-42A3-911E-1EAF22918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900" y="1838214"/>
            <a:ext cx="7610974" cy="4973110"/>
          </a:xfrm>
          <a:prstGeom prst="rect">
            <a:avLst/>
          </a:prstGeom>
        </p:spPr>
      </p:pic>
      <p:sp>
        <p:nvSpPr>
          <p:cNvPr id="9" name="TextBox 8">
            <a:extLst>
              <a:ext uri="{FF2B5EF4-FFF2-40B4-BE49-F238E27FC236}">
                <a16:creationId xmlns:a16="http://schemas.microsoft.com/office/drawing/2014/main" id="{B023C999-78C7-4C87-8C1D-870CD5E955F6}"/>
              </a:ext>
            </a:extLst>
          </p:cNvPr>
          <p:cNvSpPr txBox="1"/>
          <p:nvPr/>
        </p:nvSpPr>
        <p:spPr>
          <a:xfrm rot="16200000">
            <a:off x="-1579420" y="2770909"/>
            <a:ext cx="5874327" cy="954107"/>
          </a:xfrm>
          <a:prstGeom prst="rect">
            <a:avLst/>
          </a:prstGeom>
          <a:noFill/>
        </p:spPr>
        <p:txBody>
          <a:bodyPr wrap="square" rtlCol="0">
            <a:spAutoFit/>
          </a:bodyPr>
          <a:lstStyle/>
          <a:p>
            <a:r>
              <a:rPr lang="en-US" sz="2800" dirty="0">
                <a:latin typeface="Palatino Linotype" panose="02040502050505030304" pitchFamily="18" charset="0"/>
              </a:rPr>
              <a:t>Comparative study of existing CAPTCHA systems</a:t>
            </a:r>
          </a:p>
        </p:txBody>
      </p:sp>
      <p:sp>
        <p:nvSpPr>
          <p:cNvPr id="11" name="TextBox 10">
            <a:extLst>
              <a:ext uri="{FF2B5EF4-FFF2-40B4-BE49-F238E27FC236}">
                <a16:creationId xmlns:a16="http://schemas.microsoft.com/office/drawing/2014/main" id="{6C2A05AD-309A-4588-89B7-A1BF57B326BC}"/>
              </a:ext>
            </a:extLst>
          </p:cNvPr>
          <p:cNvSpPr txBox="1"/>
          <p:nvPr/>
        </p:nvSpPr>
        <p:spPr>
          <a:xfrm>
            <a:off x="10199976" y="2064327"/>
            <a:ext cx="1756497" cy="2031325"/>
          </a:xfrm>
          <a:prstGeom prst="rect">
            <a:avLst/>
          </a:prstGeom>
          <a:noFill/>
        </p:spPr>
        <p:txBody>
          <a:bodyPr wrap="square" rtlCol="0">
            <a:spAutoFit/>
          </a:bodyPr>
          <a:lstStyle/>
          <a:p>
            <a:r>
              <a:rPr lang="en-US" dirty="0">
                <a:latin typeface="Palatino Linotype" panose="02040502050505030304" pitchFamily="18" charset="0"/>
              </a:rPr>
              <a:t>Table 1: Comparative study of existing CAPTCHA systems</a:t>
            </a:r>
          </a:p>
          <a:p>
            <a:endParaRPr lang="en-US" dirty="0"/>
          </a:p>
        </p:txBody>
      </p:sp>
    </p:spTree>
    <p:extLst>
      <p:ext uri="{BB962C8B-B14F-4D97-AF65-F5344CB8AC3E}">
        <p14:creationId xmlns:p14="http://schemas.microsoft.com/office/powerpoint/2010/main" val="184613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7711F4-D4B8-412A-A82F-9C04026F5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227" y="176572"/>
            <a:ext cx="7070646" cy="754272"/>
          </a:xfrm>
          <a:prstGeom prst="rect">
            <a:avLst/>
          </a:prstGeom>
        </p:spPr>
      </p:pic>
      <p:pic>
        <p:nvPicPr>
          <p:cNvPr id="6" name="Picture 5">
            <a:extLst>
              <a:ext uri="{FF2B5EF4-FFF2-40B4-BE49-F238E27FC236}">
                <a16:creationId xmlns:a16="http://schemas.microsoft.com/office/drawing/2014/main" id="{4985B752-32BF-4FE1-B5D4-8212D960B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345" y="930843"/>
            <a:ext cx="7093528" cy="2111947"/>
          </a:xfrm>
          <a:prstGeom prst="rect">
            <a:avLst/>
          </a:prstGeom>
        </p:spPr>
      </p:pic>
      <p:pic>
        <p:nvPicPr>
          <p:cNvPr id="10" name="Picture 9">
            <a:extLst>
              <a:ext uri="{FF2B5EF4-FFF2-40B4-BE49-F238E27FC236}">
                <a16:creationId xmlns:a16="http://schemas.microsoft.com/office/drawing/2014/main" id="{5D22F5C7-E213-43E7-BA2A-21CD96E3C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7344" y="2964801"/>
            <a:ext cx="7093528" cy="3716628"/>
          </a:xfrm>
          <a:prstGeom prst="rect">
            <a:avLst/>
          </a:prstGeom>
        </p:spPr>
      </p:pic>
      <p:sp>
        <p:nvSpPr>
          <p:cNvPr id="11" name="TextBox 10">
            <a:extLst>
              <a:ext uri="{FF2B5EF4-FFF2-40B4-BE49-F238E27FC236}">
                <a16:creationId xmlns:a16="http://schemas.microsoft.com/office/drawing/2014/main" id="{3AD1A4C0-A6A5-4DDD-9068-4531D52386CC}"/>
              </a:ext>
            </a:extLst>
          </p:cNvPr>
          <p:cNvSpPr txBox="1"/>
          <p:nvPr/>
        </p:nvSpPr>
        <p:spPr>
          <a:xfrm rot="16200000">
            <a:off x="-1579420" y="2770909"/>
            <a:ext cx="5874327" cy="954107"/>
          </a:xfrm>
          <a:prstGeom prst="rect">
            <a:avLst/>
          </a:prstGeom>
          <a:noFill/>
        </p:spPr>
        <p:txBody>
          <a:bodyPr wrap="square" rtlCol="0">
            <a:spAutoFit/>
          </a:bodyPr>
          <a:lstStyle/>
          <a:p>
            <a:r>
              <a:rPr lang="en-US" sz="2800" dirty="0">
                <a:latin typeface="Palatino Linotype" panose="02040502050505030304" pitchFamily="18" charset="0"/>
              </a:rPr>
              <a:t>Comparative study of existing CAPTCHA systems</a:t>
            </a:r>
          </a:p>
        </p:txBody>
      </p:sp>
      <p:sp>
        <p:nvSpPr>
          <p:cNvPr id="13" name="TextBox 12">
            <a:extLst>
              <a:ext uri="{FF2B5EF4-FFF2-40B4-BE49-F238E27FC236}">
                <a16:creationId xmlns:a16="http://schemas.microsoft.com/office/drawing/2014/main" id="{A7DE3419-2190-433E-8799-5D9577A4007F}"/>
              </a:ext>
            </a:extLst>
          </p:cNvPr>
          <p:cNvSpPr txBox="1"/>
          <p:nvPr/>
        </p:nvSpPr>
        <p:spPr>
          <a:xfrm>
            <a:off x="9687358" y="1986816"/>
            <a:ext cx="1756497" cy="2031325"/>
          </a:xfrm>
          <a:prstGeom prst="rect">
            <a:avLst/>
          </a:prstGeom>
          <a:noFill/>
        </p:spPr>
        <p:txBody>
          <a:bodyPr wrap="square" rtlCol="0">
            <a:spAutoFit/>
          </a:bodyPr>
          <a:lstStyle/>
          <a:p>
            <a:r>
              <a:rPr lang="en-US" dirty="0">
                <a:latin typeface="Palatino Linotype" panose="02040502050505030304" pitchFamily="18" charset="0"/>
              </a:rPr>
              <a:t>Table 1: Comparative study of existing CAPTCHA systems</a:t>
            </a:r>
          </a:p>
          <a:p>
            <a:endParaRPr lang="en-US" dirty="0"/>
          </a:p>
        </p:txBody>
      </p:sp>
    </p:spTree>
    <p:extLst>
      <p:ext uri="{BB962C8B-B14F-4D97-AF65-F5344CB8AC3E}">
        <p14:creationId xmlns:p14="http://schemas.microsoft.com/office/powerpoint/2010/main" val="156447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DB4F1B-B256-4818-A039-172EB490E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682" y="1114601"/>
            <a:ext cx="7173326" cy="3686689"/>
          </a:xfrm>
          <a:prstGeom prst="rect">
            <a:avLst/>
          </a:prstGeom>
        </p:spPr>
      </p:pic>
      <p:pic>
        <p:nvPicPr>
          <p:cNvPr id="6" name="Picture 5">
            <a:extLst>
              <a:ext uri="{FF2B5EF4-FFF2-40B4-BE49-F238E27FC236}">
                <a16:creationId xmlns:a16="http://schemas.microsoft.com/office/drawing/2014/main" id="{B8CEEEBB-546D-40BA-BE0D-367197225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682" y="360329"/>
            <a:ext cx="7173326" cy="754272"/>
          </a:xfrm>
          <a:prstGeom prst="rect">
            <a:avLst/>
          </a:prstGeom>
        </p:spPr>
      </p:pic>
      <p:pic>
        <p:nvPicPr>
          <p:cNvPr id="15" name="Picture 14">
            <a:extLst>
              <a:ext uri="{FF2B5EF4-FFF2-40B4-BE49-F238E27FC236}">
                <a16:creationId xmlns:a16="http://schemas.microsoft.com/office/drawing/2014/main" id="{14FF9A74-38D2-4E34-8AC9-B3B811F96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682" y="4801290"/>
            <a:ext cx="7154273" cy="2048161"/>
          </a:xfrm>
          <a:prstGeom prst="rect">
            <a:avLst/>
          </a:prstGeom>
        </p:spPr>
      </p:pic>
      <p:sp>
        <p:nvSpPr>
          <p:cNvPr id="16" name="TextBox 15">
            <a:extLst>
              <a:ext uri="{FF2B5EF4-FFF2-40B4-BE49-F238E27FC236}">
                <a16:creationId xmlns:a16="http://schemas.microsoft.com/office/drawing/2014/main" id="{BE6FE1EB-6731-46EA-88B5-5E07BBA24A60}"/>
              </a:ext>
            </a:extLst>
          </p:cNvPr>
          <p:cNvSpPr txBox="1"/>
          <p:nvPr/>
        </p:nvSpPr>
        <p:spPr>
          <a:xfrm rot="16200000">
            <a:off x="-1579420" y="2770909"/>
            <a:ext cx="5874327" cy="954107"/>
          </a:xfrm>
          <a:prstGeom prst="rect">
            <a:avLst/>
          </a:prstGeom>
          <a:noFill/>
        </p:spPr>
        <p:txBody>
          <a:bodyPr wrap="square" rtlCol="0">
            <a:spAutoFit/>
          </a:bodyPr>
          <a:lstStyle/>
          <a:p>
            <a:r>
              <a:rPr lang="en-US" sz="2800" dirty="0">
                <a:latin typeface="Palatino Linotype" panose="02040502050505030304" pitchFamily="18" charset="0"/>
              </a:rPr>
              <a:t>Comparative study of existing CAPTCHA systems</a:t>
            </a:r>
          </a:p>
        </p:txBody>
      </p:sp>
      <p:sp>
        <p:nvSpPr>
          <p:cNvPr id="18" name="TextBox 17">
            <a:extLst>
              <a:ext uri="{FF2B5EF4-FFF2-40B4-BE49-F238E27FC236}">
                <a16:creationId xmlns:a16="http://schemas.microsoft.com/office/drawing/2014/main" id="{CA79A406-AC4F-44D2-8F98-A7E4FAD9986B}"/>
              </a:ext>
            </a:extLst>
          </p:cNvPr>
          <p:cNvSpPr txBox="1"/>
          <p:nvPr/>
        </p:nvSpPr>
        <p:spPr>
          <a:xfrm>
            <a:off x="10001318" y="2139966"/>
            <a:ext cx="1756497" cy="2031325"/>
          </a:xfrm>
          <a:prstGeom prst="rect">
            <a:avLst/>
          </a:prstGeom>
          <a:noFill/>
        </p:spPr>
        <p:txBody>
          <a:bodyPr wrap="square" rtlCol="0">
            <a:spAutoFit/>
          </a:bodyPr>
          <a:lstStyle/>
          <a:p>
            <a:r>
              <a:rPr lang="en-US" dirty="0">
                <a:latin typeface="Palatino Linotype" panose="02040502050505030304" pitchFamily="18" charset="0"/>
              </a:rPr>
              <a:t>Table 1: Comparative study of existing CAPTCHA systems</a:t>
            </a:r>
          </a:p>
          <a:p>
            <a:endParaRPr lang="en-US" dirty="0"/>
          </a:p>
        </p:txBody>
      </p:sp>
    </p:spTree>
    <p:extLst>
      <p:ext uri="{BB962C8B-B14F-4D97-AF65-F5344CB8AC3E}">
        <p14:creationId xmlns:p14="http://schemas.microsoft.com/office/powerpoint/2010/main" val="402523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F86D-70D3-4AFA-B728-30425032E88E}"/>
              </a:ext>
            </a:extLst>
          </p:cNvPr>
          <p:cNvSpPr>
            <a:spLocks noGrp="1"/>
          </p:cNvSpPr>
          <p:nvPr>
            <p:ph type="title"/>
          </p:nvPr>
        </p:nvSpPr>
        <p:spPr>
          <a:xfrm>
            <a:off x="838200" y="0"/>
            <a:ext cx="10515600" cy="886691"/>
          </a:xfrm>
        </p:spPr>
        <p:txBody>
          <a:bodyPr>
            <a:normAutofit/>
          </a:bodyPr>
          <a:lstStyle/>
          <a:p>
            <a:pPr algn="ctr"/>
            <a:r>
              <a:rPr lang="en-US" sz="5400" b="1" dirty="0">
                <a:latin typeface="Palatino Linotype" panose="02040502050505030304" pitchFamily="18" charset="0"/>
              </a:rPr>
              <a:t>Proposed Work</a:t>
            </a:r>
          </a:p>
        </p:txBody>
      </p:sp>
      <p:sp>
        <p:nvSpPr>
          <p:cNvPr id="3" name="Content Placeholder 2">
            <a:extLst>
              <a:ext uri="{FF2B5EF4-FFF2-40B4-BE49-F238E27FC236}">
                <a16:creationId xmlns:a16="http://schemas.microsoft.com/office/drawing/2014/main" id="{A16FC2D4-E8FF-46FE-938B-DC6213011CE2}"/>
              </a:ext>
            </a:extLst>
          </p:cNvPr>
          <p:cNvSpPr>
            <a:spLocks noGrp="1"/>
          </p:cNvSpPr>
          <p:nvPr>
            <p:ph idx="1"/>
          </p:nvPr>
        </p:nvSpPr>
        <p:spPr>
          <a:xfrm>
            <a:off x="838200" y="886691"/>
            <a:ext cx="10515600" cy="5334000"/>
          </a:xfrm>
        </p:spPr>
        <p:txBody>
          <a:bodyPr>
            <a:normAutofit fontScale="92500" lnSpcReduction="20000"/>
          </a:bodyPr>
          <a:lstStyle/>
          <a:p>
            <a:pPr algn="just">
              <a:buFont typeface="Wingdings" panose="05000000000000000000" pitchFamily="2" charset="2"/>
              <a:buChar char="Ø"/>
            </a:pPr>
            <a:r>
              <a:rPr lang="en-US" dirty="0">
                <a:latin typeface="Palatino Linotype" panose="02040502050505030304" pitchFamily="18" charset="0"/>
              </a:rPr>
              <a:t>In this project, we have proposed two versions of our own MAPTCHA algorithm MathSec.</a:t>
            </a:r>
          </a:p>
          <a:p>
            <a:pPr algn="just">
              <a:buFont typeface="Wingdings" panose="05000000000000000000" pitchFamily="2" charset="2"/>
              <a:buChar char="Ø"/>
            </a:pPr>
            <a:endParaRPr lang="en-US" sz="1700" dirty="0">
              <a:latin typeface="Palatino Linotype" panose="02040502050505030304" pitchFamily="18" charset="0"/>
            </a:endParaRPr>
          </a:p>
          <a:p>
            <a:pPr algn="just">
              <a:buFont typeface="Wingdings" panose="05000000000000000000" pitchFamily="2" charset="2"/>
              <a:buChar char="Ø"/>
            </a:pPr>
            <a:r>
              <a:rPr lang="en-US" b="1" dirty="0">
                <a:latin typeface="Palatino Linotype" panose="02040502050505030304" pitchFamily="18" charset="0"/>
              </a:rPr>
              <a:t>MathSec (Version 1)[28] :</a:t>
            </a:r>
          </a:p>
          <a:p>
            <a:pPr lvl="1" algn="just">
              <a:buFont typeface="Wingdings" panose="05000000000000000000" pitchFamily="2" charset="2"/>
              <a:buChar char="Ø"/>
            </a:pPr>
            <a:r>
              <a:rPr lang="en-US" sz="2800" dirty="0">
                <a:latin typeface="Palatino Linotype" panose="02040502050505030304" pitchFamily="18" charset="0"/>
              </a:rPr>
              <a:t>Texts rotated at different angles clockwise / anticlockwise which are shown as images to the human in a Registration form. </a:t>
            </a:r>
          </a:p>
          <a:p>
            <a:pPr lvl="1" algn="just">
              <a:buFont typeface="Wingdings" panose="05000000000000000000" pitchFamily="2" charset="2"/>
              <a:buChar char="Ø"/>
            </a:pPr>
            <a:r>
              <a:rPr lang="en-US" sz="2800" dirty="0">
                <a:latin typeface="Palatino Linotype" panose="02040502050505030304" pitchFamily="18" charset="0"/>
              </a:rPr>
              <a:t>A particular angle is selected and multiplied with a value generated by random value generator uniformly distributed in the range of 0 to 1.</a:t>
            </a:r>
          </a:p>
          <a:p>
            <a:pPr lvl="1" algn="just">
              <a:buFont typeface="Wingdings" panose="05000000000000000000" pitchFamily="2" charset="2"/>
              <a:buChar char="Ø"/>
            </a:pPr>
            <a:endParaRPr lang="en-US" sz="2800" dirty="0">
              <a:latin typeface="Palatino Linotype" panose="02040502050505030304" pitchFamily="18" charset="0"/>
            </a:endParaRPr>
          </a:p>
          <a:p>
            <a:pPr marL="0" lvl="1" algn="just">
              <a:buFont typeface="Wingdings" panose="05000000000000000000" pitchFamily="2" charset="2"/>
              <a:buChar char="Ø"/>
            </a:pPr>
            <a:r>
              <a:rPr lang="en-US" sz="2800" b="1" dirty="0">
                <a:latin typeface="Palatino Linotype" panose="02040502050505030304" pitchFamily="18" charset="0"/>
              </a:rPr>
              <a:t>MathSec (Version 2):</a:t>
            </a:r>
            <a:endParaRPr lang="en-US" b="1" dirty="0">
              <a:latin typeface="Palatino Linotype" panose="02040502050505030304" pitchFamily="18" charset="0"/>
            </a:endParaRPr>
          </a:p>
          <a:p>
            <a:pPr marL="640080" algn="just">
              <a:buFont typeface="Wingdings" panose="05000000000000000000" pitchFamily="2" charset="2"/>
              <a:buChar char="Ø"/>
            </a:pPr>
            <a:r>
              <a:rPr lang="en-US" sz="3200" dirty="0">
                <a:latin typeface="Palatino Linotype" panose="02040502050505030304" pitchFamily="18" charset="0"/>
              </a:rPr>
              <a:t>W</a:t>
            </a:r>
            <a:r>
              <a:rPr lang="en-US" dirty="0">
                <a:latin typeface="Palatino Linotype" panose="02040502050505030304" pitchFamily="18" charset="0"/>
              </a:rPr>
              <a:t>e have taken random text generated by the random text 	generator, which is merged with integer numbers from 1 to 10. </a:t>
            </a:r>
          </a:p>
          <a:p>
            <a:pPr marL="640080" algn="just">
              <a:buFont typeface="Wingdings" panose="05000000000000000000" pitchFamily="2" charset="2"/>
              <a:buChar char="Ø"/>
            </a:pPr>
            <a:r>
              <a:rPr lang="en-US" dirty="0">
                <a:latin typeface="Palatino Linotype" panose="02040502050505030304" pitchFamily="18" charset="0"/>
              </a:rPr>
              <a:t> These merging is done with the numbers deviating to downwards slightly and then overlapping with the random text. </a:t>
            </a:r>
          </a:p>
        </p:txBody>
      </p:sp>
    </p:spTree>
    <p:extLst>
      <p:ext uri="{BB962C8B-B14F-4D97-AF65-F5344CB8AC3E}">
        <p14:creationId xmlns:p14="http://schemas.microsoft.com/office/powerpoint/2010/main" val="121918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2C8F-6202-4221-84CC-F29F9B948228}"/>
              </a:ext>
            </a:extLst>
          </p:cNvPr>
          <p:cNvSpPr>
            <a:spLocks noGrp="1"/>
          </p:cNvSpPr>
          <p:nvPr>
            <p:ph type="title"/>
          </p:nvPr>
        </p:nvSpPr>
        <p:spPr>
          <a:xfrm>
            <a:off x="1496291" y="129556"/>
            <a:ext cx="4890654" cy="507711"/>
          </a:xfrm>
        </p:spPr>
        <p:txBody>
          <a:bodyPr>
            <a:normAutofit fontScale="90000"/>
          </a:bodyPr>
          <a:lstStyle/>
          <a:p>
            <a:pPr marL="457200" indent="-457200">
              <a:buFont typeface="Wingdings" panose="05000000000000000000" pitchFamily="2" charset="2"/>
              <a:buChar char="Ø"/>
            </a:pPr>
            <a:r>
              <a:rPr lang="en-US" sz="3200" b="1" dirty="0">
                <a:latin typeface="Palatino Linotype" panose="02040502050505030304" pitchFamily="18" charset="0"/>
              </a:rPr>
              <a:t>MathSec (Version 1)[28]</a:t>
            </a:r>
          </a:p>
        </p:txBody>
      </p:sp>
      <p:pic>
        <p:nvPicPr>
          <p:cNvPr id="4" name="Content Placeholder 4">
            <a:extLst>
              <a:ext uri="{FF2B5EF4-FFF2-40B4-BE49-F238E27FC236}">
                <a16:creationId xmlns:a16="http://schemas.microsoft.com/office/drawing/2014/main" id="{B1158ABD-2B30-4966-BC4E-C630039F7D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176"/>
          <a:stretch/>
        </p:blipFill>
        <p:spPr>
          <a:xfrm>
            <a:off x="1496291" y="637267"/>
            <a:ext cx="9199418" cy="6026769"/>
          </a:xfrm>
        </p:spPr>
      </p:pic>
    </p:spTree>
    <p:extLst>
      <p:ext uri="{BB962C8B-B14F-4D97-AF65-F5344CB8AC3E}">
        <p14:creationId xmlns:p14="http://schemas.microsoft.com/office/powerpoint/2010/main" val="307068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320813-8522-4A79-85B0-2F56E6F7F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002" y="0"/>
            <a:ext cx="6994134" cy="1903410"/>
          </a:xfrm>
          <a:prstGeom prst="rect">
            <a:avLst/>
          </a:prstGeom>
        </p:spPr>
      </p:pic>
      <p:sp>
        <p:nvSpPr>
          <p:cNvPr id="8" name="Title 1">
            <a:extLst>
              <a:ext uri="{FF2B5EF4-FFF2-40B4-BE49-F238E27FC236}">
                <a16:creationId xmlns:a16="http://schemas.microsoft.com/office/drawing/2014/main" id="{267DC5E5-DD96-4AE2-A492-F13215507875}"/>
              </a:ext>
            </a:extLst>
          </p:cNvPr>
          <p:cNvSpPr>
            <a:spLocks noGrp="1"/>
          </p:cNvSpPr>
          <p:nvPr>
            <p:ph type="title"/>
          </p:nvPr>
        </p:nvSpPr>
        <p:spPr>
          <a:xfrm>
            <a:off x="1615948" y="2060456"/>
            <a:ext cx="5036126" cy="507711"/>
          </a:xfrm>
        </p:spPr>
        <p:txBody>
          <a:bodyPr>
            <a:normAutofit fontScale="90000"/>
          </a:bodyPr>
          <a:lstStyle/>
          <a:p>
            <a:pPr marL="457200" indent="-457200">
              <a:buFont typeface="Wingdings" panose="05000000000000000000" pitchFamily="2" charset="2"/>
              <a:buChar char="Ø"/>
            </a:pPr>
            <a:r>
              <a:rPr lang="en-US" sz="3200" b="1" dirty="0">
                <a:latin typeface="Palatino Linotype" panose="02040502050505030304" pitchFamily="18" charset="0"/>
              </a:rPr>
              <a:t>MathSec (Version 2):</a:t>
            </a:r>
          </a:p>
        </p:txBody>
      </p:sp>
      <p:pic>
        <p:nvPicPr>
          <p:cNvPr id="10" name="Picture 9">
            <a:extLst>
              <a:ext uri="{FF2B5EF4-FFF2-40B4-BE49-F238E27FC236}">
                <a16:creationId xmlns:a16="http://schemas.microsoft.com/office/drawing/2014/main" id="{BFB9BF4E-DB3A-4D76-AA81-ACF3A3301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757" y="2725214"/>
            <a:ext cx="7526343" cy="3749852"/>
          </a:xfrm>
          <a:prstGeom prst="rect">
            <a:avLst/>
          </a:prstGeom>
        </p:spPr>
      </p:pic>
    </p:spTree>
    <p:extLst>
      <p:ext uri="{BB962C8B-B14F-4D97-AF65-F5344CB8AC3E}">
        <p14:creationId xmlns:p14="http://schemas.microsoft.com/office/powerpoint/2010/main" val="1647676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951</Words>
  <Application>Microsoft Office PowerPoint</Application>
  <PresentationFormat>Widescreen</PresentationFormat>
  <Paragraphs>163</Paragraphs>
  <Slides>31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Calibri Light</vt:lpstr>
      <vt:lpstr>Palatino Linotype</vt:lpstr>
      <vt:lpstr>Wingdings</vt:lpstr>
      <vt:lpstr>Office Theme</vt:lpstr>
      <vt:lpstr>Simple Light</vt:lpstr>
      <vt:lpstr>PowerPoint Presentation</vt:lpstr>
      <vt:lpstr>Agenda</vt:lpstr>
      <vt:lpstr>Introduction</vt:lpstr>
      <vt:lpstr>PowerPoint Presentation</vt:lpstr>
      <vt:lpstr>PowerPoint Presentation</vt:lpstr>
      <vt:lpstr>PowerPoint Presentation</vt:lpstr>
      <vt:lpstr>Proposed Work</vt:lpstr>
      <vt:lpstr>MathSec (Version 1)[28]</vt:lpstr>
      <vt:lpstr>MathSec (Version 2):</vt:lpstr>
      <vt:lpstr>PowerPoint Presentation</vt:lpstr>
      <vt:lpstr>PowerPoint Presentation</vt:lpstr>
      <vt:lpstr>PowerPoint Presentation</vt:lpstr>
      <vt:lpstr>Implementation</vt:lpstr>
      <vt:lpstr>MathSec (Version 2):</vt:lpstr>
      <vt:lpstr>PowerPoint Presentation</vt:lpstr>
      <vt:lpstr>PowerPoint Presentation</vt:lpstr>
      <vt:lpstr>PowerPoint Presentation</vt:lpstr>
      <vt:lpstr>Result and Analysis</vt:lpstr>
      <vt:lpstr>MathSec (Version 2):</vt:lpstr>
      <vt:lpstr>Boundary Boxes:</vt:lpstr>
      <vt:lpstr>MATLAB OCR:</vt:lpstr>
      <vt:lpstr>MATLAB OCR specifying  character set:</vt:lpstr>
      <vt:lpstr>Comparative study of different OCRs and our MathSec algorithm’s efficiency:  </vt:lpstr>
      <vt:lpstr>PowerPoint Presentation</vt:lpstr>
      <vt:lpstr>PowerPoint Presentation</vt:lpstr>
      <vt:lpstr>Future Scope</vt:lpstr>
      <vt:lpstr>Conclusion</vt:lpstr>
      <vt:lpstr>References</vt:lpstr>
      <vt:lpstr>References</vt:lpstr>
      <vt:lpstr>References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Arnab</dc:creator>
  <cp:lastModifiedBy>Arnab</cp:lastModifiedBy>
  <cp:revision>33</cp:revision>
  <dcterms:created xsi:type="dcterms:W3CDTF">2018-06-10T14:00:55Z</dcterms:created>
  <dcterms:modified xsi:type="dcterms:W3CDTF">2018-06-11T04:28:05Z</dcterms:modified>
</cp:coreProperties>
</file>